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6B65-E93D-4652-8BB2-257C76D8C4CD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DE3CC-B60C-4B01-BC75-A5B65238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5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4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20486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1A8-60E0-4E5C-A127-5B8F4770FDAC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640E-EC95-46E1-B96C-6357E2A7D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71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0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21A8-60E0-4E5C-A127-5B8F4770FDAC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640E-EC95-46E1-B96C-6357E2A7D793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t-mvl.intradef.gouv.fr/sites/Bureaupilotage/Wiki/Logiciel/GlobalMapper/Accueil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r="3063"/>
          <a:stretch/>
        </p:blipFill>
        <p:spPr>
          <a:xfrm>
            <a:off x="28600" y="692702"/>
            <a:ext cx="9115400" cy="3898521"/>
          </a:xfrm>
          <a:prstGeom prst="rect">
            <a:avLst/>
          </a:prstGeom>
        </p:spPr>
      </p:pic>
      <p:sp>
        <p:nvSpPr>
          <p:cNvPr id="4" name="ZoneTexte 3"/>
          <p:cNvSpPr txBox="1">
            <a:spLocks noChangeArrowheads="1"/>
          </p:cNvSpPr>
          <p:nvPr/>
        </p:nvSpPr>
        <p:spPr bwMode="auto">
          <a:xfrm>
            <a:off x="250826" y="188646"/>
            <a:ext cx="8713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fr-FR" sz="3200" b="1" u="sng" dirty="0">
                <a:latin typeface="Calibri" pitchFamily="34" charset="0"/>
              </a:rPr>
              <a:t>Installation sur INTRADEF.</a:t>
            </a:r>
            <a:endParaRPr lang="fr-FR" sz="3200" b="1" u="sng" dirty="0">
              <a:latin typeface="Calibri" pitchFamily="34" charset="0"/>
            </a:endParaRPr>
          </a:p>
        </p:txBody>
      </p:sp>
      <p:pic>
        <p:nvPicPr>
          <p:cNvPr id="4099" name="Picture 3" descr="I:\diadè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65" y="44575"/>
            <a:ext cx="1237653" cy="14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5755" y="2076366"/>
            <a:ext cx="1527532" cy="31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488837"/>
            <a:ext cx="6082408" cy="43691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04269" y="4695643"/>
            <a:ext cx="1110456" cy="20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620022" y="4123684"/>
            <a:ext cx="1183755" cy="819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6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47" y="1851517"/>
            <a:ext cx="3387671" cy="4817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2" r="9307" b="8557"/>
          <a:stretch/>
        </p:blipFill>
        <p:spPr bwMode="auto">
          <a:xfrm>
            <a:off x="1599787" y="987425"/>
            <a:ext cx="1189743" cy="10280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97707" y="1311909"/>
            <a:ext cx="42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Double-cliquer sur cet icône sur le bureau </a:t>
            </a:r>
            <a:endParaRPr lang="fr-FR" b="1" dirty="0"/>
          </a:p>
        </p:txBody>
      </p:sp>
      <p:sp>
        <p:nvSpPr>
          <p:cNvPr id="6" name="Ellipse 5"/>
          <p:cNvSpPr/>
          <p:nvPr/>
        </p:nvSpPr>
        <p:spPr>
          <a:xfrm>
            <a:off x="3007352" y="4371752"/>
            <a:ext cx="2840903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3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5" y="1396385"/>
            <a:ext cx="35147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28829"/>
            <a:ext cx="56388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917170" y="3135459"/>
            <a:ext cx="1037283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51920" y="2548509"/>
            <a:ext cx="529208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Communiquez ce numéro à votre CORSIC qui demandera au BPIL un numéro de licence pour cet ordinateur (avec votre adresse fonctionnelle).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>
            <a:off x="2008884" y="3010175"/>
            <a:ext cx="1843036" cy="341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272905" y="3844652"/>
            <a:ext cx="1037283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2930406" y="4348708"/>
            <a:ext cx="379785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95256" y="1990532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1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852996" y="4869160"/>
            <a:ext cx="36740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2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6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9" y="585000"/>
            <a:ext cx="9160287" cy="568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7701" y="3356992"/>
            <a:ext cx="20883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31640" y="2742828"/>
            <a:ext cx="1296144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49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" y="639000"/>
            <a:ext cx="8987568" cy="558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1201" y="5635848"/>
            <a:ext cx="20883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565392" y="5652704"/>
            <a:ext cx="885784" cy="2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3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" y="188640"/>
            <a:ext cx="9073567" cy="651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47864" y="2041799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5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4547" t="2724" r="12351" b="4785"/>
          <a:stretch/>
        </p:blipFill>
        <p:spPr>
          <a:xfrm>
            <a:off x="54501" y="221407"/>
            <a:ext cx="9054221" cy="644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904" y="5229200"/>
            <a:ext cx="230425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4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:\bpil GM cap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4"/>
          <a:stretch/>
        </p:blipFill>
        <p:spPr bwMode="auto">
          <a:xfrm>
            <a:off x="15143" y="1556792"/>
            <a:ext cx="9113719" cy="49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0" name="ZoneTexte 1"/>
          <p:cNvSpPr txBox="1">
            <a:spLocks noChangeArrowheads="1"/>
          </p:cNvSpPr>
          <p:nvPr/>
        </p:nvSpPr>
        <p:spPr bwMode="auto">
          <a:xfrm>
            <a:off x="334964" y="692698"/>
            <a:ext cx="842487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fr-FR" altLang="fr-FR" sz="1600" u="sng" dirty="0">
                <a:solidFill>
                  <a:schemeClr val="tx1"/>
                </a:solidFill>
                <a:latin typeface="Arial" charset="0"/>
                <a:hlinkClick r:id="rId4"/>
              </a:rPr>
              <a:t>https://ct-mvl.intradef.gouv.fr/sites/Bureaupilotage/Wiki/Logiciel/GlobalMapper/Accueil.aspx</a:t>
            </a:r>
            <a:endParaRPr lang="fr-FR" altLang="fr-FR" sz="1600" dirty="0">
              <a:solidFill>
                <a:schemeClr val="tx1"/>
              </a:solidFill>
              <a:latin typeface="Arial" charset="0"/>
            </a:endParaRPr>
          </a:p>
          <a:p>
            <a:endParaRPr lang="fr-FR" altLang="fr-FR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902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7" y="5601494"/>
            <a:ext cx="3321421" cy="2492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439445" y="4897666"/>
            <a:ext cx="1140795" cy="509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02133" y="5932827"/>
            <a:ext cx="2161221" cy="2492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94674" y="4058135"/>
            <a:ext cx="489251" cy="153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2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" y="980734"/>
            <a:ext cx="4810125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32" y="3138227"/>
            <a:ext cx="479107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e 1"/>
          <p:cNvSpPr/>
          <p:nvPr/>
        </p:nvSpPr>
        <p:spPr>
          <a:xfrm>
            <a:off x="3120955" y="4015951"/>
            <a:ext cx="79208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408776" y="6359556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305741" y="5916623"/>
            <a:ext cx="3960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01"/>
            <a:ext cx="48006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llipse 2"/>
          <p:cNvSpPr/>
          <p:nvPr/>
        </p:nvSpPr>
        <p:spPr>
          <a:xfrm>
            <a:off x="3088296" y="4057599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66386"/>
            <a:ext cx="48006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7812360" y="417080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427776" y="6425952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6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866379"/>
            <a:ext cx="4791075" cy="371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30" y="3174877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3070719" y="4106695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412971" y="6418335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322268" y="44630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Installation </a:t>
            </a:r>
            <a:r>
              <a:rPr lang="fr-FR" altLang="fr-FR" b="1" u="sng" dirty="0">
                <a:solidFill>
                  <a:srgbClr val="FF0000"/>
                </a:solidFill>
                <a:latin typeface="Calibri" pitchFamily="34" charset="0"/>
                <a:cs typeface="Arial" charset="0"/>
              </a:rPr>
              <a:t>hors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 INTRADEF</a:t>
            </a:r>
            <a:r>
              <a:rPr lang="fr-FR" altLang="fr-FR" b="1" u="sng" dirty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.</a:t>
            </a:r>
            <a:endParaRPr lang="fr-FR" altLang="fr-FR" b="1" u="sng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7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63</Words>
  <Application>Microsoft Office PowerPoint</Application>
  <PresentationFormat>Affichage à l'écran (4:3)</PresentationFormat>
  <Paragraphs>12</Paragraphs>
  <Slides>11</Slides>
  <Notes>1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</cp:revision>
  <dcterms:created xsi:type="dcterms:W3CDTF">2020-11-03T08:28:04Z</dcterms:created>
  <dcterms:modified xsi:type="dcterms:W3CDTF">2020-11-03T08:34:06Z</dcterms:modified>
</cp:coreProperties>
</file>