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FBFB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70" autoAdjust="0"/>
    <p:restoredTop sz="94660"/>
  </p:normalViewPr>
  <p:slideViewPr>
    <p:cSldViewPr snapToGrid="0">
      <p:cViewPr varScale="1">
        <p:scale>
          <a:sx n="290" d="100"/>
          <a:sy n="290" d="100"/>
        </p:scale>
        <p:origin x="36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598593"/>
            <a:ext cx="3108960" cy="1273387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921087"/>
            <a:ext cx="2743200" cy="883073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4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194733"/>
            <a:ext cx="78867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194733"/>
            <a:ext cx="232029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9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911861"/>
            <a:ext cx="3154680" cy="15214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2447714"/>
            <a:ext cx="3154680" cy="800100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/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8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973666"/>
            <a:ext cx="15544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194734"/>
            <a:ext cx="31546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896620"/>
            <a:ext cx="154733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1336040"/>
            <a:ext cx="154733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896620"/>
            <a:ext cx="1554956" cy="439420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1336040"/>
            <a:ext cx="155495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9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6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526627"/>
            <a:ext cx="1851660" cy="2599267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45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243840"/>
            <a:ext cx="1179671" cy="85344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526627"/>
            <a:ext cx="1851660" cy="2599267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1097280"/>
            <a:ext cx="1179671" cy="2032847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7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194734"/>
            <a:ext cx="31546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973666"/>
            <a:ext cx="31546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AC597-E090-4368-96C7-565F6B8211BD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3390054"/>
            <a:ext cx="8229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9DC5-4F0E-4630-82AF-C0EE42DF5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A2BE577-61ED-2BD8-BA53-51A8937EB947}"/>
              </a:ext>
            </a:extLst>
          </p:cNvPr>
          <p:cNvGrpSpPr/>
          <p:nvPr/>
        </p:nvGrpSpPr>
        <p:grpSpPr>
          <a:xfrm>
            <a:off x="184348" y="0"/>
            <a:ext cx="3414628" cy="3699922"/>
            <a:chOff x="361966" y="110245"/>
            <a:chExt cx="4068052" cy="440793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A4FD7A7-D580-8472-4814-601A3280101D}"/>
                </a:ext>
              </a:extLst>
            </p:cNvPr>
            <p:cNvGrpSpPr/>
            <p:nvPr/>
          </p:nvGrpSpPr>
          <p:grpSpPr>
            <a:xfrm>
              <a:off x="361966" y="2831586"/>
              <a:ext cx="356347" cy="1532440"/>
              <a:chOff x="2494812" y="2193030"/>
              <a:chExt cx="356347" cy="1532440"/>
            </a:xfrm>
          </p:grpSpPr>
          <p:sp>
            <p:nvSpPr>
              <p:cNvPr id="29" name="Isosceles Triangle 28">
                <a:extLst>
                  <a:ext uri="{FF2B5EF4-FFF2-40B4-BE49-F238E27FC236}">
                    <a16:creationId xmlns:a16="http://schemas.microsoft.com/office/drawing/2014/main" id="{8897B8AD-A89F-0BE7-B0FD-600B89EC4E37}"/>
                  </a:ext>
                </a:extLst>
              </p:cNvPr>
              <p:cNvSpPr/>
              <p:nvPr/>
            </p:nvSpPr>
            <p:spPr>
              <a:xfrm rot="10800000">
                <a:off x="2494812" y="2193030"/>
                <a:ext cx="356347" cy="463923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5E95503-3804-B886-50AC-46EC3FD359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1275" y="2651015"/>
                <a:ext cx="22484" cy="1074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FC23470-F844-0B4C-D11A-FB89F45AA6C4}"/>
                </a:ext>
              </a:extLst>
            </p:cNvPr>
            <p:cNvGrpSpPr/>
            <p:nvPr/>
          </p:nvGrpSpPr>
          <p:grpSpPr>
            <a:xfrm>
              <a:off x="1546241" y="2831586"/>
              <a:ext cx="356347" cy="1532440"/>
              <a:chOff x="2494812" y="2193030"/>
              <a:chExt cx="356347" cy="1532440"/>
            </a:xfrm>
          </p:grpSpPr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5CA45B6D-D097-23A4-DBA8-7303891E182A}"/>
                  </a:ext>
                </a:extLst>
              </p:cNvPr>
              <p:cNvSpPr/>
              <p:nvPr/>
            </p:nvSpPr>
            <p:spPr>
              <a:xfrm rot="10800000">
                <a:off x="2494812" y="2193030"/>
                <a:ext cx="356347" cy="463923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CF9A85A-9593-9788-108C-DDEA043522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1275" y="2651015"/>
                <a:ext cx="22484" cy="1074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C2A379-00A9-63A0-B7F5-A8EC4B5063D2}"/>
                </a:ext>
              </a:extLst>
            </p:cNvPr>
            <p:cNvGrpSpPr/>
            <p:nvPr/>
          </p:nvGrpSpPr>
          <p:grpSpPr>
            <a:xfrm>
              <a:off x="2730515" y="2831586"/>
              <a:ext cx="356347" cy="1532440"/>
              <a:chOff x="2494812" y="2193030"/>
              <a:chExt cx="356347" cy="1532440"/>
            </a:xfrm>
          </p:grpSpPr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A814B21D-3BD2-1599-CCDA-2F0472D296F6}"/>
                  </a:ext>
                </a:extLst>
              </p:cNvPr>
              <p:cNvSpPr/>
              <p:nvPr/>
            </p:nvSpPr>
            <p:spPr>
              <a:xfrm rot="10800000">
                <a:off x="2494812" y="2193030"/>
                <a:ext cx="356347" cy="463923"/>
              </a:xfrm>
              <a:prstGeom prst="triangl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6E0549-543B-BCD8-57AF-152AD68BF9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51275" y="2651015"/>
                <a:ext cx="22484" cy="10744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D1D694-2715-A7D7-87C3-3E6D736CC262}"/>
                </a:ext>
              </a:extLst>
            </p:cNvPr>
            <p:cNvCxnSpPr>
              <a:cxnSpLocks/>
            </p:cNvCxnSpPr>
            <p:nvPr/>
          </p:nvCxnSpPr>
          <p:spPr>
            <a:xfrm>
              <a:off x="1713948" y="4187190"/>
              <a:ext cx="1161791" cy="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6EFE9C-951C-0235-0FEE-E20333DE65F3}"/>
                </a:ext>
              </a:extLst>
            </p:cNvPr>
            <p:cNvSpPr txBox="1"/>
            <p:nvPr/>
          </p:nvSpPr>
          <p:spPr>
            <a:xfrm>
              <a:off x="2135246" y="4114844"/>
              <a:ext cx="342228" cy="403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F977961-FF72-995B-3A64-77C08D08E9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340" y="479577"/>
              <a:ext cx="1362448" cy="227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7E781D-38AD-F456-0221-2BF4A19712DC}"/>
                </a:ext>
              </a:extLst>
            </p:cNvPr>
            <p:cNvSpPr txBox="1"/>
            <p:nvPr/>
          </p:nvSpPr>
          <p:spPr>
            <a:xfrm>
              <a:off x="1713945" y="110245"/>
              <a:ext cx="2716073" cy="403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Direction of Arrival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548B92-BC0B-E1D7-1CBC-416596DA7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5634" y="479577"/>
              <a:ext cx="1362448" cy="227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8045B79-275A-5230-7860-FE1E704AC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4927" y="479577"/>
              <a:ext cx="1362448" cy="227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336EE4C-F2ED-FC14-E6AF-28A97FE9404F}"/>
                </a:ext>
              </a:extLst>
            </p:cNvPr>
            <p:cNvCxnSpPr/>
            <p:nvPr/>
          </p:nvCxnSpPr>
          <p:spPr>
            <a:xfrm>
              <a:off x="1725188" y="1732807"/>
              <a:ext cx="0" cy="1086079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AA2830-9508-3ED7-952D-3EC51B21241B}"/>
                </a:ext>
              </a:extLst>
            </p:cNvPr>
            <p:cNvSpPr txBox="1"/>
            <p:nvPr/>
          </p:nvSpPr>
          <p:spPr>
            <a:xfrm>
              <a:off x="1717484" y="2109698"/>
              <a:ext cx="340319" cy="403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600" i="1" dirty="0">
                  <a:solidFill>
                    <a:srgbClr val="BFB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en-US" sz="1600" i="1" dirty="0">
                <a:solidFill>
                  <a:srgbClr val="BFBFB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5F63DB72-5896-0414-D13D-53EB2C733C4F}"/>
                </a:ext>
              </a:extLst>
            </p:cNvPr>
            <p:cNvSpPr/>
            <p:nvPr/>
          </p:nvSpPr>
          <p:spPr>
            <a:xfrm rot="19414289">
              <a:off x="1601335" y="2048086"/>
              <a:ext cx="602504" cy="573551"/>
            </a:xfrm>
            <a:prstGeom prst="arc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06BF57C-692C-737A-BC09-C52CA763B64C}"/>
                </a:ext>
              </a:extLst>
            </p:cNvPr>
            <p:cNvSpPr txBox="1"/>
            <p:nvPr/>
          </p:nvSpPr>
          <p:spPr>
            <a:xfrm>
              <a:off x="1272201" y="1408095"/>
              <a:ext cx="1132866" cy="4033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BFBFB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boresight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38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133</TotalTime>
  <Words>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L Lichtman</dc:creator>
  <cp:lastModifiedBy>Marc L Lichtman</cp:lastModifiedBy>
  <cp:revision>14</cp:revision>
  <dcterms:created xsi:type="dcterms:W3CDTF">2023-04-03T00:55:17Z</dcterms:created>
  <dcterms:modified xsi:type="dcterms:W3CDTF">2023-04-03T04:35:03Z</dcterms:modified>
</cp:coreProperties>
</file>