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925763" cy="164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FFFF"/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54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21" y="269419"/>
            <a:ext cx="2194322" cy="573135"/>
          </a:xfrm>
        </p:spPr>
        <p:txBody>
          <a:bodyPr anchor="b"/>
          <a:lstStyle>
            <a:lvl1pPr algn="ctr"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21" y="864656"/>
            <a:ext cx="2194322" cy="397460"/>
          </a:xfrm>
        </p:spPr>
        <p:txBody>
          <a:bodyPr/>
          <a:lstStyle>
            <a:lvl1pPr marL="0" indent="0" algn="ctr">
              <a:buNone/>
              <a:defRPr sz="576"/>
            </a:lvl1pPr>
            <a:lvl2pPr marL="109728" indent="0" algn="ctr">
              <a:buNone/>
              <a:defRPr sz="480"/>
            </a:lvl2pPr>
            <a:lvl3pPr marL="219456" indent="0" algn="ctr">
              <a:buNone/>
              <a:defRPr sz="432"/>
            </a:lvl3pPr>
            <a:lvl4pPr marL="329184" indent="0" algn="ctr">
              <a:buNone/>
              <a:defRPr sz="384"/>
            </a:lvl4pPr>
            <a:lvl5pPr marL="438912" indent="0" algn="ctr">
              <a:buNone/>
              <a:defRPr sz="384"/>
            </a:lvl5pPr>
            <a:lvl6pPr marL="548640" indent="0" algn="ctr">
              <a:buNone/>
              <a:defRPr sz="384"/>
            </a:lvl6pPr>
            <a:lvl7pPr marL="658368" indent="0" algn="ctr">
              <a:buNone/>
              <a:defRPr sz="384"/>
            </a:lvl7pPr>
            <a:lvl8pPr marL="768096" indent="0" algn="ctr">
              <a:buNone/>
              <a:defRPr sz="384"/>
            </a:lvl8pPr>
            <a:lvl9pPr marL="877824" indent="0" algn="ctr">
              <a:buNone/>
              <a:defRPr sz="3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749" y="87647"/>
            <a:ext cx="630868" cy="1395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46" y="87647"/>
            <a:ext cx="1856031" cy="1395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6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" y="410417"/>
            <a:ext cx="2523471" cy="684789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22" y="1101684"/>
            <a:ext cx="2523471" cy="360114"/>
          </a:xfrm>
        </p:spPr>
        <p:txBody>
          <a:bodyPr/>
          <a:lstStyle>
            <a:lvl1pPr marL="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1pPr>
            <a:lvl2pPr marL="109728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2pPr>
            <a:lvl3pPr marL="219456" indent="0">
              <a:buNone/>
              <a:defRPr sz="432">
                <a:solidFill>
                  <a:schemeClr val="tx1">
                    <a:tint val="75000"/>
                  </a:schemeClr>
                </a:solidFill>
              </a:defRPr>
            </a:lvl3pPr>
            <a:lvl4pPr marL="32918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4pPr>
            <a:lvl5pPr marL="438912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5pPr>
            <a:lvl6pPr marL="54864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6pPr>
            <a:lvl7pPr marL="658368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7pPr>
            <a:lvl8pPr marL="768096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8pPr>
            <a:lvl9pPr marL="877824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46" y="438235"/>
            <a:ext cx="1243449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168" y="438235"/>
            <a:ext cx="1243449" cy="1044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87647"/>
            <a:ext cx="2523471" cy="318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27" y="403557"/>
            <a:ext cx="1237735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27" y="601334"/>
            <a:ext cx="1237735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168" y="403557"/>
            <a:ext cx="1243830" cy="197777"/>
          </a:xfrm>
        </p:spPr>
        <p:txBody>
          <a:bodyPr anchor="b"/>
          <a:lstStyle>
            <a:lvl1pPr marL="0" indent="0">
              <a:buNone/>
              <a:defRPr sz="576" b="1"/>
            </a:lvl1pPr>
            <a:lvl2pPr marL="109728" indent="0">
              <a:buNone/>
              <a:defRPr sz="480" b="1"/>
            </a:lvl2pPr>
            <a:lvl3pPr marL="219456" indent="0">
              <a:buNone/>
              <a:defRPr sz="432" b="1"/>
            </a:lvl3pPr>
            <a:lvl4pPr marL="329184" indent="0">
              <a:buNone/>
              <a:defRPr sz="384" b="1"/>
            </a:lvl4pPr>
            <a:lvl5pPr marL="438912" indent="0">
              <a:buNone/>
              <a:defRPr sz="384" b="1"/>
            </a:lvl5pPr>
            <a:lvl6pPr marL="548640" indent="0">
              <a:buNone/>
              <a:defRPr sz="384" b="1"/>
            </a:lvl6pPr>
            <a:lvl7pPr marL="658368" indent="0">
              <a:buNone/>
              <a:defRPr sz="384" b="1"/>
            </a:lvl7pPr>
            <a:lvl8pPr marL="768096" indent="0">
              <a:buNone/>
              <a:defRPr sz="384" b="1"/>
            </a:lvl8pPr>
            <a:lvl9pPr marL="877824" indent="0">
              <a:buNone/>
              <a:defRPr sz="3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168" y="601334"/>
            <a:ext cx="1243830" cy="88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1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09749"/>
            <a:ext cx="943635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30" y="237028"/>
            <a:ext cx="1481168" cy="1169896"/>
          </a:xfrm>
        </p:spPr>
        <p:txBody>
          <a:bodyPr/>
          <a:lstStyle>
            <a:lvl1pPr>
              <a:defRPr sz="768"/>
            </a:lvl1pPr>
            <a:lvl2pPr>
              <a:defRPr sz="672"/>
            </a:lvl2pPr>
            <a:lvl3pPr>
              <a:defRPr sz="576"/>
            </a:lvl3pPr>
            <a:lvl4pPr>
              <a:defRPr sz="480"/>
            </a:lvl4pPr>
            <a:lvl5pPr>
              <a:defRPr sz="480"/>
            </a:lvl5pPr>
            <a:lvl6pPr>
              <a:defRPr sz="480"/>
            </a:lvl6pPr>
            <a:lvl7pPr>
              <a:defRPr sz="480"/>
            </a:lvl7pPr>
            <a:lvl8pPr>
              <a:defRPr sz="480"/>
            </a:lvl8pPr>
            <a:lvl9pPr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493871"/>
            <a:ext cx="943635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09749"/>
            <a:ext cx="943635" cy="384122"/>
          </a:xfrm>
        </p:spPr>
        <p:txBody>
          <a:bodyPr anchor="b"/>
          <a:lstStyle>
            <a:lvl1pPr>
              <a:defRPr sz="7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830" y="237028"/>
            <a:ext cx="1481168" cy="1169896"/>
          </a:xfrm>
        </p:spPr>
        <p:txBody>
          <a:bodyPr anchor="t"/>
          <a:lstStyle>
            <a:lvl1pPr marL="0" indent="0">
              <a:buNone/>
              <a:defRPr sz="768"/>
            </a:lvl1pPr>
            <a:lvl2pPr marL="109728" indent="0">
              <a:buNone/>
              <a:defRPr sz="672"/>
            </a:lvl2pPr>
            <a:lvl3pPr marL="219456" indent="0">
              <a:buNone/>
              <a:defRPr sz="576"/>
            </a:lvl3pPr>
            <a:lvl4pPr marL="329184" indent="0">
              <a:buNone/>
              <a:defRPr sz="480"/>
            </a:lvl4pPr>
            <a:lvl5pPr marL="438912" indent="0">
              <a:buNone/>
              <a:defRPr sz="480"/>
            </a:lvl5pPr>
            <a:lvl6pPr marL="548640" indent="0">
              <a:buNone/>
              <a:defRPr sz="480"/>
            </a:lvl6pPr>
            <a:lvl7pPr marL="658368" indent="0">
              <a:buNone/>
              <a:defRPr sz="480"/>
            </a:lvl7pPr>
            <a:lvl8pPr marL="768096" indent="0">
              <a:buNone/>
              <a:defRPr sz="480"/>
            </a:lvl8pPr>
            <a:lvl9pPr marL="877824" indent="0">
              <a:buNone/>
              <a:defRPr sz="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493871"/>
            <a:ext cx="943635" cy="914958"/>
          </a:xfrm>
        </p:spPr>
        <p:txBody>
          <a:bodyPr/>
          <a:lstStyle>
            <a:lvl1pPr marL="0" indent="0">
              <a:buNone/>
              <a:defRPr sz="384"/>
            </a:lvl1pPr>
            <a:lvl2pPr marL="109728" indent="0">
              <a:buNone/>
              <a:defRPr sz="336"/>
            </a:lvl2pPr>
            <a:lvl3pPr marL="219456" indent="0">
              <a:buNone/>
              <a:defRPr sz="288"/>
            </a:lvl3pPr>
            <a:lvl4pPr marL="329184" indent="0">
              <a:buNone/>
              <a:defRPr sz="240"/>
            </a:lvl4pPr>
            <a:lvl5pPr marL="438912" indent="0">
              <a:buNone/>
              <a:defRPr sz="240"/>
            </a:lvl5pPr>
            <a:lvl6pPr marL="548640" indent="0">
              <a:buNone/>
              <a:defRPr sz="240"/>
            </a:lvl6pPr>
            <a:lvl7pPr marL="658368" indent="0">
              <a:buNone/>
              <a:defRPr sz="240"/>
            </a:lvl7pPr>
            <a:lvl8pPr marL="768096" indent="0">
              <a:buNone/>
              <a:defRPr sz="240"/>
            </a:lvl8pPr>
            <a:lvl9pPr marL="877824" indent="0">
              <a:buNone/>
              <a:defRPr sz="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46" y="87647"/>
            <a:ext cx="2523471" cy="318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6" y="438235"/>
            <a:ext cx="2523471" cy="104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46" y="1525819"/>
            <a:ext cx="658297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159" y="1525819"/>
            <a:ext cx="987445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320" y="1525819"/>
            <a:ext cx="658297" cy="87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456" rtl="0" eaLnBrk="1" latinLnBrk="0" hangingPunct="1">
        <a:lnSpc>
          <a:spcPct val="90000"/>
        </a:lnSpc>
        <a:spcBef>
          <a:spcPct val="0"/>
        </a:spcBef>
        <a:buNone/>
        <a:defRPr sz="1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" indent="-54864" algn="l" defTabSz="219456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" indent="-54864" algn="l" defTabSz="219456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" algn="l" defTabSz="219456" rtl="0" eaLnBrk="1" latinLnBrk="0" hangingPunct="1">
        <a:defRPr sz="4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6D8B332-B4E9-3BB7-0B6F-192D5CE1429E}"/>
              </a:ext>
            </a:extLst>
          </p:cNvPr>
          <p:cNvSpPr/>
          <p:nvPr/>
        </p:nvSpPr>
        <p:spPr>
          <a:xfrm>
            <a:off x="45244" y="1284499"/>
            <a:ext cx="155282" cy="155283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45A501-C6B4-A6E7-1A94-7C0E6B3D4126}"/>
              </a:ext>
            </a:extLst>
          </p:cNvPr>
          <p:cNvSpPr/>
          <p:nvPr/>
        </p:nvSpPr>
        <p:spPr>
          <a:xfrm>
            <a:off x="2210438" y="1289064"/>
            <a:ext cx="155282" cy="155283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DA9475C-256B-00A3-D794-6B5D171F3108}"/>
              </a:ext>
            </a:extLst>
          </p:cNvPr>
          <p:cNvSpPr/>
          <p:nvPr/>
        </p:nvSpPr>
        <p:spPr>
          <a:xfrm rot="7285513">
            <a:off x="638109" y="447159"/>
            <a:ext cx="1125946" cy="1839093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43C7B-9A95-DBB6-5AEB-0E5508940880}"/>
              </a:ext>
            </a:extLst>
          </p:cNvPr>
          <p:cNvSpPr txBox="1"/>
          <p:nvPr/>
        </p:nvSpPr>
        <p:spPr>
          <a:xfrm>
            <a:off x="157616" y="1088700"/>
            <a:ext cx="744913" cy="401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9009E9C-FC5A-31E7-2678-B30485D2CB86}"/>
              </a:ext>
            </a:extLst>
          </p:cNvPr>
          <p:cNvSpPr/>
          <p:nvPr/>
        </p:nvSpPr>
        <p:spPr>
          <a:xfrm rot="676895">
            <a:off x="-61409" y="923228"/>
            <a:ext cx="738548" cy="834448"/>
          </a:xfrm>
          <a:prstGeom prst="arc">
            <a:avLst>
              <a:gd name="adj1" fmla="val 16416394"/>
              <a:gd name="adj2" fmla="val 209529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DE1319-649E-4243-1690-64DB7B866146}"/>
              </a:ext>
            </a:extLst>
          </p:cNvPr>
          <p:cNvCxnSpPr>
            <a:cxnSpLocks/>
          </p:cNvCxnSpPr>
          <p:nvPr/>
        </p:nvCxnSpPr>
        <p:spPr>
          <a:xfrm flipH="1">
            <a:off x="109243" y="26191"/>
            <a:ext cx="5359" cy="134537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DB3B2C-AD75-6A81-B1F9-FAE8AAE01B01}"/>
              </a:ext>
            </a:extLst>
          </p:cNvPr>
          <p:cNvCxnSpPr>
            <a:cxnSpLocks/>
          </p:cNvCxnSpPr>
          <p:nvPr/>
        </p:nvCxnSpPr>
        <p:spPr>
          <a:xfrm flipV="1">
            <a:off x="2296880" y="407187"/>
            <a:ext cx="592412" cy="964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2E4558-4DF4-922A-8B46-95C77BAFDB22}"/>
              </a:ext>
            </a:extLst>
          </p:cNvPr>
          <p:cNvSpPr txBox="1"/>
          <p:nvPr/>
        </p:nvSpPr>
        <p:spPr>
          <a:xfrm>
            <a:off x="48405" y="812352"/>
            <a:ext cx="389397" cy="481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i="1" dirty="0">
              <a:solidFill>
                <a:srgbClr val="BFBF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EBE008-6A00-AF2D-792F-0206C441D9B0}"/>
              </a:ext>
            </a:extLst>
          </p:cNvPr>
          <p:cNvSpPr txBox="1"/>
          <p:nvPr/>
        </p:nvSpPr>
        <p:spPr>
          <a:xfrm>
            <a:off x="879648" y="1279690"/>
            <a:ext cx="399852" cy="481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DECC30-7963-C101-CB8F-2F90F5A537FD}"/>
              </a:ext>
            </a:extLst>
          </p:cNvPr>
          <p:cNvCxnSpPr>
            <a:cxnSpLocks/>
          </p:cNvCxnSpPr>
          <p:nvPr/>
        </p:nvCxnSpPr>
        <p:spPr>
          <a:xfrm flipH="1">
            <a:off x="2267886" y="37756"/>
            <a:ext cx="5359" cy="134537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E4D6EE-0986-B7CC-3BEF-267F79CB92BF}"/>
              </a:ext>
            </a:extLst>
          </p:cNvPr>
          <p:cNvSpPr txBox="1"/>
          <p:nvPr/>
        </p:nvSpPr>
        <p:spPr>
          <a:xfrm>
            <a:off x="2210438" y="847785"/>
            <a:ext cx="389397" cy="481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i="1" dirty="0">
              <a:solidFill>
                <a:srgbClr val="BFBF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4FE1B4-55C2-F113-75C1-D6A54D4AE4C9}"/>
              </a:ext>
            </a:extLst>
          </p:cNvPr>
          <p:cNvSpPr txBox="1"/>
          <p:nvPr/>
        </p:nvSpPr>
        <p:spPr>
          <a:xfrm>
            <a:off x="217894" y="498474"/>
            <a:ext cx="391487" cy="481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843965-9D41-B79F-5EDF-24D0D1FEA168}"/>
              </a:ext>
            </a:extLst>
          </p:cNvPr>
          <p:cNvCxnSpPr>
            <a:cxnSpLocks/>
          </p:cNvCxnSpPr>
          <p:nvPr/>
        </p:nvCxnSpPr>
        <p:spPr>
          <a:xfrm flipV="1">
            <a:off x="117432" y="402123"/>
            <a:ext cx="592412" cy="964696"/>
          </a:xfrm>
          <a:prstGeom prst="line">
            <a:avLst/>
          </a:prstGeom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</TotalTime>
  <Words>6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 Lichtman</dc:creator>
  <cp:lastModifiedBy>Marc L Lichtman</cp:lastModifiedBy>
  <cp:revision>16</cp:revision>
  <dcterms:created xsi:type="dcterms:W3CDTF">2023-04-03T00:55:17Z</dcterms:created>
  <dcterms:modified xsi:type="dcterms:W3CDTF">2023-04-03T04:36:27Z</dcterms:modified>
</cp:coreProperties>
</file>