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200400" cy="1096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5675DB-1850-4396-9250-93FC2BEDBB17}" v="12" dt="2023-03-04T02:40:24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29" autoAdjust="0"/>
    <p:restoredTop sz="94660"/>
  </p:normalViewPr>
  <p:slideViewPr>
    <p:cSldViewPr snapToGrid="0">
      <p:cViewPr>
        <p:scale>
          <a:sx n="125" d="100"/>
          <a:sy n="125" d="100"/>
        </p:scale>
        <p:origin x="2916" y="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Lichtman" userId="bade3a5b-be95-4aa6-b2d3-e917051786f3" providerId="ADAL" clId="{ED5675DB-1850-4396-9250-93FC2BEDBB17}"/>
    <pc:docChg chg="undo custSel modSld">
      <pc:chgData name="Marc Lichtman" userId="bade3a5b-be95-4aa6-b2d3-e917051786f3" providerId="ADAL" clId="{ED5675DB-1850-4396-9250-93FC2BEDBB17}" dt="2023-03-04T02:40:24.143" v="112"/>
      <pc:docMkLst>
        <pc:docMk/>
      </pc:docMkLst>
      <pc:sldChg chg="addSp delSp modSp mod">
        <pc:chgData name="Marc Lichtman" userId="bade3a5b-be95-4aa6-b2d3-e917051786f3" providerId="ADAL" clId="{ED5675DB-1850-4396-9250-93FC2BEDBB17}" dt="2023-03-04T02:40:24.143" v="112"/>
        <pc:sldMkLst>
          <pc:docMk/>
          <pc:sldMk cId="4083572690" sldId="256"/>
        </pc:sldMkLst>
        <pc:spChg chg="del mod">
          <ac:chgData name="Marc Lichtman" userId="bade3a5b-be95-4aa6-b2d3-e917051786f3" providerId="ADAL" clId="{ED5675DB-1850-4396-9250-93FC2BEDBB17}" dt="2023-03-04T02:39:58.980" v="105" actId="21"/>
          <ac:spMkLst>
            <pc:docMk/>
            <pc:sldMk cId="4083572690" sldId="256"/>
            <ac:spMk id="4" creationId="{2CCB3798-EFFB-B7AD-9E4E-631DBD2A9992}"/>
          </ac:spMkLst>
        </pc:spChg>
        <pc:spChg chg="del mod">
          <ac:chgData name="Marc Lichtman" userId="bade3a5b-be95-4aa6-b2d3-e917051786f3" providerId="ADAL" clId="{ED5675DB-1850-4396-9250-93FC2BEDBB17}" dt="2023-03-04T02:39:58.980" v="105" actId="21"/>
          <ac:spMkLst>
            <pc:docMk/>
            <pc:sldMk cId="4083572690" sldId="256"/>
            <ac:spMk id="5" creationId="{29C6C77C-D7B8-86DD-190D-7F4B97BE5AAB}"/>
          </ac:spMkLst>
        </pc:spChg>
        <pc:spChg chg="del mod">
          <ac:chgData name="Marc Lichtman" userId="bade3a5b-be95-4aa6-b2d3-e917051786f3" providerId="ADAL" clId="{ED5675DB-1850-4396-9250-93FC2BEDBB17}" dt="2023-03-04T02:39:58.980" v="105" actId="21"/>
          <ac:spMkLst>
            <pc:docMk/>
            <pc:sldMk cId="4083572690" sldId="256"/>
            <ac:spMk id="6" creationId="{D89FFACD-B2B1-E120-A500-8D0D80655B69}"/>
          </ac:spMkLst>
        </pc:spChg>
        <pc:spChg chg="del mod">
          <ac:chgData name="Marc Lichtman" userId="bade3a5b-be95-4aa6-b2d3-e917051786f3" providerId="ADAL" clId="{ED5675DB-1850-4396-9250-93FC2BEDBB17}" dt="2023-03-04T02:39:58.980" v="105" actId="21"/>
          <ac:spMkLst>
            <pc:docMk/>
            <pc:sldMk cId="4083572690" sldId="256"/>
            <ac:spMk id="7" creationId="{5FD11E57-6E37-07DB-341E-E38A9E1B9D75}"/>
          </ac:spMkLst>
        </pc:spChg>
        <pc:spChg chg="del mod">
          <ac:chgData name="Marc Lichtman" userId="bade3a5b-be95-4aa6-b2d3-e917051786f3" providerId="ADAL" clId="{ED5675DB-1850-4396-9250-93FC2BEDBB17}" dt="2023-03-04T02:39:58.980" v="105" actId="21"/>
          <ac:spMkLst>
            <pc:docMk/>
            <pc:sldMk cId="4083572690" sldId="256"/>
            <ac:spMk id="12" creationId="{6EE85634-5A4E-34CD-9F60-0382188D8383}"/>
          </ac:spMkLst>
        </pc:spChg>
        <pc:spChg chg="del">
          <ac:chgData name="Marc Lichtman" userId="bade3a5b-be95-4aa6-b2d3-e917051786f3" providerId="ADAL" clId="{ED5675DB-1850-4396-9250-93FC2BEDBB17}" dt="2023-03-04T02:39:58.980" v="105" actId="21"/>
          <ac:spMkLst>
            <pc:docMk/>
            <pc:sldMk cId="4083572690" sldId="256"/>
            <ac:spMk id="17" creationId="{E6628D29-36F4-AC35-EFD2-581DF201439B}"/>
          </ac:spMkLst>
        </pc:spChg>
        <pc:spChg chg="add del mod">
          <ac:chgData name="Marc Lichtman" userId="bade3a5b-be95-4aa6-b2d3-e917051786f3" providerId="ADAL" clId="{ED5675DB-1850-4396-9250-93FC2BEDBB17}" dt="2023-03-04T02:39:58.980" v="105" actId="21"/>
          <ac:spMkLst>
            <pc:docMk/>
            <pc:sldMk cId="4083572690" sldId="256"/>
            <ac:spMk id="22" creationId="{9846F39F-A6B5-6B74-F1F5-FCE6DFC551AC}"/>
          </ac:spMkLst>
        </pc:spChg>
        <pc:spChg chg="add mod">
          <ac:chgData name="Marc Lichtman" userId="bade3a5b-be95-4aa6-b2d3-e917051786f3" providerId="ADAL" clId="{ED5675DB-1850-4396-9250-93FC2BEDBB17}" dt="2023-03-04T02:39:13.649" v="72" actId="12789"/>
          <ac:spMkLst>
            <pc:docMk/>
            <pc:sldMk cId="4083572690" sldId="256"/>
            <ac:spMk id="32" creationId="{215CEED6-9294-2F69-E0B7-4B21FF33D52A}"/>
          </ac:spMkLst>
        </pc:spChg>
        <pc:spChg chg="mod">
          <ac:chgData name="Marc Lichtman" userId="bade3a5b-be95-4aa6-b2d3-e917051786f3" providerId="ADAL" clId="{ED5675DB-1850-4396-9250-93FC2BEDBB17}" dt="2023-03-04T02:39:25.132" v="81"/>
          <ac:spMkLst>
            <pc:docMk/>
            <pc:sldMk cId="4083572690" sldId="256"/>
            <ac:spMk id="38" creationId="{388665C9-0F4F-E5EE-C23B-731F0F2AECD5}"/>
          </ac:spMkLst>
        </pc:spChg>
        <pc:spChg chg="add del mod">
          <ac:chgData name="Marc Lichtman" userId="bade3a5b-be95-4aa6-b2d3-e917051786f3" providerId="ADAL" clId="{ED5675DB-1850-4396-9250-93FC2BEDBB17}" dt="2023-03-04T02:40:07.761" v="108" actId="21"/>
          <ac:spMkLst>
            <pc:docMk/>
            <pc:sldMk cId="4083572690" sldId="256"/>
            <ac:spMk id="43" creationId="{E403C302-99C1-112C-C8B5-05BD4F3D2001}"/>
          </ac:spMkLst>
        </pc:spChg>
        <pc:spChg chg="add del mod">
          <ac:chgData name="Marc Lichtman" userId="bade3a5b-be95-4aa6-b2d3-e917051786f3" providerId="ADAL" clId="{ED5675DB-1850-4396-9250-93FC2BEDBB17}" dt="2023-03-04T02:40:07.761" v="108" actId="21"/>
          <ac:spMkLst>
            <pc:docMk/>
            <pc:sldMk cId="4083572690" sldId="256"/>
            <ac:spMk id="44" creationId="{31310CC3-D18E-CE02-674A-29C64BA1635D}"/>
          </ac:spMkLst>
        </pc:spChg>
        <pc:spChg chg="add del mod">
          <ac:chgData name="Marc Lichtman" userId="bade3a5b-be95-4aa6-b2d3-e917051786f3" providerId="ADAL" clId="{ED5675DB-1850-4396-9250-93FC2BEDBB17}" dt="2023-03-04T02:40:07.761" v="108" actId="21"/>
          <ac:spMkLst>
            <pc:docMk/>
            <pc:sldMk cId="4083572690" sldId="256"/>
            <ac:spMk id="45" creationId="{767583B3-339A-BE9C-32AA-5BF7E8F7C296}"/>
          </ac:spMkLst>
        </pc:spChg>
        <pc:spChg chg="add del mod">
          <ac:chgData name="Marc Lichtman" userId="bade3a5b-be95-4aa6-b2d3-e917051786f3" providerId="ADAL" clId="{ED5675DB-1850-4396-9250-93FC2BEDBB17}" dt="2023-03-04T02:40:07.761" v="108" actId="21"/>
          <ac:spMkLst>
            <pc:docMk/>
            <pc:sldMk cId="4083572690" sldId="256"/>
            <ac:spMk id="46" creationId="{658E7F20-9928-EF3F-4350-AA12323A375D}"/>
          </ac:spMkLst>
        </pc:spChg>
        <pc:spChg chg="add del mod">
          <ac:chgData name="Marc Lichtman" userId="bade3a5b-be95-4aa6-b2d3-e917051786f3" providerId="ADAL" clId="{ED5675DB-1850-4396-9250-93FC2BEDBB17}" dt="2023-03-04T02:40:07.761" v="108" actId="21"/>
          <ac:spMkLst>
            <pc:docMk/>
            <pc:sldMk cId="4083572690" sldId="256"/>
            <ac:spMk id="49" creationId="{9EFAC069-213F-951C-7B50-6378EB3B5E8B}"/>
          </ac:spMkLst>
        </pc:spChg>
        <pc:spChg chg="add del mod">
          <ac:chgData name="Marc Lichtman" userId="bade3a5b-be95-4aa6-b2d3-e917051786f3" providerId="ADAL" clId="{ED5675DB-1850-4396-9250-93FC2BEDBB17}" dt="2023-03-04T02:40:07.761" v="108" actId="21"/>
          <ac:spMkLst>
            <pc:docMk/>
            <pc:sldMk cId="4083572690" sldId="256"/>
            <ac:spMk id="52" creationId="{6D46ADF5-0EE8-60F3-E570-450D3E93DC18}"/>
          </ac:spMkLst>
        </pc:spChg>
        <pc:spChg chg="add del mod">
          <ac:chgData name="Marc Lichtman" userId="bade3a5b-be95-4aa6-b2d3-e917051786f3" providerId="ADAL" clId="{ED5675DB-1850-4396-9250-93FC2BEDBB17}" dt="2023-03-04T02:40:07.761" v="108" actId="21"/>
          <ac:spMkLst>
            <pc:docMk/>
            <pc:sldMk cId="4083572690" sldId="256"/>
            <ac:spMk id="54" creationId="{DBC42877-BF5F-0E46-1362-5E9BAC91FB0C}"/>
          </ac:spMkLst>
        </pc:spChg>
        <pc:spChg chg="mod">
          <ac:chgData name="Marc Lichtman" userId="bade3a5b-be95-4aa6-b2d3-e917051786f3" providerId="ADAL" clId="{ED5675DB-1850-4396-9250-93FC2BEDBB17}" dt="2023-03-04T02:40:04.999" v="106"/>
          <ac:spMkLst>
            <pc:docMk/>
            <pc:sldMk cId="4083572690" sldId="256"/>
            <ac:spMk id="60" creationId="{6D77B2DB-6A9C-934A-3B52-D4751A2E3E0A}"/>
          </ac:spMkLst>
        </pc:spChg>
        <pc:spChg chg="mod">
          <ac:chgData name="Marc Lichtman" userId="bade3a5b-be95-4aa6-b2d3-e917051786f3" providerId="ADAL" clId="{ED5675DB-1850-4396-9250-93FC2BEDBB17}" dt="2023-03-04T02:40:04.999" v="106"/>
          <ac:spMkLst>
            <pc:docMk/>
            <pc:sldMk cId="4083572690" sldId="256"/>
            <ac:spMk id="65" creationId="{1103D65C-364E-A049-715E-25E228885C21}"/>
          </ac:spMkLst>
        </pc:spChg>
        <pc:spChg chg="add del mod">
          <ac:chgData name="Marc Lichtman" userId="bade3a5b-be95-4aa6-b2d3-e917051786f3" providerId="ADAL" clId="{ED5675DB-1850-4396-9250-93FC2BEDBB17}" dt="2023-03-04T02:40:16.615" v="111" actId="21"/>
          <ac:spMkLst>
            <pc:docMk/>
            <pc:sldMk cId="4083572690" sldId="256"/>
            <ac:spMk id="69" creationId="{63118D9A-D865-10E0-980B-D7096674914C}"/>
          </ac:spMkLst>
        </pc:spChg>
        <pc:spChg chg="add del mod">
          <ac:chgData name="Marc Lichtman" userId="bade3a5b-be95-4aa6-b2d3-e917051786f3" providerId="ADAL" clId="{ED5675DB-1850-4396-9250-93FC2BEDBB17}" dt="2023-03-04T02:40:16.615" v="111" actId="21"/>
          <ac:spMkLst>
            <pc:docMk/>
            <pc:sldMk cId="4083572690" sldId="256"/>
            <ac:spMk id="70" creationId="{F6C6A7D8-6344-9560-90FE-2065EEC3017E}"/>
          </ac:spMkLst>
        </pc:spChg>
        <pc:spChg chg="add del mod">
          <ac:chgData name="Marc Lichtman" userId="bade3a5b-be95-4aa6-b2d3-e917051786f3" providerId="ADAL" clId="{ED5675DB-1850-4396-9250-93FC2BEDBB17}" dt="2023-03-04T02:40:16.615" v="111" actId="21"/>
          <ac:spMkLst>
            <pc:docMk/>
            <pc:sldMk cId="4083572690" sldId="256"/>
            <ac:spMk id="71" creationId="{0093F31B-38BF-43B5-DD79-A69647A40F51}"/>
          </ac:spMkLst>
        </pc:spChg>
        <pc:spChg chg="add del mod">
          <ac:chgData name="Marc Lichtman" userId="bade3a5b-be95-4aa6-b2d3-e917051786f3" providerId="ADAL" clId="{ED5675DB-1850-4396-9250-93FC2BEDBB17}" dt="2023-03-04T02:40:16.615" v="111" actId="21"/>
          <ac:spMkLst>
            <pc:docMk/>
            <pc:sldMk cId="4083572690" sldId="256"/>
            <ac:spMk id="72" creationId="{5C443145-C934-76CD-B196-2F52E799D417}"/>
          </ac:spMkLst>
        </pc:spChg>
        <pc:spChg chg="add del mod">
          <ac:chgData name="Marc Lichtman" userId="bade3a5b-be95-4aa6-b2d3-e917051786f3" providerId="ADAL" clId="{ED5675DB-1850-4396-9250-93FC2BEDBB17}" dt="2023-03-04T02:40:16.615" v="111" actId="21"/>
          <ac:spMkLst>
            <pc:docMk/>
            <pc:sldMk cId="4083572690" sldId="256"/>
            <ac:spMk id="75" creationId="{75C59742-A262-F108-D52B-B38B11885998}"/>
          </ac:spMkLst>
        </pc:spChg>
        <pc:spChg chg="add del mod">
          <ac:chgData name="Marc Lichtman" userId="bade3a5b-be95-4aa6-b2d3-e917051786f3" providerId="ADAL" clId="{ED5675DB-1850-4396-9250-93FC2BEDBB17}" dt="2023-03-04T02:40:16.615" v="111" actId="21"/>
          <ac:spMkLst>
            <pc:docMk/>
            <pc:sldMk cId="4083572690" sldId="256"/>
            <ac:spMk id="78" creationId="{CB3DCC6E-3D89-27BE-EE0C-F90D0E34C1A3}"/>
          </ac:spMkLst>
        </pc:spChg>
        <pc:spChg chg="add del mod">
          <ac:chgData name="Marc Lichtman" userId="bade3a5b-be95-4aa6-b2d3-e917051786f3" providerId="ADAL" clId="{ED5675DB-1850-4396-9250-93FC2BEDBB17}" dt="2023-03-04T02:40:16.615" v="111" actId="21"/>
          <ac:spMkLst>
            <pc:docMk/>
            <pc:sldMk cId="4083572690" sldId="256"/>
            <ac:spMk id="80" creationId="{47005DAA-B426-639D-3CF6-63F0E7DD9D1D}"/>
          </ac:spMkLst>
        </pc:spChg>
        <pc:spChg chg="mod">
          <ac:chgData name="Marc Lichtman" userId="bade3a5b-be95-4aa6-b2d3-e917051786f3" providerId="ADAL" clId="{ED5675DB-1850-4396-9250-93FC2BEDBB17}" dt="2023-03-04T02:40:11.185" v="109"/>
          <ac:spMkLst>
            <pc:docMk/>
            <pc:sldMk cId="4083572690" sldId="256"/>
            <ac:spMk id="86" creationId="{DD3F6A6F-BB2A-5953-5EAF-5BB8B8C6FC3D}"/>
          </ac:spMkLst>
        </pc:spChg>
        <pc:spChg chg="mod">
          <ac:chgData name="Marc Lichtman" userId="bade3a5b-be95-4aa6-b2d3-e917051786f3" providerId="ADAL" clId="{ED5675DB-1850-4396-9250-93FC2BEDBB17}" dt="2023-03-04T02:40:11.185" v="109"/>
          <ac:spMkLst>
            <pc:docMk/>
            <pc:sldMk cId="4083572690" sldId="256"/>
            <ac:spMk id="91" creationId="{7EA29197-E9C2-AEC4-A5E3-7F6F24A5CE25}"/>
          </ac:spMkLst>
        </pc:spChg>
        <pc:spChg chg="add mod">
          <ac:chgData name="Marc Lichtman" userId="bade3a5b-be95-4aa6-b2d3-e917051786f3" providerId="ADAL" clId="{ED5675DB-1850-4396-9250-93FC2BEDBB17}" dt="2023-03-04T02:40:24.143" v="112"/>
          <ac:spMkLst>
            <pc:docMk/>
            <pc:sldMk cId="4083572690" sldId="256"/>
            <ac:spMk id="95" creationId="{ADE2DA0C-DA6B-EB19-CDBC-EC3F5A0C1B0D}"/>
          </ac:spMkLst>
        </pc:spChg>
        <pc:spChg chg="add mod">
          <ac:chgData name="Marc Lichtman" userId="bade3a5b-be95-4aa6-b2d3-e917051786f3" providerId="ADAL" clId="{ED5675DB-1850-4396-9250-93FC2BEDBB17}" dt="2023-03-04T02:40:24.143" v="112"/>
          <ac:spMkLst>
            <pc:docMk/>
            <pc:sldMk cId="4083572690" sldId="256"/>
            <ac:spMk id="96" creationId="{DD4AFAA7-9BB1-CC6F-4AF8-5DCEC04110DB}"/>
          </ac:spMkLst>
        </pc:spChg>
        <pc:spChg chg="add mod">
          <ac:chgData name="Marc Lichtman" userId="bade3a5b-be95-4aa6-b2d3-e917051786f3" providerId="ADAL" clId="{ED5675DB-1850-4396-9250-93FC2BEDBB17}" dt="2023-03-04T02:40:24.143" v="112"/>
          <ac:spMkLst>
            <pc:docMk/>
            <pc:sldMk cId="4083572690" sldId="256"/>
            <ac:spMk id="97" creationId="{280B4C45-A728-6221-9162-3F441FAF5F44}"/>
          </ac:spMkLst>
        </pc:spChg>
        <pc:spChg chg="add mod">
          <ac:chgData name="Marc Lichtman" userId="bade3a5b-be95-4aa6-b2d3-e917051786f3" providerId="ADAL" clId="{ED5675DB-1850-4396-9250-93FC2BEDBB17}" dt="2023-03-04T02:40:24.143" v="112"/>
          <ac:spMkLst>
            <pc:docMk/>
            <pc:sldMk cId="4083572690" sldId="256"/>
            <ac:spMk id="98" creationId="{913400D9-138F-74AE-EA90-85BEABDE226B}"/>
          </ac:spMkLst>
        </pc:spChg>
        <pc:spChg chg="add mod">
          <ac:chgData name="Marc Lichtman" userId="bade3a5b-be95-4aa6-b2d3-e917051786f3" providerId="ADAL" clId="{ED5675DB-1850-4396-9250-93FC2BEDBB17}" dt="2023-03-04T02:40:24.143" v="112"/>
          <ac:spMkLst>
            <pc:docMk/>
            <pc:sldMk cId="4083572690" sldId="256"/>
            <ac:spMk id="101" creationId="{330DB90B-144B-7A9B-5E6A-1BBDC4DDD9FC}"/>
          </ac:spMkLst>
        </pc:spChg>
        <pc:spChg chg="add mod">
          <ac:chgData name="Marc Lichtman" userId="bade3a5b-be95-4aa6-b2d3-e917051786f3" providerId="ADAL" clId="{ED5675DB-1850-4396-9250-93FC2BEDBB17}" dt="2023-03-04T02:40:24.143" v="112"/>
          <ac:spMkLst>
            <pc:docMk/>
            <pc:sldMk cId="4083572690" sldId="256"/>
            <ac:spMk id="104" creationId="{676B3993-4408-E823-AD64-C8427AABE6DA}"/>
          </ac:spMkLst>
        </pc:spChg>
        <pc:spChg chg="add mod">
          <ac:chgData name="Marc Lichtman" userId="bade3a5b-be95-4aa6-b2d3-e917051786f3" providerId="ADAL" clId="{ED5675DB-1850-4396-9250-93FC2BEDBB17}" dt="2023-03-04T02:40:24.143" v="112"/>
          <ac:spMkLst>
            <pc:docMk/>
            <pc:sldMk cId="4083572690" sldId="256"/>
            <ac:spMk id="106" creationId="{EAED8856-0D23-3EAE-68C9-E9CA48304174}"/>
          </ac:spMkLst>
        </pc:spChg>
        <pc:spChg chg="mod">
          <ac:chgData name="Marc Lichtman" userId="bade3a5b-be95-4aa6-b2d3-e917051786f3" providerId="ADAL" clId="{ED5675DB-1850-4396-9250-93FC2BEDBB17}" dt="2023-03-04T02:40:24.143" v="112"/>
          <ac:spMkLst>
            <pc:docMk/>
            <pc:sldMk cId="4083572690" sldId="256"/>
            <ac:spMk id="112" creationId="{7CF59AED-A791-CEC1-923F-C74DED1F0534}"/>
          </ac:spMkLst>
        </pc:spChg>
        <pc:spChg chg="mod">
          <ac:chgData name="Marc Lichtman" userId="bade3a5b-be95-4aa6-b2d3-e917051786f3" providerId="ADAL" clId="{ED5675DB-1850-4396-9250-93FC2BEDBB17}" dt="2023-03-04T02:40:24.143" v="112"/>
          <ac:spMkLst>
            <pc:docMk/>
            <pc:sldMk cId="4083572690" sldId="256"/>
            <ac:spMk id="117" creationId="{918C5744-4F19-B68A-98B2-E4E1D20E25F0}"/>
          </ac:spMkLst>
        </pc:spChg>
        <pc:grpChg chg="add del mod">
          <ac:chgData name="Marc Lichtman" userId="bade3a5b-be95-4aa6-b2d3-e917051786f3" providerId="ADAL" clId="{ED5675DB-1850-4396-9250-93FC2BEDBB17}" dt="2023-03-04T02:39:58.980" v="105" actId="21"/>
          <ac:grpSpMkLst>
            <pc:docMk/>
            <pc:sldMk cId="4083572690" sldId="256"/>
            <ac:grpSpMk id="31" creationId="{E6CA7BEF-F8EC-DFD9-764B-A09404C7A25B}"/>
          </ac:grpSpMkLst>
        </pc:grpChg>
        <pc:grpChg chg="add mod">
          <ac:chgData name="Marc Lichtman" userId="bade3a5b-be95-4aa6-b2d3-e917051786f3" providerId="ADAL" clId="{ED5675DB-1850-4396-9250-93FC2BEDBB17}" dt="2023-03-04T02:39:13.649" v="72" actId="12789"/>
          <ac:grpSpMkLst>
            <pc:docMk/>
            <pc:sldMk cId="4083572690" sldId="256"/>
            <ac:grpSpMk id="33" creationId="{D11EC994-366F-0839-8ED7-7F641F169958}"/>
          </ac:grpSpMkLst>
        </pc:grpChg>
        <pc:grpChg chg="add del mod">
          <ac:chgData name="Marc Lichtman" userId="bade3a5b-be95-4aa6-b2d3-e917051786f3" providerId="ADAL" clId="{ED5675DB-1850-4396-9250-93FC2BEDBB17}" dt="2023-03-04T02:39:58.980" v="105" actId="21"/>
          <ac:grpSpMkLst>
            <pc:docMk/>
            <pc:sldMk cId="4083572690" sldId="256"/>
            <ac:grpSpMk id="36" creationId="{2DA92CA3-93AF-AFA9-E41A-765F251B66A2}"/>
          </ac:grpSpMkLst>
        </pc:grpChg>
        <pc:grpChg chg="add del mod">
          <ac:chgData name="Marc Lichtman" userId="bade3a5b-be95-4aa6-b2d3-e917051786f3" providerId="ADAL" clId="{ED5675DB-1850-4396-9250-93FC2BEDBB17}" dt="2023-03-04T02:39:58.980" v="105" actId="21"/>
          <ac:grpSpMkLst>
            <pc:docMk/>
            <pc:sldMk cId="4083572690" sldId="256"/>
            <ac:grpSpMk id="37" creationId="{63CBD8EB-449C-B700-5EC5-788978059D5B}"/>
          </ac:grpSpMkLst>
        </pc:grpChg>
        <pc:grpChg chg="mod">
          <ac:chgData name="Marc Lichtman" userId="bade3a5b-be95-4aa6-b2d3-e917051786f3" providerId="ADAL" clId="{ED5675DB-1850-4396-9250-93FC2BEDBB17}" dt="2023-03-04T02:39:25.132" v="81"/>
          <ac:grpSpMkLst>
            <pc:docMk/>
            <pc:sldMk cId="4083572690" sldId="256"/>
            <ac:grpSpMk id="39" creationId="{DBBCD29E-5FA5-671D-692D-C9683A6769B8}"/>
          </ac:grpSpMkLst>
        </pc:grpChg>
        <pc:grpChg chg="add del mod">
          <ac:chgData name="Marc Lichtman" userId="bade3a5b-be95-4aa6-b2d3-e917051786f3" providerId="ADAL" clId="{ED5675DB-1850-4396-9250-93FC2BEDBB17}" dt="2023-03-04T02:40:07.761" v="108" actId="21"/>
          <ac:grpSpMkLst>
            <pc:docMk/>
            <pc:sldMk cId="4083572690" sldId="256"/>
            <ac:grpSpMk id="56" creationId="{B26034B7-6873-E766-26D0-D329B1FDD10C}"/>
          </ac:grpSpMkLst>
        </pc:grpChg>
        <pc:grpChg chg="add del mod">
          <ac:chgData name="Marc Lichtman" userId="bade3a5b-be95-4aa6-b2d3-e917051786f3" providerId="ADAL" clId="{ED5675DB-1850-4396-9250-93FC2BEDBB17}" dt="2023-03-04T02:40:07.761" v="108" actId="21"/>
          <ac:grpSpMkLst>
            <pc:docMk/>
            <pc:sldMk cId="4083572690" sldId="256"/>
            <ac:grpSpMk id="59" creationId="{F840491E-81A4-0670-E284-07F29071C02A}"/>
          </ac:grpSpMkLst>
        </pc:grpChg>
        <pc:grpChg chg="mod">
          <ac:chgData name="Marc Lichtman" userId="bade3a5b-be95-4aa6-b2d3-e917051786f3" providerId="ADAL" clId="{ED5675DB-1850-4396-9250-93FC2BEDBB17}" dt="2023-03-04T02:40:04.999" v="106"/>
          <ac:grpSpMkLst>
            <pc:docMk/>
            <pc:sldMk cId="4083572690" sldId="256"/>
            <ac:grpSpMk id="61" creationId="{3BDF339E-47B8-0605-84A9-013FE4D6EBD3}"/>
          </ac:grpSpMkLst>
        </pc:grpChg>
        <pc:grpChg chg="add del mod">
          <ac:chgData name="Marc Lichtman" userId="bade3a5b-be95-4aa6-b2d3-e917051786f3" providerId="ADAL" clId="{ED5675DB-1850-4396-9250-93FC2BEDBB17}" dt="2023-03-04T02:40:07.761" v="108" actId="21"/>
          <ac:grpSpMkLst>
            <pc:docMk/>
            <pc:sldMk cId="4083572690" sldId="256"/>
            <ac:grpSpMk id="64" creationId="{154F70D3-B325-9485-535D-FCC4E11F06C2}"/>
          </ac:grpSpMkLst>
        </pc:grpChg>
        <pc:grpChg chg="mod">
          <ac:chgData name="Marc Lichtman" userId="bade3a5b-be95-4aa6-b2d3-e917051786f3" providerId="ADAL" clId="{ED5675DB-1850-4396-9250-93FC2BEDBB17}" dt="2023-03-04T02:40:04.999" v="106"/>
          <ac:grpSpMkLst>
            <pc:docMk/>
            <pc:sldMk cId="4083572690" sldId="256"/>
            <ac:grpSpMk id="66" creationId="{E7AA86CF-4D7B-4032-B915-8BE8D945C474}"/>
          </ac:grpSpMkLst>
        </pc:grpChg>
        <pc:grpChg chg="add del mod">
          <ac:chgData name="Marc Lichtman" userId="bade3a5b-be95-4aa6-b2d3-e917051786f3" providerId="ADAL" clId="{ED5675DB-1850-4396-9250-93FC2BEDBB17}" dt="2023-03-04T02:40:16.615" v="111" actId="21"/>
          <ac:grpSpMkLst>
            <pc:docMk/>
            <pc:sldMk cId="4083572690" sldId="256"/>
            <ac:grpSpMk id="82" creationId="{5910CFAA-DE6D-6026-CF6F-CAB62C0A9968}"/>
          </ac:grpSpMkLst>
        </pc:grpChg>
        <pc:grpChg chg="add del mod">
          <ac:chgData name="Marc Lichtman" userId="bade3a5b-be95-4aa6-b2d3-e917051786f3" providerId="ADAL" clId="{ED5675DB-1850-4396-9250-93FC2BEDBB17}" dt="2023-03-04T02:40:16.615" v="111" actId="21"/>
          <ac:grpSpMkLst>
            <pc:docMk/>
            <pc:sldMk cId="4083572690" sldId="256"/>
            <ac:grpSpMk id="85" creationId="{8A23B128-43FA-374A-D309-BCC7B5096BAA}"/>
          </ac:grpSpMkLst>
        </pc:grpChg>
        <pc:grpChg chg="mod">
          <ac:chgData name="Marc Lichtman" userId="bade3a5b-be95-4aa6-b2d3-e917051786f3" providerId="ADAL" clId="{ED5675DB-1850-4396-9250-93FC2BEDBB17}" dt="2023-03-04T02:40:11.185" v="109"/>
          <ac:grpSpMkLst>
            <pc:docMk/>
            <pc:sldMk cId="4083572690" sldId="256"/>
            <ac:grpSpMk id="87" creationId="{3FDA6C57-5F88-9F4F-CC24-61F565F23B51}"/>
          </ac:grpSpMkLst>
        </pc:grpChg>
        <pc:grpChg chg="add del mod">
          <ac:chgData name="Marc Lichtman" userId="bade3a5b-be95-4aa6-b2d3-e917051786f3" providerId="ADAL" clId="{ED5675DB-1850-4396-9250-93FC2BEDBB17}" dt="2023-03-04T02:40:16.615" v="111" actId="21"/>
          <ac:grpSpMkLst>
            <pc:docMk/>
            <pc:sldMk cId="4083572690" sldId="256"/>
            <ac:grpSpMk id="90" creationId="{A5673AD5-1E7C-8BC0-B470-F061028F3100}"/>
          </ac:grpSpMkLst>
        </pc:grpChg>
        <pc:grpChg chg="mod">
          <ac:chgData name="Marc Lichtman" userId="bade3a5b-be95-4aa6-b2d3-e917051786f3" providerId="ADAL" clId="{ED5675DB-1850-4396-9250-93FC2BEDBB17}" dt="2023-03-04T02:40:11.185" v="109"/>
          <ac:grpSpMkLst>
            <pc:docMk/>
            <pc:sldMk cId="4083572690" sldId="256"/>
            <ac:grpSpMk id="92" creationId="{C82AFCEE-824E-A391-3F43-843C379C1C7B}"/>
          </ac:grpSpMkLst>
        </pc:grpChg>
        <pc:grpChg chg="add mod">
          <ac:chgData name="Marc Lichtman" userId="bade3a5b-be95-4aa6-b2d3-e917051786f3" providerId="ADAL" clId="{ED5675DB-1850-4396-9250-93FC2BEDBB17}" dt="2023-03-04T02:40:24.143" v="112"/>
          <ac:grpSpMkLst>
            <pc:docMk/>
            <pc:sldMk cId="4083572690" sldId="256"/>
            <ac:grpSpMk id="108" creationId="{5B48EB62-08F5-FEA3-D938-AB0427BDE265}"/>
          </ac:grpSpMkLst>
        </pc:grpChg>
        <pc:grpChg chg="add mod">
          <ac:chgData name="Marc Lichtman" userId="bade3a5b-be95-4aa6-b2d3-e917051786f3" providerId="ADAL" clId="{ED5675DB-1850-4396-9250-93FC2BEDBB17}" dt="2023-03-04T02:40:24.143" v="112"/>
          <ac:grpSpMkLst>
            <pc:docMk/>
            <pc:sldMk cId="4083572690" sldId="256"/>
            <ac:grpSpMk id="111" creationId="{279BD827-3A73-1D13-2E26-29BC9CDA9F8E}"/>
          </ac:grpSpMkLst>
        </pc:grpChg>
        <pc:grpChg chg="mod">
          <ac:chgData name="Marc Lichtman" userId="bade3a5b-be95-4aa6-b2d3-e917051786f3" providerId="ADAL" clId="{ED5675DB-1850-4396-9250-93FC2BEDBB17}" dt="2023-03-04T02:40:24.143" v="112"/>
          <ac:grpSpMkLst>
            <pc:docMk/>
            <pc:sldMk cId="4083572690" sldId="256"/>
            <ac:grpSpMk id="113" creationId="{A6736ADD-B42C-85B9-E3B3-CE40ADD9543A}"/>
          </ac:grpSpMkLst>
        </pc:grpChg>
        <pc:grpChg chg="add mod">
          <ac:chgData name="Marc Lichtman" userId="bade3a5b-be95-4aa6-b2d3-e917051786f3" providerId="ADAL" clId="{ED5675DB-1850-4396-9250-93FC2BEDBB17}" dt="2023-03-04T02:40:24.143" v="112"/>
          <ac:grpSpMkLst>
            <pc:docMk/>
            <pc:sldMk cId="4083572690" sldId="256"/>
            <ac:grpSpMk id="116" creationId="{A26453D4-A905-FE10-E24B-13843F9E7AD5}"/>
          </ac:grpSpMkLst>
        </pc:grpChg>
        <pc:grpChg chg="mod">
          <ac:chgData name="Marc Lichtman" userId="bade3a5b-be95-4aa6-b2d3-e917051786f3" providerId="ADAL" clId="{ED5675DB-1850-4396-9250-93FC2BEDBB17}" dt="2023-03-04T02:40:24.143" v="112"/>
          <ac:grpSpMkLst>
            <pc:docMk/>
            <pc:sldMk cId="4083572690" sldId="256"/>
            <ac:grpSpMk id="118" creationId="{7356FA4A-7F8D-1CD7-05C7-DD7102D83953}"/>
          </ac:grpSpMkLst>
        </pc:grpChg>
        <pc:cxnChg chg="del mod">
          <ac:chgData name="Marc Lichtman" userId="bade3a5b-be95-4aa6-b2d3-e917051786f3" providerId="ADAL" clId="{ED5675DB-1850-4396-9250-93FC2BEDBB17}" dt="2023-03-04T02:39:58.980" v="105" actId="21"/>
          <ac:cxnSpMkLst>
            <pc:docMk/>
            <pc:sldMk cId="4083572690" sldId="256"/>
            <ac:cxnSpMk id="9" creationId="{3961E067-6835-F249-F409-D026704481BF}"/>
          </ac:cxnSpMkLst>
        </pc:cxnChg>
        <pc:cxnChg chg="del mod">
          <ac:chgData name="Marc Lichtman" userId="bade3a5b-be95-4aa6-b2d3-e917051786f3" providerId="ADAL" clId="{ED5675DB-1850-4396-9250-93FC2BEDBB17}" dt="2023-03-04T02:39:58.980" v="105" actId="21"/>
          <ac:cxnSpMkLst>
            <pc:docMk/>
            <pc:sldMk cId="4083572690" sldId="256"/>
            <ac:cxnSpMk id="11" creationId="{409E0BDD-263B-30EE-C464-5FE07245863D}"/>
          </ac:cxnSpMkLst>
        </pc:cxnChg>
        <pc:cxnChg chg="del mod">
          <ac:chgData name="Marc Lichtman" userId="bade3a5b-be95-4aa6-b2d3-e917051786f3" providerId="ADAL" clId="{ED5675DB-1850-4396-9250-93FC2BEDBB17}" dt="2023-03-04T02:39:58.980" v="105" actId="21"/>
          <ac:cxnSpMkLst>
            <pc:docMk/>
            <pc:sldMk cId="4083572690" sldId="256"/>
            <ac:cxnSpMk id="13" creationId="{22CDBFA0-A870-6E15-6F65-5E86289B8F4B}"/>
          </ac:cxnSpMkLst>
        </pc:cxnChg>
        <pc:cxnChg chg="del">
          <ac:chgData name="Marc Lichtman" userId="bade3a5b-be95-4aa6-b2d3-e917051786f3" providerId="ADAL" clId="{ED5675DB-1850-4396-9250-93FC2BEDBB17}" dt="2023-03-04T02:39:58.980" v="105" actId="21"/>
          <ac:cxnSpMkLst>
            <pc:docMk/>
            <pc:sldMk cId="4083572690" sldId="256"/>
            <ac:cxnSpMk id="15" creationId="{036CDF82-BA5B-0891-5E14-137976AC9DA4}"/>
          </ac:cxnSpMkLst>
        </pc:cxnChg>
        <pc:cxnChg chg="del">
          <ac:chgData name="Marc Lichtman" userId="bade3a5b-be95-4aa6-b2d3-e917051786f3" providerId="ADAL" clId="{ED5675DB-1850-4396-9250-93FC2BEDBB17}" dt="2023-03-04T02:39:58.980" v="105" actId="21"/>
          <ac:cxnSpMkLst>
            <pc:docMk/>
            <pc:sldMk cId="4083572690" sldId="256"/>
            <ac:cxnSpMk id="19" creationId="{BA9E6A8F-6CB6-FB38-A41E-21145918D3FE}"/>
          </ac:cxnSpMkLst>
        </pc:cxnChg>
        <pc:cxnChg chg="add del mod">
          <ac:chgData name="Marc Lichtman" userId="bade3a5b-be95-4aa6-b2d3-e917051786f3" providerId="ADAL" clId="{ED5675DB-1850-4396-9250-93FC2BEDBB17}" dt="2023-03-04T02:39:58.980" v="105" actId="21"/>
          <ac:cxnSpMkLst>
            <pc:docMk/>
            <pc:sldMk cId="4083572690" sldId="256"/>
            <ac:cxnSpMk id="25" creationId="{18DC44B5-638F-B7DD-4970-BF65F52F4B87}"/>
          </ac:cxnSpMkLst>
        </pc:cxnChg>
        <pc:cxnChg chg="add mod">
          <ac:chgData name="Marc Lichtman" userId="bade3a5b-be95-4aa6-b2d3-e917051786f3" providerId="ADAL" clId="{ED5675DB-1850-4396-9250-93FC2BEDBB17}" dt="2023-03-04T02:37:52.337" v="43" actId="1582"/>
          <ac:cxnSpMkLst>
            <pc:docMk/>
            <pc:sldMk cId="4083572690" sldId="256"/>
            <ac:cxnSpMk id="29" creationId="{49280AF4-A35C-9BFD-9027-AC471E384EE4}"/>
          </ac:cxnSpMkLst>
        </pc:cxnChg>
        <pc:cxnChg chg="add mod">
          <ac:chgData name="Marc Lichtman" userId="bade3a5b-be95-4aa6-b2d3-e917051786f3" providerId="ADAL" clId="{ED5675DB-1850-4396-9250-93FC2BEDBB17}" dt="2023-03-04T02:37:52.337" v="43" actId="1582"/>
          <ac:cxnSpMkLst>
            <pc:docMk/>
            <pc:sldMk cId="4083572690" sldId="256"/>
            <ac:cxnSpMk id="30" creationId="{69A8CD75-AFE1-ABAD-CBE5-B30D3E300147}"/>
          </ac:cxnSpMkLst>
        </pc:cxnChg>
        <pc:cxnChg chg="mod">
          <ac:chgData name="Marc Lichtman" userId="bade3a5b-be95-4aa6-b2d3-e917051786f3" providerId="ADAL" clId="{ED5675DB-1850-4396-9250-93FC2BEDBB17}" dt="2023-03-04T02:38:54.873" v="67"/>
          <ac:cxnSpMkLst>
            <pc:docMk/>
            <pc:sldMk cId="4083572690" sldId="256"/>
            <ac:cxnSpMk id="34" creationId="{866E7913-CE4C-98B8-E6F2-CC4266A21CBB}"/>
          </ac:cxnSpMkLst>
        </pc:cxnChg>
        <pc:cxnChg chg="mod">
          <ac:chgData name="Marc Lichtman" userId="bade3a5b-be95-4aa6-b2d3-e917051786f3" providerId="ADAL" clId="{ED5675DB-1850-4396-9250-93FC2BEDBB17}" dt="2023-03-04T02:38:54.873" v="67"/>
          <ac:cxnSpMkLst>
            <pc:docMk/>
            <pc:sldMk cId="4083572690" sldId="256"/>
            <ac:cxnSpMk id="35" creationId="{0FEDCB30-1F8B-F7E2-1214-26A9A7C36A96}"/>
          </ac:cxnSpMkLst>
        </pc:cxnChg>
        <pc:cxnChg chg="mod">
          <ac:chgData name="Marc Lichtman" userId="bade3a5b-be95-4aa6-b2d3-e917051786f3" providerId="ADAL" clId="{ED5675DB-1850-4396-9250-93FC2BEDBB17}" dt="2023-03-04T02:39:25.132" v="81"/>
          <ac:cxnSpMkLst>
            <pc:docMk/>
            <pc:sldMk cId="4083572690" sldId="256"/>
            <ac:cxnSpMk id="40" creationId="{A3141F09-03A4-05AB-EF08-B52A88631D79}"/>
          </ac:cxnSpMkLst>
        </pc:cxnChg>
        <pc:cxnChg chg="mod">
          <ac:chgData name="Marc Lichtman" userId="bade3a5b-be95-4aa6-b2d3-e917051786f3" providerId="ADAL" clId="{ED5675DB-1850-4396-9250-93FC2BEDBB17}" dt="2023-03-04T02:39:25.132" v="81"/>
          <ac:cxnSpMkLst>
            <pc:docMk/>
            <pc:sldMk cId="4083572690" sldId="256"/>
            <ac:cxnSpMk id="41" creationId="{CA5F5EE6-4F4C-C4A9-3351-9874EA49CA0A}"/>
          </ac:cxnSpMkLst>
        </pc:cxnChg>
        <pc:cxnChg chg="add del mod">
          <ac:chgData name="Marc Lichtman" userId="bade3a5b-be95-4aa6-b2d3-e917051786f3" providerId="ADAL" clId="{ED5675DB-1850-4396-9250-93FC2BEDBB17}" dt="2023-03-04T02:40:07.761" v="108" actId="21"/>
          <ac:cxnSpMkLst>
            <pc:docMk/>
            <pc:sldMk cId="4083572690" sldId="256"/>
            <ac:cxnSpMk id="47" creationId="{05FE42E5-C2DF-77CB-80B3-D5CE52906B04}"/>
          </ac:cxnSpMkLst>
        </pc:cxnChg>
        <pc:cxnChg chg="add del mod">
          <ac:chgData name="Marc Lichtman" userId="bade3a5b-be95-4aa6-b2d3-e917051786f3" providerId="ADAL" clId="{ED5675DB-1850-4396-9250-93FC2BEDBB17}" dt="2023-03-04T02:40:07.761" v="108" actId="21"/>
          <ac:cxnSpMkLst>
            <pc:docMk/>
            <pc:sldMk cId="4083572690" sldId="256"/>
            <ac:cxnSpMk id="48" creationId="{0003283B-0121-1151-3964-C21995B1751B}"/>
          </ac:cxnSpMkLst>
        </pc:cxnChg>
        <pc:cxnChg chg="add del mod">
          <ac:chgData name="Marc Lichtman" userId="bade3a5b-be95-4aa6-b2d3-e917051786f3" providerId="ADAL" clId="{ED5675DB-1850-4396-9250-93FC2BEDBB17}" dt="2023-03-04T02:40:07.761" v="108" actId="21"/>
          <ac:cxnSpMkLst>
            <pc:docMk/>
            <pc:sldMk cId="4083572690" sldId="256"/>
            <ac:cxnSpMk id="50" creationId="{51D1E011-5806-415B-4BCA-B43F0070EB8C}"/>
          </ac:cxnSpMkLst>
        </pc:cxnChg>
        <pc:cxnChg chg="add del mod">
          <ac:chgData name="Marc Lichtman" userId="bade3a5b-be95-4aa6-b2d3-e917051786f3" providerId="ADAL" clId="{ED5675DB-1850-4396-9250-93FC2BEDBB17}" dt="2023-03-04T02:40:07.761" v="108" actId="21"/>
          <ac:cxnSpMkLst>
            <pc:docMk/>
            <pc:sldMk cId="4083572690" sldId="256"/>
            <ac:cxnSpMk id="51" creationId="{FCB546D9-F4A7-E468-AC89-5D7B51E6592F}"/>
          </ac:cxnSpMkLst>
        </pc:cxnChg>
        <pc:cxnChg chg="add del mod">
          <ac:chgData name="Marc Lichtman" userId="bade3a5b-be95-4aa6-b2d3-e917051786f3" providerId="ADAL" clId="{ED5675DB-1850-4396-9250-93FC2BEDBB17}" dt="2023-03-04T02:40:07.761" v="108" actId="21"/>
          <ac:cxnSpMkLst>
            <pc:docMk/>
            <pc:sldMk cId="4083572690" sldId="256"/>
            <ac:cxnSpMk id="53" creationId="{657779B7-BD83-A169-8252-E4404B530CCF}"/>
          </ac:cxnSpMkLst>
        </pc:cxnChg>
        <pc:cxnChg chg="add del mod">
          <ac:chgData name="Marc Lichtman" userId="bade3a5b-be95-4aa6-b2d3-e917051786f3" providerId="ADAL" clId="{ED5675DB-1850-4396-9250-93FC2BEDBB17}" dt="2023-03-04T02:40:07.761" v="108" actId="21"/>
          <ac:cxnSpMkLst>
            <pc:docMk/>
            <pc:sldMk cId="4083572690" sldId="256"/>
            <ac:cxnSpMk id="55" creationId="{F45AB92B-FB22-D8F4-1EF0-335477D3493F}"/>
          </ac:cxnSpMkLst>
        </pc:cxnChg>
        <pc:cxnChg chg="mod">
          <ac:chgData name="Marc Lichtman" userId="bade3a5b-be95-4aa6-b2d3-e917051786f3" providerId="ADAL" clId="{ED5675DB-1850-4396-9250-93FC2BEDBB17}" dt="2023-03-04T02:40:04.999" v="106"/>
          <ac:cxnSpMkLst>
            <pc:docMk/>
            <pc:sldMk cId="4083572690" sldId="256"/>
            <ac:cxnSpMk id="57" creationId="{72F2377B-8FFA-87F9-9ED0-A773E9A683CC}"/>
          </ac:cxnSpMkLst>
        </pc:cxnChg>
        <pc:cxnChg chg="mod">
          <ac:chgData name="Marc Lichtman" userId="bade3a5b-be95-4aa6-b2d3-e917051786f3" providerId="ADAL" clId="{ED5675DB-1850-4396-9250-93FC2BEDBB17}" dt="2023-03-04T02:40:04.999" v="106"/>
          <ac:cxnSpMkLst>
            <pc:docMk/>
            <pc:sldMk cId="4083572690" sldId="256"/>
            <ac:cxnSpMk id="58" creationId="{A9600426-9085-E046-C1D0-25846B157439}"/>
          </ac:cxnSpMkLst>
        </pc:cxnChg>
        <pc:cxnChg chg="mod">
          <ac:chgData name="Marc Lichtman" userId="bade3a5b-be95-4aa6-b2d3-e917051786f3" providerId="ADAL" clId="{ED5675DB-1850-4396-9250-93FC2BEDBB17}" dt="2023-03-04T02:40:04.999" v="106"/>
          <ac:cxnSpMkLst>
            <pc:docMk/>
            <pc:sldMk cId="4083572690" sldId="256"/>
            <ac:cxnSpMk id="62" creationId="{40AECEBA-2767-BE64-3867-C784B99F43C0}"/>
          </ac:cxnSpMkLst>
        </pc:cxnChg>
        <pc:cxnChg chg="mod">
          <ac:chgData name="Marc Lichtman" userId="bade3a5b-be95-4aa6-b2d3-e917051786f3" providerId="ADAL" clId="{ED5675DB-1850-4396-9250-93FC2BEDBB17}" dt="2023-03-04T02:40:04.999" v="106"/>
          <ac:cxnSpMkLst>
            <pc:docMk/>
            <pc:sldMk cId="4083572690" sldId="256"/>
            <ac:cxnSpMk id="63" creationId="{7EF78EC1-5C4F-C041-39EB-DA59AA8FEA1D}"/>
          </ac:cxnSpMkLst>
        </pc:cxnChg>
        <pc:cxnChg chg="mod">
          <ac:chgData name="Marc Lichtman" userId="bade3a5b-be95-4aa6-b2d3-e917051786f3" providerId="ADAL" clId="{ED5675DB-1850-4396-9250-93FC2BEDBB17}" dt="2023-03-04T02:40:04.999" v="106"/>
          <ac:cxnSpMkLst>
            <pc:docMk/>
            <pc:sldMk cId="4083572690" sldId="256"/>
            <ac:cxnSpMk id="67" creationId="{D558696C-48B4-3152-BF6F-508764D83672}"/>
          </ac:cxnSpMkLst>
        </pc:cxnChg>
        <pc:cxnChg chg="mod">
          <ac:chgData name="Marc Lichtman" userId="bade3a5b-be95-4aa6-b2d3-e917051786f3" providerId="ADAL" clId="{ED5675DB-1850-4396-9250-93FC2BEDBB17}" dt="2023-03-04T02:40:04.999" v="106"/>
          <ac:cxnSpMkLst>
            <pc:docMk/>
            <pc:sldMk cId="4083572690" sldId="256"/>
            <ac:cxnSpMk id="68" creationId="{BBFC5322-67B9-B410-C6B2-0ECC09CBE97B}"/>
          </ac:cxnSpMkLst>
        </pc:cxnChg>
        <pc:cxnChg chg="add del mod">
          <ac:chgData name="Marc Lichtman" userId="bade3a5b-be95-4aa6-b2d3-e917051786f3" providerId="ADAL" clId="{ED5675DB-1850-4396-9250-93FC2BEDBB17}" dt="2023-03-04T02:40:16.615" v="111" actId="21"/>
          <ac:cxnSpMkLst>
            <pc:docMk/>
            <pc:sldMk cId="4083572690" sldId="256"/>
            <ac:cxnSpMk id="73" creationId="{186A3F0D-7314-819B-9895-0201E25328D7}"/>
          </ac:cxnSpMkLst>
        </pc:cxnChg>
        <pc:cxnChg chg="add del mod">
          <ac:chgData name="Marc Lichtman" userId="bade3a5b-be95-4aa6-b2d3-e917051786f3" providerId="ADAL" clId="{ED5675DB-1850-4396-9250-93FC2BEDBB17}" dt="2023-03-04T02:40:16.615" v="111" actId="21"/>
          <ac:cxnSpMkLst>
            <pc:docMk/>
            <pc:sldMk cId="4083572690" sldId="256"/>
            <ac:cxnSpMk id="74" creationId="{64466A36-1AB9-A55C-ECED-BE2C3D3376D2}"/>
          </ac:cxnSpMkLst>
        </pc:cxnChg>
        <pc:cxnChg chg="add del mod">
          <ac:chgData name="Marc Lichtman" userId="bade3a5b-be95-4aa6-b2d3-e917051786f3" providerId="ADAL" clId="{ED5675DB-1850-4396-9250-93FC2BEDBB17}" dt="2023-03-04T02:40:16.615" v="111" actId="21"/>
          <ac:cxnSpMkLst>
            <pc:docMk/>
            <pc:sldMk cId="4083572690" sldId="256"/>
            <ac:cxnSpMk id="76" creationId="{F2F766DD-1859-B477-E075-D9C44392CA70}"/>
          </ac:cxnSpMkLst>
        </pc:cxnChg>
        <pc:cxnChg chg="add del mod">
          <ac:chgData name="Marc Lichtman" userId="bade3a5b-be95-4aa6-b2d3-e917051786f3" providerId="ADAL" clId="{ED5675DB-1850-4396-9250-93FC2BEDBB17}" dt="2023-03-04T02:40:16.615" v="111" actId="21"/>
          <ac:cxnSpMkLst>
            <pc:docMk/>
            <pc:sldMk cId="4083572690" sldId="256"/>
            <ac:cxnSpMk id="77" creationId="{1DB46113-9971-995A-5948-2C8BAE26CF3C}"/>
          </ac:cxnSpMkLst>
        </pc:cxnChg>
        <pc:cxnChg chg="add del mod">
          <ac:chgData name="Marc Lichtman" userId="bade3a5b-be95-4aa6-b2d3-e917051786f3" providerId="ADAL" clId="{ED5675DB-1850-4396-9250-93FC2BEDBB17}" dt="2023-03-04T02:40:16.615" v="111" actId="21"/>
          <ac:cxnSpMkLst>
            <pc:docMk/>
            <pc:sldMk cId="4083572690" sldId="256"/>
            <ac:cxnSpMk id="79" creationId="{A2273D70-2FD1-225A-1370-CDDDC0643BF1}"/>
          </ac:cxnSpMkLst>
        </pc:cxnChg>
        <pc:cxnChg chg="add del mod">
          <ac:chgData name="Marc Lichtman" userId="bade3a5b-be95-4aa6-b2d3-e917051786f3" providerId="ADAL" clId="{ED5675DB-1850-4396-9250-93FC2BEDBB17}" dt="2023-03-04T02:40:16.615" v="111" actId="21"/>
          <ac:cxnSpMkLst>
            <pc:docMk/>
            <pc:sldMk cId="4083572690" sldId="256"/>
            <ac:cxnSpMk id="81" creationId="{7E0AC2DC-6882-D0DF-8FCD-A5359EE597FF}"/>
          </ac:cxnSpMkLst>
        </pc:cxnChg>
        <pc:cxnChg chg="mod">
          <ac:chgData name="Marc Lichtman" userId="bade3a5b-be95-4aa6-b2d3-e917051786f3" providerId="ADAL" clId="{ED5675DB-1850-4396-9250-93FC2BEDBB17}" dt="2023-03-04T02:40:11.185" v="109"/>
          <ac:cxnSpMkLst>
            <pc:docMk/>
            <pc:sldMk cId="4083572690" sldId="256"/>
            <ac:cxnSpMk id="83" creationId="{2F9A8444-F0A4-EE2A-3F53-BFCB5C8B4367}"/>
          </ac:cxnSpMkLst>
        </pc:cxnChg>
        <pc:cxnChg chg="mod">
          <ac:chgData name="Marc Lichtman" userId="bade3a5b-be95-4aa6-b2d3-e917051786f3" providerId="ADAL" clId="{ED5675DB-1850-4396-9250-93FC2BEDBB17}" dt="2023-03-04T02:40:11.185" v="109"/>
          <ac:cxnSpMkLst>
            <pc:docMk/>
            <pc:sldMk cId="4083572690" sldId="256"/>
            <ac:cxnSpMk id="84" creationId="{19697C66-722F-E1DA-ABFE-462A63F8FDE8}"/>
          </ac:cxnSpMkLst>
        </pc:cxnChg>
        <pc:cxnChg chg="mod">
          <ac:chgData name="Marc Lichtman" userId="bade3a5b-be95-4aa6-b2d3-e917051786f3" providerId="ADAL" clId="{ED5675DB-1850-4396-9250-93FC2BEDBB17}" dt="2023-03-04T02:40:11.185" v="109"/>
          <ac:cxnSpMkLst>
            <pc:docMk/>
            <pc:sldMk cId="4083572690" sldId="256"/>
            <ac:cxnSpMk id="88" creationId="{2278A63B-C2A5-5866-E6DF-510808546E72}"/>
          </ac:cxnSpMkLst>
        </pc:cxnChg>
        <pc:cxnChg chg="mod">
          <ac:chgData name="Marc Lichtman" userId="bade3a5b-be95-4aa6-b2d3-e917051786f3" providerId="ADAL" clId="{ED5675DB-1850-4396-9250-93FC2BEDBB17}" dt="2023-03-04T02:40:11.185" v="109"/>
          <ac:cxnSpMkLst>
            <pc:docMk/>
            <pc:sldMk cId="4083572690" sldId="256"/>
            <ac:cxnSpMk id="89" creationId="{40A3FCEE-7A20-AE49-63B8-002D6EE08139}"/>
          </ac:cxnSpMkLst>
        </pc:cxnChg>
        <pc:cxnChg chg="mod">
          <ac:chgData name="Marc Lichtman" userId="bade3a5b-be95-4aa6-b2d3-e917051786f3" providerId="ADAL" clId="{ED5675DB-1850-4396-9250-93FC2BEDBB17}" dt="2023-03-04T02:40:11.185" v="109"/>
          <ac:cxnSpMkLst>
            <pc:docMk/>
            <pc:sldMk cId="4083572690" sldId="256"/>
            <ac:cxnSpMk id="93" creationId="{99B86FFF-FB4D-360E-4221-5747932806EA}"/>
          </ac:cxnSpMkLst>
        </pc:cxnChg>
        <pc:cxnChg chg="mod">
          <ac:chgData name="Marc Lichtman" userId="bade3a5b-be95-4aa6-b2d3-e917051786f3" providerId="ADAL" clId="{ED5675DB-1850-4396-9250-93FC2BEDBB17}" dt="2023-03-04T02:40:11.185" v="109"/>
          <ac:cxnSpMkLst>
            <pc:docMk/>
            <pc:sldMk cId="4083572690" sldId="256"/>
            <ac:cxnSpMk id="94" creationId="{84BB6237-E541-27AC-6B26-7FB1D9F57FB3}"/>
          </ac:cxnSpMkLst>
        </pc:cxnChg>
        <pc:cxnChg chg="add mod">
          <ac:chgData name="Marc Lichtman" userId="bade3a5b-be95-4aa6-b2d3-e917051786f3" providerId="ADAL" clId="{ED5675DB-1850-4396-9250-93FC2BEDBB17}" dt="2023-03-04T02:40:24.143" v="112"/>
          <ac:cxnSpMkLst>
            <pc:docMk/>
            <pc:sldMk cId="4083572690" sldId="256"/>
            <ac:cxnSpMk id="99" creationId="{7710950C-9711-69B9-3BBF-914A5030F1EE}"/>
          </ac:cxnSpMkLst>
        </pc:cxnChg>
        <pc:cxnChg chg="add mod">
          <ac:chgData name="Marc Lichtman" userId="bade3a5b-be95-4aa6-b2d3-e917051786f3" providerId="ADAL" clId="{ED5675DB-1850-4396-9250-93FC2BEDBB17}" dt="2023-03-04T02:40:24.143" v="112"/>
          <ac:cxnSpMkLst>
            <pc:docMk/>
            <pc:sldMk cId="4083572690" sldId="256"/>
            <ac:cxnSpMk id="100" creationId="{DF8E36E3-EC26-41E9-A3AB-A2C0CEAB5C62}"/>
          </ac:cxnSpMkLst>
        </pc:cxnChg>
        <pc:cxnChg chg="add mod">
          <ac:chgData name="Marc Lichtman" userId="bade3a5b-be95-4aa6-b2d3-e917051786f3" providerId="ADAL" clId="{ED5675DB-1850-4396-9250-93FC2BEDBB17}" dt="2023-03-04T02:40:24.143" v="112"/>
          <ac:cxnSpMkLst>
            <pc:docMk/>
            <pc:sldMk cId="4083572690" sldId="256"/>
            <ac:cxnSpMk id="102" creationId="{135A88F1-47B1-F2F8-B264-1235415FD8B2}"/>
          </ac:cxnSpMkLst>
        </pc:cxnChg>
        <pc:cxnChg chg="add mod">
          <ac:chgData name="Marc Lichtman" userId="bade3a5b-be95-4aa6-b2d3-e917051786f3" providerId="ADAL" clId="{ED5675DB-1850-4396-9250-93FC2BEDBB17}" dt="2023-03-04T02:40:24.143" v="112"/>
          <ac:cxnSpMkLst>
            <pc:docMk/>
            <pc:sldMk cId="4083572690" sldId="256"/>
            <ac:cxnSpMk id="103" creationId="{CA840E87-BC26-759F-1C05-96282456DD46}"/>
          </ac:cxnSpMkLst>
        </pc:cxnChg>
        <pc:cxnChg chg="add mod">
          <ac:chgData name="Marc Lichtman" userId="bade3a5b-be95-4aa6-b2d3-e917051786f3" providerId="ADAL" clId="{ED5675DB-1850-4396-9250-93FC2BEDBB17}" dt="2023-03-04T02:40:24.143" v="112"/>
          <ac:cxnSpMkLst>
            <pc:docMk/>
            <pc:sldMk cId="4083572690" sldId="256"/>
            <ac:cxnSpMk id="105" creationId="{43564A51-9407-8570-836F-C2B8275F1FCA}"/>
          </ac:cxnSpMkLst>
        </pc:cxnChg>
        <pc:cxnChg chg="add mod">
          <ac:chgData name="Marc Lichtman" userId="bade3a5b-be95-4aa6-b2d3-e917051786f3" providerId="ADAL" clId="{ED5675DB-1850-4396-9250-93FC2BEDBB17}" dt="2023-03-04T02:40:24.143" v="112"/>
          <ac:cxnSpMkLst>
            <pc:docMk/>
            <pc:sldMk cId="4083572690" sldId="256"/>
            <ac:cxnSpMk id="107" creationId="{89B674D2-A499-70E2-300D-F87B3C2B2479}"/>
          </ac:cxnSpMkLst>
        </pc:cxnChg>
        <pc:cxnChg chg="mod">
          <ac:chgData name="Marc Lichtman" userId="bade3a5b-be95-4aa6-b2d3-e917051786f3" providerId="ADAL" clId="{ED5675DB-1850-4396-9250-93FC2BEDBB17}" dt="2023-03-04T02:40:24.143" v="112"/>
          <ac:cxnSpMkLst>
            <pc:docMk/>
            <pc:sldMk cId="4083572690" sldId="256"/>
            <ac:cxnSpMk id="109" creationId="{0AF941AB-409F-BE26-A59F-BFAEBAA9D83F}"/>
          </ac:cxnSpMkLst>
        </pc:cxnChg>
        <pc:cxnChg chg="mod">
          <ac:chgData name="Marc Lichtman" userId="bade3a5b-be95-4aa6-b2d3-e917051786f3" providerId="ADAL" clId="{ED5675DB-1850-4396-9250-93FC2BEDBB17}" dt="2023-03-04T02:40:24.143" v="112"/>
          <ac:cxnSpMkLst>
            <pc:docMk/>
            <pc:sldMk cId="4083572690" sldId="256"/>
            <ac:cxnSpMk id="110" creationId="{EB9F979D-EF04-17A4-135A-070C2390AF78}"/>
          </ac:cxnSpMkLst>
        </pc:cxnChg>
        <pc:cxnChg chg="mod">
          <ac:chgData name="Marc Lichtman" userId="bade3a5b-be95-4aa6-b2d3-e917051786f3" providerId="ADAL" clId="{ED5675DB-1850-4396-9250-93FC2BEDBB17}" dt="2023-03-04T02:40:24.143" v="112"/>
          <ac:cxnSpMkLst>
            <pc:docMk/>
            <pc:sldMk cId="4083572690" sldId="256"/>
            <ac:cxnSpMk id="114" creationId="{CF941B37-9113-8B03-B90F-3DAC4193D192}"/>
          </ac:cxnSpMkLst>
        </pc:cxnChg>
        <pc:cxnChg chg="mod">
          <ac:chgData name="Marc Lichtman" userId="bade3a5b-be95-4aa6-b2d3-e917051786f3" providerId="ADAL" clId="{ED5675DB-1850-4396-9250-93FC2BEDBB17}" dt="2023-03-04T02:40:24.143" v="112"/>
          <ac:cxnSpMkLst>
            <pc:docMk/>
            <pc:sldMk cId="4083572690" sldId="256"/>
            <ac:cxnSpMk id="115" creationId="{A6D47250-BE41-3561-D060-D916414DC400}"/>
          </ac:cxnSpMkLst>
        </pc:cxnChg>
        <pc:cxnChg chg="mod">
          <ac:chgData name="Marc Lichtman" userId="bade3a5b-be95-4aa6-b2d3-e917051786f3" providerId="ADAL" clId="{ED5675DB-1850-4396-9250-93FC2BEDBB17}" dt="2023-03-04T02:40:24.143" v="112"/>
          <ac:cxnSpMkLst>
            <pc:docMk/>
            <pc:sldMk cId="4083572690" sldId="256"/>
            <ac:cxnSpMk id="119" creationId="{444BEA23-B50A-2C24-A690-A745252AD2C6}"/>
          </ac:cxnSpMkLst>
        </pc:cxnChg>
        <pc:cxnChg chg="mod">
          <ac:chgData name="Marc Lichtman" userId="bade3a5b-be95-4aa6-b2d3-e917051786f3" providerId="ADAL" clId="{ED5675DB-1850-4396-9250-93FC2BEDBB17}" dt="2023-03-04T02:40:24.143" v="112"/>
          <ac:cxnSpMkLst>
            <pc:docMk/>
            <pc:sldMk cId="4083572690" sldId="256"/>
            <ac:cxnSpMk id="120" creationId="{83AA36AE-3123-7B51-9054-A43107A2ADB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179526"/>
            <a:ext cx="2400300" cy="381906"/>
          </a:xfrm>
        </p:spPr>
        <p:txBody>
          <a:bodyPr anchor="b"/>
          <a:lstStyle>
            <a:lvl1pPr algn="ctr"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576160"/>
            <a:ext cx="2400300" cy="264845"/>
          </a:xfrm>
        </p:spPr>
        <p:txBody>
          <a:bodyPr/>
          <a:lstStyle>
            <a:lvl1pPr marL="0" indent="0" algn="ctr">
              <a:buNone/>
              <a:defRPr sz="384"/>
            </a:lvl1pPr>
            <a:lvl2pPr marL="73152" indent="0" algn="ctr">
              <a:buNone/>
              <a:defRPr sz="320"/>
            </a:lvl2pPr>
            <a:lvl3pPr marL="146304" indent="0" algn="ctr">
              <a:buNone/>
              <a:defRPr sz="288"/>
            </a:lvl3pPr>
            <a:lvl4pPr marL="219456" indent="0" algn="ctr">
              <a:buNone/>
              <a:defRPr sz="256"/>
            </a:lvl4pPr>
            <a:lvl5pPr marL="292608" indent="0" algn="ctr">
              <a:buNone/>
              <a:defRPr sz="256"/>
            </a:lvl5pPr>
            <a:lvl6pPr marL="365760" indent="0" algn="ctr">
              <a:buNone/>
              <a:defRPr sz="256"/>
            </a:lvl6pPr>
            <a:lvl7pPr marL="438912" indent="0" algn="ctr">
              <a:buNone/>
              <a:defRPr sz="256"/>
            </a:lvl7pPr>
            <a:lvl8pPr marL="512064" indent="0" algn="ctr">
              <a:buNone/>
              <a:defRPr sz="256"/>
            </a:lvl8pPr>
            <a:lvl9pPr marL="585216" indent="0" algn="ctr">
              <a:buNone/>
              <a:defRPr sz="2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77C-9C25-4EE4-9CD6-313F97D13EB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9F505-D3CF-4756-9F58-4A6AF010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4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77C-9C25-4EE4-9CD6-313F97D13EB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9F505-D3CF-4756-9F58-4A6AF010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" y="58403"/>
            <a:ext cx="690086" cy="929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" y="58403"/>
            <a:ext cx="2030254" cy="929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77C-9C25-4EE4-9CD6-313F97D13EB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9F505-D3CF-4756-9F58-4A6AF010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8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77C-9C25-4EE4-9CD6-313F97D13EB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9F505-D3CF-4756-9F58-4A6AF010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1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1" y="273479"/>
            <a:ext cx="2760345" cy="456306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1" y="734102"/>
            <a:ext cx="2760345" cy="239961"/>
          </a:xfrm>
        </p:spPr>
        <p:txBody>
          <a:bodyPr/>
          <a:lstStyle>
            <a:lvl1pPr marL="0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1pPr>
            <a:lvl2pPr marL="73152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2pPr>
            <a:lvl3pPr marL="146304" indent="0">
              <a:buNone/>
              <a:defRPr sz="288">
                <a:solidFill>
                  <a:schemeClr val="tx1">
                    <a:tint val="75000"/>
                  </a:schemeClr>
                </a:solidFill>
              </a:defRPr>
            </a:lvl3pPr>
            <a:lvl4pPr marL="219456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4pPr>
            <a:lvl5pPr marL="292608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5pPr>
            <a:lvl6pPr marL="365760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6pPr>
            <a:lvl7pPr marL="438912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7pPr>
            <a:lvl8pPr marL="512064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8pPr>
            <a:lvl9pPr marL="585216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77C-9C25-4EE4-9CD6-313F97D13EB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9F505-D3CF-4756-9F58-4A6AF010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5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8" y="292016"/>
            <a:ext cx="1360170" cy="696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292016"/>
            <a:ext cx="1360170" cy="696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77C-9C25-4EE4-9CD6-313F97D13EB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9F505-D3CF-4756-9F58-4A6AF010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3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" y="58403"/>
            <a:ext cx="2760345" cy="2120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5" y="268908"/>
            <a:ext cx="1353919" cy="131788"/>
          </a:xfrm>
        </p:spPr>
        <p:txBody>
          <a:bodyPr anchor="b"/>
          <a:lstStyle>
            <a:lvl1pPr marL="0" indent="0">
              <a:buNone/>
              <a:defRPr sz="384" b="1"/>
            </a:lvl1pPr>
            <a:lvl2pPr marL="73152" indent="0">
              <a:buNone/>
              <a:defRPr sz="320" b="1"/>
            </a:lvl2pPr>
            <a:lvl3pPr marL="146304" indent="0">
              <a:buNone/>
              <a:defRPr sz="288" b="1"/>
            </a:lvl3pPr>
            <a:lvl4pPr marL="219456" indent="0">
              <a:buNone/>
              <a:defRPr sz="256" b="1"/>
            </a:lvl4pPr>
            <a:lvl5pPr marL="292608" indent="0">
              <a:buNone/>
              <a:defRPr sz="256" b="1"/>
            </a:lvl5pPr>
            <a:lvl6pPr marL="365760" indent="0">
              <a:buNone/>
              <a:defRPr sz="256" b="1"/>
            </a:lvl6pPr>
            <a:lvl7pPr marL="438912" indent="0">
              <a:buNone/>
              <a:defRPr sz="256" b="1"/>
            </a:lvl7pPr>
            <a:lvl8pPr marL="512064" indent="0">
              <a:buNone/>
              <a:defRPr sz="256" b="1"/>
            </a:lvl8pPr>
            <a:lvl9pPr marL="585216" indent="0">
              <a:buNone/>
              <a:defRPr sz="2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5" y="400696"/>
            <a:ext cx="1353919" cy="589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" y="268908"/>
            <a:ext cx="1360587" cy="131788"/>
          </a:xfrm>
        </p:spPr>
        <p:txBody>
          <a:bodyPr anchor="b"/>
          <a:lstStyle>
            <a:lvl1pPr marL="0" indent="0">
              <a:buNone/>
              <a:defRPr sz="384" b="1"/>
            </a:lvl1pPr>
            <a:lvl2pPr marL="73152" indent="0">
              <a:buNone/>
              <a:defRPr sz="320" b="1"/>
            </a:lvl2pPr>
            <a:lvl3pPr marL="146304" indent="0">
              <a:buNone/>
              <a:defRPr sz="288" b="1"/>
            </a:lvl3pPr>
            <a:lvl4pPr marL="219456" indent="0">
              <a:buNone/>
              <a:defRPr sz="256" b="1"/>
            </a:lvl4pPr>
            <a:lvl5pPr marL="292608" indent="0">
              <a:buNone/>
              <a:defRPr sz="256" b="1"/>
            </a:lvl5pPr>
            <a:lvl6pPr marL="365760" indent="0">
              <a:buNone/>
              <a:defRPr sz="256" b="1"/>
            </a:lvl6pPr>
            <a:lvl7pPr marL="438912" indent="0">
              <a:buNone/>
              <a:defRPr sz="256" b="1"/>
            </a:lvl7pPr>
            <a:lvl8pPr marL="512064" indent="0">
              <a:buNone/>
              <a:defRPr sz="256" b="1"/>
            </a:lvl8pPr>
            <a:lvl9pPr marL="585216" indent="0">
              <a:buNone/>
              <a:defRPr sz="2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" y="400696"/>
            <a:ext cx="1360587" cy="589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77C-9C25-4EE4-9CD6-313F97D13EB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9F505-D3CF-4756-9F58-4A6AF010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3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77C-9C25-4EE4-9CD6-313F97D13EB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9F505-D3CF-4756-9F58-4A6AF010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2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77C-9C25-4EE4-9CD6-313F97D13EB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9F505-D3CF-4756-9F58-4A6AF010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3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73131"/>
            <a:ext cx="1032212" cy="255958"/>
          </a:xfrm>
        </p:spPr>
        <p:txBody>
          <a:bodyPr anchor="b"/>
          <a:lstStyle>
            <a:lvl1pPr>
              <a:defRPr sz="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7" y="157942"/>
            <a:ext cx="1620203" cy="779555"/>
          </a:xfrm>
        </p:spPr>
        <p:txBody>
          <a:bodyPr/>
          <a:lstStyle>
            <a:lvl1pPr>
              <a:defRPr sz="512"/>
            </a:lvl1pPr>
            <a:lvl2pPr>
              <a:defRPr sz="448"/>
            </a:lvl2pPr>
            <a:lvl3pPr>
              <a:defRPr sz="384"/>
            </a:lvl3pPr>
            <a:lvl4pPr>
              <a:defRPr sz="320"/>
            </a:lvl4pPr>
            <a:lvl5pPr>
              <a:defRPr sz="320"/>
            </a:lvl5pPr>
            <a:lvl6pPr>
              <a:defRPr sz="320"/>
            </a:lvl6pPr>
            <a:lvl7pPr>
              <a:defRPr sz="320"/>
            </a:lvl7pPr>
            <a:lvl8pPr>
              <a:defRPr sz="320"/>
            </a:lvl8pPr>
            <a:lvl9pPr>
              <a:defRPr sz="3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329089"/>
            <a:ext cx="1032212" cy="609678"/>
          </a:xfrm>
        </p:spPr>
        <p:txBody>
          <a:bodyPr/>
          <a:lstStyle>
            <a:lvl1pPr marL="0" indent="0">
              <a:buNone/>
              <a:defRPr sz="256"/>
            </a:lvl1pPr>
            <a:lvl2pPr marL="73152" indent="0">
              <a:buNone/>
              <a:defRPr sz="224"/>
            </a:lvl2pPr>
            <a:lvl3pPr marL="146304" indent="0">
              <a:buNone/>
              <a:defRPr sz="192"/>
            </a:lvl3pPr>
            <a:lvl4pPr marL="219456" indent="0">
              <a:buNone/>
              <a:defRPr sz="160"/>
            </a:lvl4pPr>
            <a:lvl5pPr marL="292608" indent="0">
              <a:buNone/>
              <a:defRPr sz="160"/>
            </a:lvl5pPr>
            <a:lvl6pPr marL="365760" indent="0">
              <a:buNone/>
              <a:defRPr sz="160"/>
            </a:lvl6pPr>
            <a:lvl7pPr marL="438912" indent="0">
              <a:buNone/>
              <a:defRPr sz="160"/>
            </a:lvl7pPr>
            <a:lvl8pPr marL="512064" indent="0">
              <a:buNone/>
              <a:defRPr sz="160"/>
            </a:lvl8pPr>
            <a:lvl9pPr marL="585216" indent="0">
              <a:buNone/>
              <a:defRPr sz="1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77C-9C25-4EE4-9CD6-313F97D13EB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9F505-D3CF-4756-9F58-4A6AF010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4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73131"/>
            <a:ext cx="1032212" cy="255958"/>
          </a:xfrm>
        </p:spPr>
        <p:txBody>
          <a:bodyPr anchor="b"/>
          <a:lstStyle>
            <a:lvl1pPr>
              <a:defRPr sz="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7" y="157942"/>
            <a:ext cx="1620203" cy="779555"/>
          </a:xfrm>
        </p:spPr>
        <p:txBody>
          <a:bodyPr anchor="t"/>
          <a:lstStyle>
            <a:lvl1pPr marL="0" indent="0">
              <a:buNone/>
              <a:defRPr sz="512"/>
            </a:lvl1pPr>
            <a:lvl2pPr marL="73152" indent="0">
              <a:buNone/>
              <a:defRPr sz="448"/>
            </a:lvl2pPr>
            <a:lvl3pPr marL="146304" indent="0">
              <a:buNone/>
              <a:defRPr sz="384"/>
            </a:lvl3pPr>
            <a:lvl4pPr marL="219456" indent="0">
              <a:buNone/>
              <a:defRPr sz="320"/>
            </a:lvl4pPr>
            <a:lvl5pPr marL="292608" indent="0">
              <a:buNone/>
              <a:defRPr sz="320"/>
            </a:lvl5pPr>
            <a:lvl6pPr marL="365760" indent="0">
              <a:buNone/>
              <a:defRPr sz="320"/>
            </a:lvl6pPr>
            <a:lvl7pPr marL="438912" indent="0">
              <a:buNone/>
              <a:defRPr sz="320"/>
            </a:lvl7pPr>
            <a:lvl8pPr marL="512064" indent="0">
              <a:buNone/>
              <a:defRPr sz="320"/>
            </a:lvl8pPr>
            <a:lvl9pPr marL="585216" indent="0">
              <a:buNone/>
              <a:defRPr sz="3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329089"/>
            <a:ext cx="1032212" cy="609678"/>
          </a:xfrm>
        </p:spPr>
        <p:txBody>
          <a:bodyPr/>
          <a:lstStyle>
            <a:lvl1pPr marL="0" indent="0">
              <a:buNone/>
              <a:defRPr sz="256"/>
            </a:lvl1pPr>
            <a:lvl2pPr marL="73152" indent="0">
              <a:buNone/>
              <a:defRPr sz="224"/>
            </a:lvl2pPr>
            <a:lvl3pPr marL="146304" indent="0">
              <a:buNone/>
              <a:defRPr sz="192"/>
            </a:lvl3pPr>
            <a:lvl4pPr marL="219456" indent="0">
              <a:buNone/>
              <a:defRPr sz="160"/>
            </a:lvl4pPr>
            <a:lvl5pPr marL="292608" indent="0">
              <a:buNone/>
              <a:defRPr sz="160"/>
            </a:lvl5pPr>
            <a:lvl6pPr marL="365760" indent="0">
              <a:buNone/>
              <a:defRPr sz="160"/>
            </a:lvl6pPr>
            <a:lvl7pPr marL="438912" indent="0">
              <a:buNone/>
              <a:defRPr sz="160"/>
            </a:lvl7pPr>
            <a:lvl8pPr marL="512064" indent="0">
              <a:buNone/>
              <a:defRPr sz="160"/>
            </a:lvl8pPr>
            <a:lvl9pPr marL="585216" indent="0">
              <a:buNone/>
              <a:defRPr sz="1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377C-9C25-4EE4-9CD6-313F97D13EB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9F505-D3CF-4756-9F58-4A6AF010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6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8" y="58403"/>
            <a:ext cx="2760345" cy="212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8" y="292016"/>
            <a:ext cx="2760345" cy="696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8" y="1016722"/>
            <a:ext cx="720090" cy="58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5377C-9C25-4EE4-9CD6-313F97D13EBE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3" y="1016722"/>
            <a:ext cx="1080135" cy="58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3" y="1016722"/>
            <a:ext cx="720090" cy="58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9F505-D3CF-4756-9F58-4A6AF010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5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6304" rtl="0" eaLnBrk="1" latinLnBrk="0" hangingPunct="1">
        <a:lnSpc>
          <a:spcPct val="90000"/>
        </a:lnSpc>
        <a:spcBef>
          <a:spcPct val="0"/>
        </a:spcBef>
        <a:buNone/>
        <a:defRPr sz="7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" indent="-36576" algn="l" defTabSz="146304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448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1pPr>
      <a:lvl2pPr marL="73152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DE2DA0C-DA6B-EB19-CDBC-EC3F5A0C1B0D}"/>
                  </a:ext>
                </a:extLst>
              </p:cNvPr>
              <p:cNvSpPr txBox="1"/>
              <p:nvPr/>
            </p:nvSpPr>
            <p:spPr>
              <a:xfrm>
                <a:off x="95807" y="101649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DE2DA0C-DA6B-EB19-CDBC-EC3F5A0C1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07" y="101649"/>
                <a:ext cx="281423" cy="276999"/>
              </a:xfrm>
              <a:prstGeom prst="rect">
                <a:avLst/>
              </a:prstGeom>
              <a:blipFill>
                <a:blip r:embed="rId2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D4AFAA7-9BB1-CC6F-4AF8-5DCEC04110DB}"/>
                  </a:ext>
                </a:extLst>
              </p:cNvPr>
              <p:cNvSpPr txBox="1"/>
              <p:nvPr/>
            </p:nvSpPr>
            <p:spPr>
              <a:xfrm>
                <a:off x="103426" y="682693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D4AFAA7-9BB1-CC6F-4AF8-5DCEC0411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26" y="682693"/>
                <a:ext cx="276101" cy="276999"/>
              </a:xfrm>
              <a:prstGeom prst="rect">
                <a:avLst/>
              </a:prstGeom>
              <a:blipFill>
                <a:blip r:embed="rId3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80B4C45-A728-6221-9162-3F441FAF5F44}"/>
                  </a:ext>
                </a:extLst>
              </p:cNvPr>
              <p:cNvSpPr txBox="1"/>
              <p:nvPr/>
            </p:nvSpPr>
            <p:spPr>
              <a:xfrm>
                <a:off x="2782630" y="83893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80B4C45-A728-6221-9162-3F441FAF5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630" y="83893"/>
                <a:ext cx="283091" cy="276999"/>
              </a:xfrm>
              <a:prstGeom prst="rect">
                <a:avLst/>
              </a:prstGeom>
              <a:blipFill>
                <a:blip r:embed="rId4"/>
                <a:stretch>
                  <a:fillRect l="-21277" r="-638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13400D9-138F-74AE-EA90-85BEABDE226B}"/>
                  </a:ext>
                </a:extLst>
              </p:cNvPr>
              <p:cNvSpPr txBox="1"/>
              <p:nvPr/>
            </p:nvSpPr>
            <p:spPr>
              <a:xfrm>
                <a:off x="2782629" y="664937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13400D9-138F-74AE-EA90-85BEABDE2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629" y="664937"/>
                <a:ext cx="277768" cy="276999"/>
              </a:xfrm>
              <a:prstGeom prst="rect">
                <a:avLst/>
              </a:prstGeom>
              <a:blipFill>
                <a:blip r:embed="rId5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710950C-9711-69B9-3BBF-914A5030F1EE}"/>
              </a:ext>
            </a:extLst>
          </p:cNvPr>
          <p:cNvCxnSpPr>
            <a:cxnSpLocks/>
          </p:cNvCxnSpPr>
          <p:nvPr/>
        </p:nvCxnSpPr>
        <p:spPr>
          <a:xfrm>
            <a:off x="401164" y="252570"/>
            <a:ext cx="20117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F8E36E3-EC26-41E9-A3AB-A2C0CEAB5C62}"/>
              </a:ext>
            </a:extLst>
          </p:cNvPr>
          <p:cNvCxnSpPr>
            <a:cxnSpLocks/>
            <a:endCxn id="104" idx="2"/>
          </p:cNvCxnSpPr>
          <p:nvPr/>
        </p:nvCxnSpPr>
        <p:spPr>
          <a:xfrm>
            <a:off x="876855" y="839977"/>
            <a:ext cx="7284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30DB90B-144B-7A9B-5E6A-1BBDC4DDD9FC}"/>
                  </a:ext>
                </a:extLst>
              </p:cNvPr>
              <p:cNvSpPr txBox="1"/>
              <p:nvPr/>
            </p:nvSpPr>
            <p:spPr>
              <a:xfrm>
                <a:off x="592955" y="378648"/>
                <a:ext cx="353943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30DB90B-144B-7A9B-5E6A-1BBDC4DDD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55" y="378648"/>
                <a:ext cx="353943" cy="281937"/>
              </a:xfrm>
              <a:prstGeom prst="rect">
                <a:avLst/>
              </a:prstGeom>
              <a:blipFill>
                <a:blip r:embed="rId6"/>
                <a:stretch>
                  <a:fillRect l="-10345" t="-4348" r="-517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35A88F1-47B1-F2F8-B264-1235415FD8B2}"/>
              </a:ext>
            </a:extLst>
          </p:cNvPr>
          <p:cNvCxnSpPr>
            <a:cxnSpLocks/>
          </p:cNvCxnSpPr>
          <p:nvPr/>
        </p:nvCxnSpPr>
        <p:spPr>
          <a:xfrm flipV="1">
            <a:off x="973014" y="320040"/>
            <a:ext cx="1434906" cy="519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A840E87-BC26-759F-1C05-96282456DD46}"/>
              </a:ext>
            </a:extLst>
          </p:cNvPr>
          <p:cNvCxnSpPr>
            <a:cxnSpLocks/>
          </p:cNvCxnSpPr>
          <p:nvPr/>
        </p:nvCxnSpPr>
        <p:spPr>
          <a:xfrm>
            <a:off x="1088940" y="252570"/>
            <a:ext cx="1306181" cy="5415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676B3993-4408-E823-AD64-C8427AABE6DA}"/>
              </a:ext>
            </a:extLst>
          </p:cNvPr>
          <p:cNvSpPr/>
          <p:nvPr/>
        </p:nvSpPr>
        <p:spPr>
          <a:xfrm>
            <a:off x="1605345" y="679069"/>
            <a:ext cx="321816" cy="32181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-1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3564A51-9407-8570-836F-C2B8275F1FCA}"/>
              </a:ext>
            </a:extLst>
          </p:cNvPr>
          <p:cNvCxnSpPr>
            <a:cxnSpLocks/>
          </p:cNvCxnSpPr>
          <p:nvPr/>
        </p:nvCxnSpPr>
        <p:spPr>
          <a:xfrm>
            <a:off x="1919430" y="838495"/>
            <a:ext cx="4756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EAED8856-0D23-3EAE-68C9-E9CA48304174}"/>
              </a:ext>
            </a:extLst>
          </p:cNvPr>
          <p:cNvSpPr/>
          <p:nvPr/>
        </p:nvSpPr>
        <p:spPr>
          <a:xfrm>
            <a:off x="583284" y="679069"/>
            <a:ext cx="321816" cy="32181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9B674D2-A499-70E2-300D-F87B3C2B2479}"/>
              </a:ext>
            </a:extLst>
          </p:cNvPr>
          <p:cNvCxnSpPr>
            <a:cxnSpLocks/>
            <a:endCxn id="106" idx="2"/>
          </p:cNvCxnSpPr>
          <p:nvPr/>
        </p:nvCxnSpPr>
        <p:spPr>
          <a:xfrm>
            <a:off x="401164" y="836432"/>
            <a:ext cx="182120" cy="35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B48EB62-08F5-FEA3-D938-AB0427BDE265}"/>
              </a:ext>
            </a:extLst>
          </p:cNvPr>
          <p:cNvGrpSpPr/>
          <p:nvPr/>
        </p:nvGrpSpPr>
        <p:grpSpPr>
          <a:xfrm>
            <a:off x="656310" y="754112"/>
            <a:ext cx="181925" cy="181925"/>
            <a:chOff x="2714871" y="3215413"/>
            <a:chExt cx="251968" cy="251968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AF941AB-409F-BE26-A59F-BFAEBAA9D83F}"/>
                </a:ext>
              </a:extLst>
            </p:cNvPr>
            <p:cNvCxnSpPr>
              <a:cxnSpLocks/>
            </p:cNvCxnSpPr>
            <p:nvPr/>
          </p:nvCxnSpPr>
          <p:spPr>
            <a:xfrm>
              <a:off x="2714871" y="3215413"/>
              <a:ext cx="251968" cy="2519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B9F979D-EF04-17A4-135A-070C2390AF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714871" y="3215413"/>
              <a:ext cx="251968" cy="2519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79BD827-3A73-1D13-2E26-29BC9CDA9F8E}"/>
              </a:ext>
            </a:extLst>
          </p:cNvPr>
          <p:cNvGrpSpPr/>
          <p:nvPr/>
        </p:nvGrpSpPr>
        <p:grpSpPr>
          <a:xfrm>
            <a:off x="2401484" y="682693"/>
            <a:ext cx="321816" cy="321816"/>
            <a:chOff x="4640856" y="3178593"/>
            <a:chExt cx="321816" cy="321816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CF59AED-A791-CEC1-923F-C74DED1F0534}"/>
                </a:ext>
              </a:extLst>
            </p:cNvPr>
            <p:cNvSpPr/>
            <p:nvPr/>
          </p:nvSpPr>
          <p:spPr>
            <a:xfrm>
              <a:off x="4640856" y="3178593"/>
              <a:ext cx="321816" cy="32181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A6736ADD-B42C-85B9-E3B3-CE40ADD9543A}"/>
                </a:ext>
              </a:extLst>
            </p:cNvPr>
            <p:cNvGrpSpPr/>
            <p:nvPr/>
          </p:nvGrpSpPr>
          <p:grpSpPr>
            <a:xfrm rot="2700000">
              <a:off x="4710802" y="3248539"/>
              <a:ext cx="181925" cy="181925"/>
              <a:chOff x="2714871" y="3215413"/>
              <a:chExt cx="251968" cy="251968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CF941B37-9113-8B03-B90F-3DAC4193D1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4871" y="3215413"/>
                <a:ext cx="251968" cy="2519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A6D47250-BE41-3561-D060-D916414DC40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714871" y="3215413"/>
                <a:ext cx="251968" cy="2519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26453D4-A905-FE10-E24B-13843F9E7AD5}"/>
              </a:ext>
            </a:extLst>
          </p:cNvPr>
          <p:cNvGrpSpPr/>
          <p:nvPr/>
        </p:nvGrpSpPr>
        <p:grpSpPr>
          <a:xfrm>
            <a:off x="2412171" y="91662"/>
            <a:ext cx="321816" cy="321816"/>
            <a:chOff x="4640856" y="3178593"/>
            <a:chExt cx="321816" cy="32181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918C5744-4F19-B68A-98B2-E4E1D20E25F0}"/>
                </a:ext>
              </a:extLst>
            </p:cNvPr>
            <p:cNvSpPr/>
            <p:nvPr/>
          </p:nvSpPr>
          <p:spPr>
            <a:xfrm>
              <a:off x="4640856" y="3178593"/>
              <a:ext cx="321816" cy="32181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7356FA4A-7F8D-1CD7-05C7-DD7102D83953}"/>
                </a:ext>
              </a:extLst>
            </p:cNvPr>
            <p:cNvGrpSpPr/>
            <p:nvPr/>
          </p:nvGrpSpPr>
          <p:grpSpPr>
            <a:xfrm rot="2700000">
              <a:off x="4710802" y="3248539"/>
              <a:ext cx="181925" cy="181925"/>
              <a:chOff x="2714871" y="3215413"/>
              <a:chExt cx="251968" cy="251968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444BEA23-B50A-2C24-A690-A745252AD2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4871" y="3215413"/>
                <a:ext cx="251968" cy="2519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83AA36AE-3123-7B51-9054-A43107A2ADB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714871" y="3215413"/>
                <a:ext cx="251968" cy="2519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8357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</TotalTime>
  <Words>7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Lichtman</dc:creator>
  <cp:lastModifiedBy>Marc Lichtman</cp:lastModifiedBy>
  <cp:revision>1</cp:revision>
  <dcterms:created xsi:type="dcterms:W3CDTF">2023-03-04T02:30:59Z</dcterms:created>
  <dcterms:modified xsi:type="dcterms:W3CDTF">2023-03-04T02:40:25Z</dcterms:modified>
</cp:coreProperties>
</file>