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761038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B07204-0410-4EEE-82A6-80ED4C1D9C2F}" v="40" dt="2023-03-04T03:02:54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4" autoAdjust="0"/>
    <p:restoredTop sz="94660"/>
  </p:normalViewPr>
  <p:slideViewPr>
    <p:cSldViewPr snapToGrid="0">
      <p:cViewPr>
        <p:scale>
          <a:sx n="100" d="100"/>
          <a:sy n="100" d="100"/>
        </p:scale>
        <p:origin x="301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Lichtman" userId="bade3a5b-be95-4aa6-b2d3-e917051786f3" providerId="ADAL" clId="{76B07204-0410-4EEE-82A6-80ED4C1D9C2F}"/>
    <pc:docChg chg="custSel modSld">
      <pc:chgData name="Marc Lichtman" userId="bade3a5b-be95-4aa6-b2d3-e917051786f3" providerId="ADAL" clId="{76B07204-0410-4EEE-82A6-80ED4C1D9C2F}" dt="2023-03-04T03:03:09.662" v="71" actId="1035"/>
      <pc:docMkLst>
        <pc:docMk/>
      </pc:docMkLst>
      <pc:sldChg chg="addSp delSp modSp mod">
        <pc:chgData name="Marc Lichtman" userId="bade3a5b-be95-4aa6-b2d3-e917051786f3" providerId="ADAL" clId="{76B07204-0410-4EEE-82A6-80ED4C1D9C2F}" dt="2023-03-04T03:03:09.662" v="71" actId="1035"/>
        <pc:sldMkLst>
          <pc:docMk/>
          <pc:sldMk cId="1459495292" sldId="256"/>
        </pc:sldMkLst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6" creationId="{F2F889B6-77F2-D0AF-623B-4D970206599D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7" creationId="{FFCB5F59-3892-802D-6245-013D9E1ACC51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8" creationId="{63E7836F-56EA-9D64-53F0-C663DDDBC1E4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9" creationId="{78D23F1F-5E72-837C-06C9-DC699337EC04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10" creationId="{FDE7FAC7-7117-645D-E079-84EED99E4B28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11" creationId="{464D4498-C494-5DA5-D8D2-86568B12A5E0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12" creationId="{3964658E-E642-9C40-33E3-4259A9F2D3CA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13" creationId="{DACA58B4-888C-2EB7-9AD5-E106CD5E70D0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14" creationId="{7F7670C7-F086-3B64-DDEE-9D6EA082430F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15" creationId="{2B1E8357-13D2-236E-3161-AAB6B2B33038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16" creationId="{9C2C7303-9512-A9A5-AE04-275BC6C133F9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17" creationId="{8ED15AC1-5FA5-7CE0-B6FA-5EC2056C199B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18" creationId="{AB748ABE-1BA5-637B-4099-3C09C0F99C3B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19" creationId="{3FCAAE2A-8329-0866-132A-6BBC26C8D44D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20" creationId="{6DED2CD1-D949-2A11-FB06-180AC88511B2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21" creationId="{77E23DD5-1624-0EAE-41C0-2F6A7A97BE48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22" creationId="{E742F9D0-C8E2-B125-8AE4-F8F3D870E474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23" creationId="{19C8AE90-D5EE-D2C4-5AE9-246A351A5899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24" creationId="{CEF9F4CB-C374-C0D1-3D90-A998F2982D32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25" creationId="{CFA1BE2B-9657-755F-F547-3324B78C241E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26" creationId="{BFB91BDA-DD58-6E06-9180-8A42F5959847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28" creationId="{B508484C-A8ED-88E5-48FE-6862D013BE6A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30" creationId="{09DC5DDC-4645-1B68-ACA6-A09E645F021B}"/>
          </ac:spMkLst>
        </pc:spChg>
        <pc:spChg chg="del mod">
          <ac:chgData name="Marc Lichtman" userId="bade3a5b-be95-4aa6-b2d3-e917051786f3" providerId="ADAL" clId="{76B07204-0410-4EEE-82A6-80ED4C1D9C2F}" dt="2023-03-04T03:02:34.042" v="37" actId="21"/>
          <ac:spMkLst>
            <pc:docMk/>
            <pc:sldMk cId="1459495292" sldId="256"/>
            <ac:spMk id="31" creationId="{EC924B74-169F-A493-4AE7-3B4CD4D1A68E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33" creationId="{94F1258D-AE71-B6C1-0583-212D50DDBD59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34" creationId="{EE3C5B1E-DE59-B923-F2E2-75B05D9C6498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35" creationId="{2F142EDF-AA0A-326B-892C-00D55BA35B7D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36" creationId="{8ADF38F3-08C4-5D36-3DEF-BAFF13EFBFA6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37" creationId="{D5ACC9EA-1D07-9E93-3CAC-F6E977E28461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38" creationId="{96123A61-8550-78EE-8578-56102EE96D13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39" creationId="{D905BC5B-A7A4-54E5-2A4C-89C4782713F3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40" creationId="{2169512A-CB3F-5F4E-5649-B3C2426AEFA4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41" creationId="{849A3669-0F25-FFE3-4DAE-97B95D5E640E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42" creationId="{9A9C3909-7FF9-3C98-E89F-3CA26E7D9B6B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43" creationId="{8614BA09-0A01-9357-9784-2A4F7D526779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44" creationId="{84694D2A-7128-C792-BD43-45B8DF1C7A0F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45" creationId="{7447A6AE-547C-2C02-45F8-9F6CA8D0D8D8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46" creationId="{4AF8C487-CB42-2C6E-DECB-833099F413E8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47" creationId="{2FE40C9B-EDC0-08EC-CB22-5EA0274F5CF5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48" creationId="{DB420E9B-67C5-4733-3D03-338059E8B84F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49" creationId="{7553683B-7C80-1D7F-592A-0EEC2FB440D2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50" creationId="{9585A079-7F93-ADC0-F2F0-1D7043D28AE4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51" creationId="{C0CD3E1A-6E67-8E2D-7960-CB924B78E7D4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52" creationId="{663700FC-DEEC-D178-F118-9D7AD4E8C522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53" creationId="{F3D5A73D-0E0C-C35D-6FC5-F034D2664E83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54" creationId="{8B91E0B5-5343-46C9-6218-C7C39678D6CC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55" creationId="{CAD68B9C-B15B-4D38-2E7B-CA1CE7E2B620}"/>
          </ac:spMkLst>
        </pc:spChg>
        <pc:spChg chg="add del mod">
          <ac:chgData name="Marc Lichtman" userId="bade3a5b-be95-4aa6-b2d3-e917051786f3" providerId="ADAL" clId="{76B07204-0410-4EEE-82A6-80ED4C1D9C2F}" dt="2023-03-04T03:02:49.549" v="39" actId="21"/>
          <ac:spMkLst>
            <pc:docMk/>
            <pc:sldMk cId="1459495292" sldId="256"/>
            <ac:spMk id="56" creationId="{59ECB070-EF28-31EC-B228-DACD58AFAD9D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58" creationId="{C59FE621-9851-080B-B8C8-8622A7686770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59" creationId="{B8BA2143-197D-BA56-84F3-A84E637557AF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60" creationId="{B63807E9-58AD-6075-8F2E-CD693B414A7E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61" creationId="{71594259-4ABD-6681-8670-9DD27EE36B88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62" creationId="{5FF84772-168E-3B0B-B76F-09A4893AE35A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63" creationId="{E47355C0-33DE-454A-7928-29F2EB8C223C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64" creationId="{36C2232B-5EB1-E257-97A9-488C204FBD72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65" creationId="{7CE917AA-9954-3B6F-E111-246462B4ACD2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66" creationId="{247CB1BC-4CA0-DBDE-67C1-D2717E9A81C8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67" creationId="{A582CFEF-F95A-0C4D-4569-3B2184D3E823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68" creationId="{879C3612-9F17-85B8-88B2-41587DA8AFE5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69" creationId="{D8C54CE4-9C11-71FC-AF38-E9CB5EF77E93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70" creationId="{DA4ECDA9-2AEE-78D1-BD1C-D493CCFC5AAD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71" creationId="{39135914-E0B5-26F8-439E-88995A03CBA3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72" creationId="{260F6C26-6AFE-468F-F5E1-09709D8DEB0E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73" creationId="{2B637947-DC28-1F86-D597-599F6270A5DF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74" creationId="{BCB63FE4-BF53-6FC5-0F54-BCF4A730DC63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75" creationId="{FFAC7B6C-14CD-333B-DDD3-167CE81CAF47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76" creationId="{64B4C086-77F4-038F-9921-5698D134197E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77" creationId="{89FC2E0A-05EB-F452-804E-F078CAC8ECE9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78" creationId="{23FFA931-0CC2-1ECF-6A29-15BDF546FDB9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79" creationId="{3298C66F-1D76-F3C8-43E5-733C8B429666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80" creationId="{BC14F258-41AD-F7F6-903C-DAC78678FEA6}"/>
          </ac:spMkLst>
        </pc:spChg>
        <pc:spChg chg="add mod">
          <ac:chgData name="Marc Lichtman" userId="bade3a5b-be95-4aa6-b2d3-e917051786f3" providerId="ADAL" clId="{76B07204-0410-4EEE-82A6-80ED4C1D9C2F}" dt="2023-03-04T03:03:09.662" v="71" actId="1035"/>
          <ac:spMkLst>
            <pc:docMk/>
            <pc:sldMk cId="1459495292" sldId="256"/>
            <ac:spMk id="81" creationId="{C2C7D1F3-072E-AA64-6047-458E2D774071}"/>
          </ac:spMkLst>
        </pc:spChg>
        <pc:picChg chg="del mod">
          <ac:chgData name="Marc Lichtman" userId="bade3a5b-be95-4aa6-b2d3-e917051786f3" providerId="ADAL" clId="{76B07204-0410-4EEE-82A6-80ED4C1D9C2F}" dt="2023-03-04T03:02:34.042" v="37" actId="21"/>
          <ac:picMkLst>
            <pc:docMk/>
            <pc:sldMk cId="1459495292" sldId="256"/>
            <ac:picMk id="5" creationId="{A9F9B632-5B00-3320-AC0D-2141B2CE0E7B}"/>
          </ac:picMkLst>
        </pc:picChg>
        <pc:picChg chg="add del mod">
          <ac:chgData name="Marc Lichtman" userId="bade3a5b-be95-4aa6-b2d3-e917051786f3" providerId="ADAL" clId="{76B07204-0410-4EEE-82A6-80ED4C1D9C2F}" dt="2023-03-04T03:02:49.549" v="39" actId="21"/>
          <ac:picMkLst>
            <pc:docMk/>
            <pc:sldMk cId="1459495292" sldId="256"/>
            <ac:picMk id="32" creationId="{5CAC24D8-5DBB-80AD-12CB-A6B76457DF5B}"/>
          </ac:picMkLst>
        </pc:picChg>
        <pc:picChg chg="add mod modCrop">
          <ac:chgData name="Marc Lichtman" userId="bade3a5b-be95-4aa6-b2d3-e917051786f3" providerId="ADAL" clId="{76B07204-0410-4EEE-82A6-80ED4C1D9C2F}" dt="2023-03-04T03:03:09.662" v="71" actId="1035"/>
          <ac:picMkLst>
            <pc:docMk/>
            <pc:sldMk cId="1459495292" sldId="256"/>
            <ac:picMk id="57" creationId="{D809B42B-2255-6FF1-D8D4-7EB0783B1A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078" y="673418"/>
            <a:ext cx="4896882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130" y="2161223"/>
            <a:ext cx="4320779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FE92-E456-4B12-BE3A-6ABA5EDF88B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7DD5-6A28-4455-8BCB-3E0C781EC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FE92-E456-4B12-BE3A-6ABA5EDF88B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7DD5-6A28-4455-8BCB-3E0C781EC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0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2743" y="219075"/>
            <a:ext cx="1242224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072" y="219075"/>
            <a:ext cx="3654658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FE92-E456-4B12-BE3A-6ABA5EDF88B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7DD5-6A28-4455-8BCB-3E0C781EC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6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FE92-E456-4B12-BE3A-6ABA5EDF88B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7DD5-6A28-4455-8BCB-3E0C781EC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71" y="1025844"/>
            <a:ext cx="4968895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071" y="2753679"/>
            <a:ext cx="4968895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FE92-E456-4B12-BE3A-6ABA5EDF88B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7DD5-6A28-4455-8BCB-3E0C781EC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1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71" y="1095375"/>
            <a:ext cx="2448441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6526" y="1095375"/>
            <a:ext cx="2448441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FE92-E456-4B12-BE3A-6ABA5EDF88B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7DD5-6A28-4455-8BCB-3E0C781EC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2" y="219076"/>
            <a:ext cx="4968895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822" y="1008698"/>
            <a:ext cx="2437189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822" y="1503045"/>
            <a:ext cx="2437189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6526" y="1008698"/>
            <a:ext cx="244919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6526" y="1503045"/>
            <a:ext cx="244919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FE92-E456-4B12-BE3A-6ABA5EDF88B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7DD5-6A28-4455-8BCB-3E0C781EC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7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FE92-E456-4B12-BE3A-6ABA5EDF88B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7DD5-6A28-4455-8BCB-3E0C781EC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41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FE92-E456-4B12-BE3A-6ABA5EDF88B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7DD5-6A28-4455-8BCB-3E0C781EC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9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2" y="274320"/>
            <a:ext cx="1858085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9192" y="592456"/>
            <a:ext cx="2916525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822" y="1234440"/>
            <a:ext cx="1858085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FE92-E456-4B12-BE3A-6ABA5EDF88B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7DD5-6A28-4455-8BCB-3E0C781EC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5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22" y="274320"/>
            <a:ext cx="1858085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9192" y="592456"/>
            <a:ext cx="2916525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822" y="1234440"/>
            <a:ext cx="1858085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FE92-E456-4B12-BE3A-6ABA5EDF88B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27DD5-6A28-4455-8BCB-3E0C781EC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72" y="219076"/>
            <a:ext cx="496889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72" y="1095375"/>
            <a:ext cx="4968895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71" y="3813811"/>
            <a:ext cx="1296234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9FE92-E456-4B12-BE3A-6ABA5EDF88B0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8344" y="3813811"/>
            <a:ext cx="194435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8733" y="3813811"/>
            <a:ext cx="1296234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27DD5-6A28-4455-8BCB-3E0C781EC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7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raphic 56">
            <a:extLst>
              <a:ext uri="{FF2B5EF4-FFF2-40B4-BE49-F238E27FC236}">
                <a16:creationId xmlns:a16="http://schemas.microsoft.com/office/drawing/2014/main" id="{D809B42B-2255-6FF1-D8D4-7EB0783B1A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248"/>
          <a:stretch/>
        </p:blipFill>
        <p:spPr>
          <a:xfrm>
            <a:off x="241461" y="61006"/>
            <a:ext cx="5400675" cy="39673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59FE621-9851-080B-B8C8-8622A7686770}"/>
                  </a:ext>
                </a:extLst>
              </p:cNvPr>
              <p:cNvSpPr txBox="1"/>
              <p:nvPr/>
            </p:nvSpPr>
            <p:spPr>
              <a:xfrm>
                <a:off x="29230" y="6735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59FE621-9851-080B-B8C8-8622A7686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0" y="67355"/>
                <a:ext cx="281424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8BA2143-197D-BA56-84F3-A84E637557AF}"/>
                  </a:ext>
                </a:extLst>
              </p:cNvPr>
              <p:cNvSpPr txBox="1"/>
              <p:nvPr/>
            </p:nvSpPr>
            <p:spPr>
              <a:xfrm>
                <a:off x="31892" y="594045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8BA2143-197D-BA56-84F3-A84E63755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2" y="594045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63807E9-58AD-6075-8F2E-CD693B414A7E}"/>
                  </a:ext>
                </a:extLst>
              </p:cNvPr>
              <p:cNvSpPr txBox="1"/>
              <p:nvPr/>
            </p:nvSpPr>
            <p:spPr>
              <a:xfrm>
                <a:off x="29230" y="112073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63807E9-58AD-6075-8F2E-CD693B414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0" y="1120735"/>
                <a:ext cx="281424" cy="276999"/>
              </a:xfrm>
              <a:prstGeom prst="rect">
                <a:avLst/>
              </a:prstGeom>
              <a:blipFill>
                <a:blip r:embed="rId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1594259-4ABD-6681-8670-9DD27EE36B88}"/>
                  </a:ext>
                </a:extLst>
              </p:cNvPr>
              <p:cNvSpPr txBox="1"/>
              <p:nvPr/>
            </p:nvSpPr>
            <p:spPr>
              <a:xfrm>
                <a:off x="29231" y="164742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1594259-4ABD-6681-8670-9DD27EE36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1" y="1647425"/>
                <a:ext cx="281423" cy="276999"/>
              </a:xfrm>
              <a:prstGeom prst="rect">
                <a:avLst/>
              </a:prstGeom>
              <a:blipFill>
                <a:blip r:embed="rId7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F84772-168E-3B0B-B76F-09A4893AE35A}"/>
                  </a:ext>
                </a:extLst>
              </p:cNvPr>
              <p:cNvSpPr txBox="1"/>
              <p:nvPr/>
            </p:nvSpPr>
            <p:spPr>
              <a:xfrm>
                <a:off x="29231" y="217411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FF84772-168E-3B0B-B76F-09A4893AE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1" y="2174115"/>
                <a:ext cx="281423" cy="276999"/>
              </a:xfrm>
              <a:prstGeom prst="rect">
                <a:avLst/>
              </a:prstGeom>
              <a:blipFill>
                <a:blip r:embed="rId8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47355C0-33DE-454A-7928-29F2EB8C223C}"/>
                  </a:ext>
                </a:extLst>
              </p:cNvPr>
              <p:cNvSpPr txBox="1"/>
              <p:nvPr/>
            </p:nvSpPr>
            <p:spPr>
              <a:xfrm>
                <a:off x="29231" y="270080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47355C0-33DE-454A-7928-29F2EB8C2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1" y="2700805"/>
                <a:ext cx="281423" cy="276999"/>
              </a:xfrm>
              <a:prstGeom prst="rect">
                <a:avLst/>
              </a:prstGeom>
              <a:blipFill>
                <a:blip r:embed="rId9"/>
                <a:stretch>
                  <a:fillRect l="-13043" r="-8696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6C2232B-5EB1-E257-97A9-488C204FBD72}"/>
                  </a:ext>
                </a:extLst>
              </p:cNvPr>
              <p:cNvSpPr txBox="1"/>
              <p:nvPr/>
            </p:nvSpPr>
            <p:spPr>
              <a:xfrm>
                <a:off x="29231" y="322749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6C2232B-5EB1-E257-97A9-488C204FB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1" y="3227495"/>
                <a:ext cx="281423" cy="276999"/>
              </a:xfrm>
              <a:prstGeom prst="rect">
                <a:avLst/>
              </a:prstGeom>
              <a:blipFill>
                <a:blip r:embed="rId10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CE917AA-9954-3B6F-E111-246462B4ACD2}"/>
                  </a:ext>
                </a:extLst>
              </p:cNvPr>
              <p:cNvSpPr txBox="1"/>
              <p:nvPr/>
            </p:nvSpPr>
            <p:spPr>
              <a:xfrm>
                <a:off x="29231" y="3754188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CE917AA-9954-3B6F-E111-246462B4A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1" y="3754188"/>
                <a:ext cx="281423" cy="276999"/>
              </a:xfrm>
              <a:prstGeom prst="rect">
                <a:avLst/>
              </a:prstGeom>
              <a:blipFill>
                <a:blip r:embed="rId11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47CB1BC-4CA0-DBDE-67C1-D2717E9A81C8}"/>
                  </a:ext>
                </a:extLst>
              </p:cNvPr>
              <p:cNvSpPr txBox="1"/>
              <p:nvPr/>
            </p:nvSpPr>
            <p:spPr>
              <a:xfrm>
                <a:off x="5452130" y="86405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47CB1BC-4CA0-DBDE-67C1-D2717E9A8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130" y="86405"/>
                <a:ext cx="283091" cy="276999"/>
              </a:xfrm>
              <a:prstGeom prst="rect">
                <a:avLst/>
              </a:prstGeom>
              <a:blipFill>
                <a:blip r:embed="rId12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2CFEF-F95A-0C4D-4569-3B2184D3E823}"/>
                  </a:ext>
                </a:extLst>
              </p:cNvPr>
              <p:cNvSpPr txBox="1"/>
              <p:nvPr/>
            </p:nvSpPr>
            <p:spPr>
              <a:xfrm>
                <a:off x="5454792" y="613095"/>
                <a:ext cx="273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2CFEF-F95A-0C4D-4569-3B2184D3E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792" y="613095"/>
                <a:ext cx="273215" cy="276999"/>
              </a:xfrm>
              <a:prstGeom prst="rect">
                <a:avLst/>
              </a:prstGeom>
              <a:blipFill>
                <a:blip r:embed="rId13"/>
                <a:stretch>
                  <a:fillRect l="-20000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79C3612-9F17-85B8-88B2-41587DA8AFE5}"/>
                  </a:ext>
                </a:extLst>
              </p:cNvPr>
              <p:cNvSpPr txBox="1"/>
              <p:nvPr/>
            </p:nvSpPr>
            <p:spPr>
              <a:xfrm>
                <a:off x="5452130" y="1139785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79C3612-9F17-85B8-88B2-41587DA8A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130" y="1139785"/>
                <a:ext cx="283091" cy="276999"/>
              </a:xfrm>
              <a:prstGeom prst="rect">
                <a:avLst/>
              </a:prstGeom>
              <a:blipFill>
                <a:blip r:embed="rId14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8C54CE4-9C11-71FC-AF38-E9CB5EF77E93}"/>
                  </a:ext>
                </a:extLst>
              </p:cNvPr>
              <p:cNvSpPr txBox="1"/>
              <p:nvPr/>
            </p:nvSpPr>
            <p:spPr>
              <a:xfrm>
                <a:off x="5452131" y="1666475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8C54CE4-9C11-71FC-AF38-E9CB5EF77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131" y="1666475"/>
                <a:ext cx="283091" cy="276999"/>
              </a:xfrm>
              <a:prstGeom prst="rect">
                <a:avLst/>
              </a:prstGeom>
              <a:blipFill>
                <a:blip r:embed="rId15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A4ECDA9-2AEE-78D1-BD1C-D493CCFC5AAD}"/>
                  </a:ext>
                </a:extLst>
              </p:cNvPr>
              <p:cNvSpPr txBox="1"/>
              <p:nvPr/>
            </p:nvSpPr>
            <p:spPr>
              <a:xfrm>
                <a:off x="5452131" y="2193165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A4ECDA9-2AEE-78D1-BD1C-D493CCFC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131" y="2193165"/>
                <a:ext cx="277768" cy="276999"/>
              </a:xfrm>
              <a:prstGeom prst="rect">
                <a:avLst/>
              </a:prstGeom>
              <a:blipFill>
                <a:blip r:embed="rId16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135914-E0B5-26F8-439E-88995A03CBA3}"/>
                  </a:ext>
                </a:extLst>
              </p:cNvPr>
              <p:cNvSpPr txBox="1"/>
              <p:nvPr/>
            </p:nvSpPr>
            <p:spPr>
              <a:xfrm>
                <a:off x="5452131" y="2719855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9135914-E0B5-26F8-439E-88995A03C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131" y="2719855"/>
                <a:ext cx="283091" cy="276999"/>
              </a:xfrm>
              <a:prstGeom prst="rect">
                <a:avLst/>
              </a:prstGeom>
              <a:blipFill>
                <a:blip r:embed="rId17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60F6C26-6AFE-468F-F5E1-09709D8DEB0E}"/>
                  </a:ext>
                </a:extLst>
              </p:cNvPr>
              <p:cNvSpPr txBox="1"/>
              <p:nvPr/>
            </p:nvSpPr>
            <p:spPr>
              <a:xfrm>
                <a:off x="5452131" y="3246545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60F6C26-6AFE-468F-F5E1-09709D8DE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131" y="3246545"/>
                <a:ext cx="283091" cy="276999"/>
              </a:xfrm>
              <a:prstGeom prst="rect">
                <a:avLst/>
              </a:prstGeom>
              <a:blipFill>
                <a:blip r:embed="rId18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637947-DC28-1F86-D597-599F6270A5DF}"/>
                  </a:ext>
                </a:extLst>
              </p:cNvPr>
              <p:cNvSpPr txBox="1"/>
              <p:nvPr/>
            </p:nvSpPr>
            <p:spPr>
              <a:xfrm>
                <a:off x="5452131" y="3773238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637947-DC28-1F86-D597-599F6270A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131" y="3773238"/>
                <a:ext cx="283091" cy="276999"/>
              </a:xfrm>
              <a:prstGeom prst="rect">
                <a:avLst/>
              </a:prstGeom>
              <a:blipFill>
                <a:blip r:embed="rId19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CB63FE4-BF53-6FC5-0F54-BCF4A730DC63}"/>
                  </a:ext>
                </a:extLst>
              </p:cNvPr>
              <p:cNvSpPr txBox="1"/>
              <p:nvPr/>
            </p:nvSpPr>
            <p:spPr>
              <a:xfrm>
                <a:off x="2270780" y="2000250"/>
                <a:ext cx="344197" cy="281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CB63FE4-BF53-6FC5-0F54-BCF4A730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780" y="2000250"/>
                <a:ext cx="344197" cy="281295"/>
              </a:xfrm>
              <a:prstGeom prst="rect">
                <a:avLst/>
              </a:prstGeom>
              <a:blipFill>
                <a:blip r:embed="rId20"/>
                <a:stretch>
                  <a:fillRect l="-10714" t="-2174" r="-5357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FAC7B6C-14CD-333B-DDD3-167CE81CAF47}"/>
                  </a:ext>
                </a:extLst>
              </p:cNvPr>
              <p:cNvSpPr txBox="1"/>
              <p:nvPr/>
            </p:nvSpPr>
            <p:spPr>
              <a:xfrm>
                <a:off x="2270779" y="2537159"/>
                <a:ext cx="339260" cy="279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FAC7B6C-14CD-333B-DDD3-167CE81CA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779" y="2537159"/>
                <a:ext cx="339260" cy="279372"/>
              </a:xfrm>
              <a:prstGeom prst="rect">
                <a:avLst/>
              </a:prstGeom>
              <a:blipFill>
                <a:blip r:embed="rId21"/>
                <a:stretch>
                  <a:fillRect l="-10909" t="-2174" r="-5455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4B4C086-77F4-038F-9921-5698D134197E}"/>
                  </a:ext>
                </a:extLst>
              </p:cNvPr>
              <p:cNvSpPr txBox="1"/>
              <p:nvPr/>
            </p:nvSpPr>
            <p:spPr>
              <a:xfrm>
                <a:off x="2270779" y="3065423"/>
                <a:ext cx="344197" cy="279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4B4C086-77F4-038F-9921-5698D1341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779" y="3065423"/>
                <a:ext cx="344197" cy="279948"/>
              </a:xfrm>
              <a:prstGeom prst="rect">
                <a:avLst/>
              </a:prstGeom>
              <a:blipFill>
                <a:blip r:embed="rId22"/>
                <a:stretch>
                  <a:fillRect l="-10714" t="-2174" r="-535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9FC2E0A-05EB-F452-804E-F078CAC8ECE9}"/>
                  </a:ext>
                </a:extLst>
              </p:cNvPr>
              <p:cNvSpPr txBox="1"/>
              <p:nvPr/>
            </p:nvSpPr>
            <p:spPr>
              <a:xfrm>
                <a:off x="2265841" y="3548958"/>
                <a:ext cx="344197" cy="2839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9FC2E0A-05EB-F452-804E-F078CAC8E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841" y="3548958"/>
                <a:ext cx="344197" cy="283989"/>
              </a:xfrm>
              <a:prstGeom prst="rect">
                <a:avLst/>
              </a:prstGeom>
              <a:blipFill>
                <a:blip r:embed="rId23"/>
                <a:stretch>
                  <a:fillRect l="-10714" t="-2128" r="-535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FFA931-0CC2-1ECF-6A29-15BDF546FDB9}"/>
                  </a:ext>
                </a:extLst>
              </p:cNvPr>
              <p:cNvSpPr txBox="1"/>
              <p:nvPr/>
            </p:nvSpPr>
            <p:spPr>
              <a:xfrm>
                <a:off x="4129753" y="3063692"/>
                <a:ext cx="344197" cy="282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FFA931-0CC2-1ECF-6A29-15BDF546F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53" y="3063692"/>
                <a:ext cx="344197" cy="282450"/>
              </a:xfrm>
              <a:prstGeom prst="rect">
                <a:avLst/>
              </a:prstGeom>
              <a:blipFill>
                <a:blip r:embed="rId24"/>
                <a:stretch>
                  <a:fillRect l="-10526" t="-2174" r="-526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298C66F-1D76-F3C8-43E5-733C8B429666}"/>
                  </a:ext>
                </a:extLst>
              </p:cNvPr>
              <p:cNvSpPr txBox="1"/>
              <p:nvPr/>
            </p:nvSpPr>
            <p:spPr>
              <a:xfrm>
                <a:off x="4129753" y="3598747"/>
                <a:ext cx="339259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298C66F-1D76-F3C8-43E5-733C8B429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53" y="3598747"/>
                <a:ext cx="339259" cy="280141"/>
              </a:xfrm>
              <a:prstGeom prst="rect">
                <a:avLst/>
              </a:prstGeom>
              <a:blipFill>
                <a:blip r:embed="rId25"/>
                <a:stretch>
                  <a:fillRect l="-10714" t="-2174" r="-5357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C14F258-41AD-F7F6-903C-DAC78678FEA6}"/>
                  </a:ext>
                </a:extLst>
              </p:cNvPr>
              <p:cNvSpPr txBox="1"/>
              <p:nvPr/>
            </p:nvSpPr>
            <p:spPr>
              <a:xfrm>
                <a:off x="4150896" y="954110"/>
                <a:ext cx="344197" cy="282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C14F258-41AD-F7F6-903C-DAC78678F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896" y="954110"/>
                <a:ext cx="344197" cy="282450"/>
              </a:xfrm>
              <a:prstGeom prst="rect">
                <a:avLst/>
              </a:prstGeom>
              <a:blipFill>
                <a:blip r:embed="rId26"/>
                <a:stretch>
                  <a:fillRect l="-10714" t="-2174" r="-535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C7D1F3-072E-AA64-6047-458E2D774071}"/>
                  </a:ext>
                </a:extLst>
              </p:cNvPr>
              <p:cNvSpPr txBox="1"/>
              <p:nvPr/>
            </p:nvSpPr>
            <p:spPr>
              <a:xfrm>
                <a:off x="4150896" y="1489165"/>
                <a:ext cx="339259" cy="2801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C7D1F3-072E-AA64-6047-458E2D774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896" y="1489165"/>
                <a:ext cx="339259" cy="280141"/>
              </a:xfrm>
              <a:prstGeom prst="rect">
                <a:avLst/>
              </a:prstGeom>
              <a:blipFill>
                <a:blip r:embed="rId27"/>
                <a:stretch>
                  <a:fillRect l="-10714" t="-2174" r="-3571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49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24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Lichtman</dc:creator>
  <cp:lastModifiedBy>Marc Lichtman</cp:lastModifiedBy>
  <cp:revision>1</cp:revision>
  <dcterms:created xsi:type="dcterms:W3CDTF">2023-03-04T02:49:52Z</dcterms:created>
  <dcterms:modified xsi:type="dcterms:W3CDTF">2023-03-04T03:03:10Z</dcterms:modified>
</cp:coreProperties>
</file>