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328" r:id="rId3"/>
  </p:sldIdLst>
  <p:sldSz cx="6858000" cy="4114800"/>
  <p:notesSz cx="6858000" cy="9144000"/>
  <p:defaultTextStyle>
    <a:defPPr>
      <a:defRPr lang="en-US"/>
    </a:defPPr>
    <a:lvl1pPr marL="0" algn="l" defTabSz="526650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1pPr>
    <a:lvl2pPr marL="263325" algn="l" defTabSz="526650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2pPr>
    <a:lvl3pPr marL="526650" algn="l" defTabSz="526650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3pPr>
    <a:lvl4pPr marL="789976" algn="l" defTabSz="526650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4pPr>
    <a:lvl5pPr marL="1053301" algn="l" defTabSz="526650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5pPr>
    <a:lvl6pPr marL="1316626" algn="l" defTabSz="526650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6pPr>
    <a:lvl7pPr marL="1579952" algn="l" defTabSz="526650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7pPr>
    <a:lvl8pPr marL="1843276" algn="l" defTabSz="526650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8pPr>
    <a:lvl9pPr marL="2106603" algn="l" defTabSz="526650" rtl="0" eaLnBrk="1" latinLnBrk="0" hangingPunct="1">
      <a:defRPr sz="103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26D"/>
    <a:srgbClr val="CFAFE7"/>
    <a:srgbClr val="FCD233"/>
    <a:srgbClr val="667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0" autoAdjust="0"/>
    <p:restoredTop sz="96327" autoAdjust="0"/>
  </p:normalViewPr>
  <p:slideViewPr>
    <p:cSldViewPr snapToGrid="0" snapToObjects="1">
      <p:cViewPr>
        <p:scale>
          <a:sx n="150" d="100"/>
          <a:sy n="150" d="100"/>
        </p:scale>
        <p:origin x="2538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4" d="100"/>
          <a:sy n="134" d="100"/>
        </p:scale>
        <p:origin x="331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3ACBA9-85B6-C64B-B41F-CD9C79FCBF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3831D-3C2A-7F4C-BEFF-033DC52FAC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84EBC-20F1-D747-8856-AFB4D9D783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2879-A1D6-FE48-ACA4-2B4A190A31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69B30-1D97-E142-BDFF-932470211E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C900F-E671-774E-98ED-D7D777309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01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F87C1-3609-4051-B81A-B4804B8BAD1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9D0E3-DB50-4908-B83A-0DDFD970C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0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665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1pPr>
    <a:lvl2pPr marL="263325" algn="l" defTabSz="52665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2pPr>
    <a:lvl3pPr marL="526650" algn="l" defTabSz="52665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3pPr>
    <a:lvl4pPr marL="789976" algn="l" defTabSz="52665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4pPr>
    <a:lvl5pPr marL="1053301" algn="l" defTabSz="52665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5pPr>
    <a:lvl6pPr marL="1316626" algn="l" defTabSz="52665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6pPr>
    <a:lvl7pPr marL="1579952" algn="l" defTabSz="52665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7pPr>
    <a:lvl8pPr marL="1843276" algn="l" defTabSz="52665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8pPr>
    <a:lvl9pPr marL="2106603" algn="l" defTabSz="526650" rtl="0" eaLnBrk="1" latinLnBrk="0" hangingPunct="1">
      <a:defRPr sz="6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A9D0E3-DB50-4908-B83A-0DDFD970C2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3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A1E75A2D-17C3-2C46-9BB1-3935DDC23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31" y="0"/>
            <a:ext cx="6855969" cy="411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F73369-591A-9B49-A879-0E0A76BD89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250" y="673418"/>
            <a:ext cx="5143500" cy="1432560"/>
          </a:xfrm>
        </p:spPr>
        <p:txBody>
          <a:bodyPr anchor="b">
            <a:noAutofit/>
          </a:bodyPr>
          <a:lstStyle>
            <a:lvl1pPr algn="ctr">
              <a:defRPr sz="48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639F5-403E-744B-92CA-27BD5531A4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7250" y="2161222"/>
            <a:ext cx="5143500" cy="993458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8B28531-65EC-D24C-ABED-EFF5EEACFB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4313" y="3731112"/>
            <a:ext cx="1031417" cy="333762"/>
          </a:xfrm>
          <a:prstGeom prst="rect">
            <a:avLst/>
          </a:prstGeom>
        </p:spPr>
      </p:pic>
      <p:sp>
        <p:nvSpPr>
          <p:cNvPr id="7" name="Text Placeholder 25">
            <a:extLst>
              <a:ext uri="{FF2B5EF4-FFF2-40B4-BE49-F238E27FC236}">
                <a16:creationId xmlns:a16="http://schemas.microsoft.com/office/drawing/2014/main" id="{E0CEB57B-77DF-1340-B4D0-C70A624D407B}"/>
              </a:ext>
            </a:extLst>
          </p:cNvPr>
          <p:cNvSpPr txBox="1">
            <a:spLocks/>
          </p:cNvSpPr>
          <p:nvPr userDrawn="1"/>
        </p:nvSpPr>
        <p:spPr>
          <a:xfrm>
            <a:off x="5119296" y="3768222"/>
            <a:ext cx="1524392" cy="259904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cap="none" baseline="0" dirty="0" err="1"/>
              <a:t>scienceacademy.umd.edu</a:t>
            </a:r>
            <a:endParaRPr lang="en-US" sz="1600" cap="none" baseline="0" dirty="0"/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23F28474-40A5-754D-A58F-24D5E1B342B1}"/>
              </a:ext>
            </a:extLst>
          </p:cNvPr>
          <p:cNvSpPr txBox="1">
            <a:spLocks/>
          </p:cNvSpPr>
          <p:nvPr userDrawn="1"/>
        </p:nvSpPr>
        <p:spPr>
          <a:xfrm>
            <a:off x="2168284" y="3783664"/>
            <a:ext cx="2521433" cy="259904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0" dirty="0">
                <a:solidFill>
                  <a:srgbClr val="66758E"/>
                </a:solidFill>
              </a:rPr>
              <a:t>© 2020, University of Maryland</a:t>
            </a:r>
          </a:p>
        </p:txBody>
      </p:sp>
    </p:spTree>
    <p:extLst>
      <p:ext uri="{BB962C8B-B14F-4D97-AF65-F5344CB8AC3E}">
        <p14:creationId xmlns:p14="http://schemas.microsoft.com/office/powerpoint/2010/main" val="120181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3EB9-F3DD-CB4C-BAC3-8A6BBD901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381" y="592454"/>
            <a:ext cx="2211883" cy="516755"/>
          </a:xfrm>
        </p:spPr>
        <p:txBody>
          <a:bodyPr anchor="t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00F0-713C-F840-BBAB-61548CD12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592456"/>
            <a:ext cx="3471863" cy="2924175"/>
          </a:xfrm>
          <a:solidFill>
            <a:schemeClr val="bg1">
              <a:alpha val="50000"/>
            </a:schemeClr>
          </a:solidFill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92AE1-B2F6-A547-B83F-FAC7FFEC575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1109209"/>
            <a:ext cx="2211883" cy="228695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5372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9C46-D1D4-6541-B564-15918EDCA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381" y="592454"/>
            <a:ext cx="2211883" cy="516755"/>
          </a:xfrm>
        </p:spPr>
        <p:txBody>
          <a:bodyPr anchor="t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1C631-72D6-9748-8469-193DC375B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592456"/>
            <a:ext cx="3471863" cy="29241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3D1-CD02-A347-88B1-81F20AECF53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1109209"/>
            <a:ext cx="2211883" cy="228695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caption for picture</a:t>
            </a:r>
          </a:p>
        </p:txBody>
      </p:sp>
    </p:spTree>
    <p:extLst>
      <p:ext uri="{BB962C8B-B14F-4D97-AF65-F5344CB8AC3E}">
        <p14:creationId xmlns:p14="http://schemas.microsoft.com/office/powerpoint/2010/main" val="3476433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BE1A4D-94BC-9B4C-A079-374A08F8DD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32" y="1"/>
            <a:ext cx="6855968" cy="4114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F73369-591A-9B49-A879-0E0A76BD89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250" y="673418"/>
            <a:ext cx="5143500" cy="1432560"/>
          </a:xfrm>
        </p:spPr>
        <p:txBody>
          <a:bodyPr anchor="b">
            <a:noAutofit/>
          </a:bodyPr>
          <a:lstStyle>
            <a:lvl1pPr algn="ctr">
              <a:defRPr sz="48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639F5-403E-744B-92CA-27BD5531A4E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7250" y="2161222"/>
            <a:ext cx="5143500" cy="993458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B28531-65EC-D24C-ABED-EFF5EEACFB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15673" y="3731112"/>
            <a:ext cx="1028699" cy="333762"/>
          </a:xfrm>
          <a:prstGeom prst="rect">
            <a:avLst/>
          </a:prstGeom>
        </p:spPr>
      </p:pic>
      <p:sp>
        <p:nvSpPr>
          <p:cNvPr id="7" name="Text Placeholder 25">
            <a:extLst>
              <a:ext uri="{FF2B5EF4-FFF2-40B4-BE49-F238E27FC236}">
                <a16:creationId xmlns:a16="http://schemas.microsoft.com/office/drawing/2014/main" id="{E0CEB57B-77DF-1340-B4D0-C70A624D407B}"/>
              </a:ext>
            </a:extLst>
          </p:cNvPr>
          <p:cNvSpPr txBox="1">
            <a:spLocks/>
          </p:cNvSpPr>
          <p:nvPr userDrawn="1"/>
        </p:nvSpPr>
        <p:spPr>
          <a:xfrm>
            <a:off x="5070887" y="3768222"/>
            <a:ext cx="1572802" cy="259904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cap="none" baseline="0" dirty="0" err="1">
                <a:solidFill>
                  <a:schemeClr val="bg1"/>
                </a:solidFill>
              </a:rPr>
              <a:t>scienceacademy.umd.edu</a:t>
            </a:r>
            <a:endParaRPr lang="en-US" sz="1600" cap="none" baseline="0" dirty="0"/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80140663-70EF-BE4B-B88B-71A3E72CD646}"/>
              </a:ext>
            </a:extLst>
          </p:cNvPr>
          <p:cNvSpPr txBox="1">
            <a:spLocks/>
          </p:cNvSpPr>
          <p:nvPr userDrawn="1"/>
        </p:nvSpPr>
        <p:spPr>
          <a:xfrm>
            <a:off x="2168284" y="3783664"/>
            <a:ext cx="2521433" cy="259904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0" dirty="0">
                <a:solidFill>
                  <a:srgbClr val="66758E"/>
                </a:solidFill>
              </a:rPr>
              <a:t>© 2020, University of Maryland</a:t>
            </a:r>
          </a:p>
        </p:txBody>
      </p:sp>
    </p:spTree>
    <p:extLst>
      <p:ext uri="{BB962C8B-B14F-4D97-AF65-F5344CB8AC3E}">
        <p14:creationId xmlns:p14="http://schemas.microsoft.com/office/powerpoint/2010/main" val="134404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5EDCFB-642E-444E-9283-C9FE16A5A4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32" y="1"/>
            <a:ext cx="6855968" cy="411479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BFCD4-0E86-AC4E-A445-2E6233E1C6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7916" y="2753679"/>
            <a:ext cx="5915025" cy="900113"/>
          </a:xfrm>
        </p:spPr>
        <p:txBody>
          <a:bodyPr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9A9CD30-2A60-1342-AE48-AB57D7F44E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9" y="1280161"/>
            <a:ext cx="5915025" cy="1461720"/>
          </a:xfrm>
        </p:spPr>
        <p:txBody>
          <a:bodyPr anchor="b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C73DC-BFEA-2540-B112-F39F9F09EB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15673" y="3731112"/>
            <a:ext cx="1028699" cy="333762"/>
          </a:xfrm>
          <a:prstGeom prst="rect">
            <a:avLst/>
          </a:prstGeom>
        </p:spPr>
      </p:pic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204A0934-907F-C149-A15F-0453459D2480}"/>
              </a:ext>
            </a:extLst>
          </p:cNvPr>
          <p:cNvSpPr txBox="1">
            <a:spLocks/>
          </p:cNvSpPr>
          <p:nvPr userDrawn="1"/>
        </p:nvSpPr>
        <p:spPr>
          <a:xfrm>
            <a:off x="5155604" y="3768222"/>
            <a:ext cx="1488085" cy="259904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cap="none" baseline="0" dirty="0" err="1">
                <a:solidFill>
                  <a:schemeClr val="bg1"/>
                </a:solidFill>
              </a:rPr>
              <a:t>scienceacademy.umd.edu</a:t>
            </a:r>
            <a:endParaRPr lang="en-US" sz="1600" cap="none" baseline="0" dirty="0"/>
          </a:p>
        </p:txBody>
      </p:sp>
    </p:spTree>
    <p:extLst>
      <p:ext uri="{BB962C8B-B14F-4D97-AF65-F5344CB8AC3E}">
        <p14:creationId xmlns:p14="http://schemas.microsoft.com/office/powerpoint/2010/main" val="3625223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2636-D721-8247-B700-19F57EAEB4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8394-2B71-B14C-91D0-E12CF958F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014413"/>
            <a:ext cx="5915025" cy="26108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5">
            <a:extLst>
              <a:ext uri="{FF2B5EF4-FFF2-40B4-BE49-F238E27FC236}">
                <a16:creationId xmlns:a16="http://schemas.microsoft.com/office/drawing/2014/main" id="{705C4228-373B-9D47-8F42-D849BD6F6ECD}"/>
              </a:ext>
            </a:extLst>
          </p:cNvPr>
          <p:cNvSpPr txBox="1">
            <a:spLocks/>
          </p:cNvSpPr>
          <p:nvPr userDrawn="1"/>
        </p:nvSpPr>
        <p:spPr>
          <a:xfrm>
            <a:off x="2168284" y="3783664"/>
            <a:ext cx="2521433" cy="259904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0" dirty="0">
                <a:solidFill>
                  <a:srgbClr val="66758E"/>
                </a:solidFill>
              </a:rPr>
              <a:t>© 2020, University of Maryland</a:t>
            </a:r>
          </a:p>
        </p:txBody>
      </p:sp>
    </p:spTree>
    <p:extLst>
      <p:ext uri="{BB962C8B-B14F-4D97-AF65-F5344CB8AC3E}">
        <p14:creationId xmlns:p14="http://schemas.microsoft.com/office/powerpoint/2010/main" val="4204052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F9D7-16C7-BE45-AD25-D6BFB187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C99C-52D2-9841-A6F5-084B6F647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014413"/>
            <a:ext cx="2830308" cy="2610803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C0CAA-BCC9-0841-B1C2-135399CA4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56205" y="1014413"/>
            <a:ext cx="2830308" cy="2610803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02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5922-A149-404F-B555-96623E9C3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381" y="219076"/>
            <a:ext cx="5915025" cy="795337"/>
          </a:xfrm>
        </p:spPr>
        <p:txBody>
          <a:bodyPr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36E95-0CA8-7648-8462-5FC0BE3E3F0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382" y="758235"/>
            <a:ext cx="2901255" cy="494348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B5FCD-7098-4749-87B2-2EE8D1F0E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2" y="1352595"/>
            <a:ext cx="2901255" cy="211074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7431E-DA15-0C49-9584-4C3C25BA428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71863" y="758235"/>
            <a:ext cx="2915543" cy="494348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0F101-567A-1C40-BEE4-D6FE2DA6E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352594"/>
            <a:ext cx="2915543" cy="2110741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5877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8E4A-ED1C-6847-A60F-66DC1D85A7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480774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B157DC-682B-BC4A-A4DF-54FEB89E0F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32" y="1"/>
            <a:ext cx="6855968" cy="41147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928E4A-ED1C-6847-A60F-66DC1D85A7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DC51B6-2917-C748-9930-C53049B093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15673" y="3731112"/>
            <a:ext cx="1028699" cy="333762"/>
          </a:xfrm>
          <a:prstGeom prst="rect">
            <a:avLst/>
          </a:prstGeom>
        </p:spPr>
      </p:pic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F2B2FC86-32BC-7A43-8DB1-80140F2D33EA}"/>
              </a:ext>
            </a:extLst>
          </p:cNvPr>
          <p:cNvSpPr txBox="1">
            <a:spLocks/>
          </p:cNvSpPr>
          <p:nvPr userDrawn="1"/>
        </p:nvSpPr>
        <p:spPr>
          <a:xfrm>
            <a:off x="5669953" y="3768222"/>
            <a:ext cx="973735" cy="259904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DATA/MSML 600</a:t>
            </a:r>
          </a:p>
        </p:txBody>
      </p:sp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1C7248A8-8785-8B4C-A7E9-AB5ECD5C5554}"/>
              </a:ext>
            </a:extLst>
          </p:cNvPr>
          <p:cNvSpPr txBox="1">
            <a:spLocks/>
          </p:cNvSpPr>
          <p:nvPr userDrawn="1"/>
        </p:nvSpPr>
        <p:spPr>
          <a:xfrm>
            <a:off x="2168284" y="3783664"/>
            <a:ext cx="2521433" cy="259904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0" dirty="0">
                <a:solidFill>
                  <a:srgbClr val="66758E"/>
                </a:solidFill>
              </a:rPr>
              <a:t>© 2020, University of Maryland</a:t>
            </a:r>
          </a:p>
        </p:txBody>
      </p:sp>
    </p:spTree>
    <p:extLst>
      <p:ext uri="{BB962C8B-B14F-4D97-AF65-F5344CB8AC3E}">
        <p14:creationId xmlns:p14="http://schemas.microsoft.com/office/powerpoint/2010/main" val="2535042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27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A1DD17E5-83CD-0B48-B417-EDF0231D0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31" y="0"/>
            <a:ext cx="6855969" cy="41148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BFCD4-0E86-AC4E-A445-2E6233E1C6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7916" y="2753679"/>
            <a:ext cx="5915025" cy="900113"/>
          </a:xfrm>
        </p:spPr>
        <p:txBody>
          <a:bodyPr>
            <a:noAutofit/>
          </a:bodyPr>
          <a:lstStyle>
            <a:lvl1pPr marL="0" indent="0">
              <a:buNone/>
              <a:defRPr sz="24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9A9CD30-2A60-1342-AE48-AB57D7F44E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9" y="1280161"/>
            <a:ext cx="5915025" cy="1461720"/>
          </a:xfrm>
        </p:spPr>
        <p:txBody>
          <a:bodyPr anchor="b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E3C73DC-BFEA-2540-B112-F39F9F09EB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4313" y="3731112"/>
            <a:ext cx="1031417" cy="333762"/>
          </a:xfrm>
          <a:prstGeom prst="rect">
            <a:avLst/>
          </a:prstGeom>
        </p:spPr>
      </p:pic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204A0934-907F-C149-A15F-0453459D2480}"/>
              </a:ext>
            </a:extLst>
          </p:cNvPr>
          <p:cNvSpPr txBox="1">
            <a:spLocks/>
          </p:cNvSpPr>
          <p:nvPr userDrawn="1"/>
        </p:nvSpPr>
        <p:spPr>
          <a:xfrm>
            <a:off x="5167705" y="3768222"/>
            <a:ext cx="1475983" cy="259904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cap="none" baseline="0" dirty="0" err="1"/>
              <a:t>scienceacademy.umd.edu</a:t>
            </a:r>
            <a:endParaRPr lang="en-US" sz="1600" cap="none" baseline="0" dirty="0"/>
          </a:p>
        </p:txBody>
      </p:sp>
      <p:sp>
        <p:nvSpPr>
          <p:cNvPr id="8" name="Text Placeholder 25">
            <a:extLst>
              <a:ext uri="{FF2B5EF4-FFF2-40B4-BE49-F238E27FC236}">
                <a16:creationId xmlns:a16="http://schemas.microsoft.com/office/drawing/2014/main" id="{41A9F8F2-198D-1640-AF48-EE60A34CAC05}"/>
              </a:ext>
            </a:extLst>
          </p:cNvPr>
          <p:cNvSpPr txBox="1">
            <a:spLocks/>
          </p:cNvSpPr>
          <p:nvPr userDrawn="1"/>
        </p:nvSpPr>
        <p:spPr>
          <a:xfrm>
            <a:off x="2168284" y="3783664"/>
            <a:ext cx="2521433" cy="259904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0" dirty="0">
                <a:solidFill>
                  <a:srgbClr val="66758E"/>
                </a:solidFill>
              </a:rPr>
              <a:t>© 2020, University of Maryland</a:t>
            </a:r>
          </a:p>
        </p:txBody>
      </p:sp>
    </p:spTree>
    <p:extLst>
      <p:ext uri="{BB962C8B-B14F-4D97-AF65-F5344CB8AC3E}">
        <p14:creationId xmlns:p14="http://schemas.microsoft.com/office/powerpoint/2010/main" val="1183015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7D8F4A-A70C-204B-ADCC-A9B2074656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33" y="1"/>
            <a:ext cx="6855968" cy="4114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8D28CF-F506-4440-BB41-429E71345B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15673" y="3731112"/>
            <a:ext cx="1028699" cy="333762"/>
          </a:xfrm>
          <a:prstGeom prst="rect">
            <a:avLst/>
          </a:prstGeom>
        </p:spPr>
      </p:pic>
      <p:sp>
        <p:nvSpPr>
          <p:cNvPr id="8" name="Text Placeholder 25">
            <a:extLst>
              <a:ext uri="{FF2B5EF4-FFF2-40B4-BE49-F238E27FC236}">
                <a16:creationId xmlns:a16="http://schemas.microsoft.com/office/drawing/2014/main" id="{8FADCE64-124B-FC49-B0F1-4A24CE68E060}"/>
              </a:ext>
            </a:extLst>
          </p:cNvPr>
          <p:cNvSpPr txBox="1">
            <a:spLocks/>
          </p:cNvSpPr>
          <p:nvPr userDrawn="1"/>
        </p:nvSpPr>
        <p:spPr>
          <a:xfrm>
            <a:off x="5614989" y="3768222"/>
            <a:ext cx="1028699" cy="259904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DATA/MSML 600</a:t>
            </a:r>
          </a:p>
        </p:txBody>
      </p:sp>
      <p:sp>
        <p:nvSpPr>
          <p:cNvPr id="5" name="Text Placeholder 25">
            <a:extLst>
              <a:ext uri="{FF2B5EF4-FFF2-40B4-BE49-F238E27FC236}">
                <a16:creationId xmlns:a16="http://schemas.microsoft.com/office/drawing/2014/main" id="{4578A573-C1A0-294A-BBE9-2E5DD2DF71DA}"/>
              </a:ext>
            </a:extLst>
          </p:cNvPr>
          <p:cNvSpPr txBox="1">
            <a:spLocks/>
          </p:cNvSpPr>
          <p:nvPr userDrawn="1"/>
        </p:nvSpPr>
        <p:spPr>
          <a:xfrm>
            <a:off x="2168284" y="3783664"/>
            <a:ext cx="2521433" cy="259904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0" dirty="0">
                <a:solidFill>
                  <a:srgbClr val="66758E"/>
                </a:solidFill>
              </a:rPr>
              <a:t>© 2020, University of Maryland</a:t>
            </a:r>
          </a:p>
        </p:txBody>
      </p:sp>
    </p:spTree>
    <p:extLst>
      <p:ext uri="{BB962C8B-B14F-4D97-AF65-F5344CB8AC3E}">
        <p14:creationId xmlns:p14="http://schemas.microsoft.com/office/powerpoint/2010/main" val="2923151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3EB9-F3DD-CB4C-BAC3-8A6BBD901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381" y="592454"/>
            <a:ext cx="2211883" cy="516755"/>
          </a:xfrm>
        </p:spPr>
        <p:txBody>
          <a:bodyPr anchor="t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00F0-713C-F840-BBAB-61548CD12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592456"/>
            <a:ext cx="3471863" cy="2924175"/>
          </a:xfrm>
          <a:noFill/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92AE1-B2F6-A547-B83F-FAC7FFEC575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1109209"/>
            <a:ext cx="2211883" cy="228695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982204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9C46-D1D4-6541-B564-15918EDCA2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381" y="592454"/>
            <a:ext cx="2211883" cy="516755"/>
          </a:xfrm>
        </p:spPr>
        <p:txBody>
          <a:bodyPr anchor="t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1C631-72D6-9748-8469-193DC375B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592456"/>
            <a:ext cx="3471863" cy="29241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3D1-CD02-A347-88B1-81F20AECF53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1109209"/>
            <a:ext cx="2211883" cy="228695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caption for picture</a:t>
            </a:r>
          </a:p>
        </p:txBody>
      </p:sp>
    </p:spTree>
    <p:extLst>
      <p:ext uri="{BB962C8B-B14F-4D97-AF65-F5344CB8AC3E}">
        <p14:creationId xmlns:p14="http://schemas.microsoft.com/office/powerpoint/2010/main" val="228056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2636-D721-8247-B700-19F57EAEB4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8394-2B71-B14C-91D0-E12CF958F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2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F9D7-16C7-BE45-AD25-D6BFB187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C99C-52D2-9841-A6F5-084B6F647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014413"/>
            <a:ext cx="2830308" cy="2610803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C0CAA-BCC9-0841-B1C2-135399CA4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56205" y="1014413"/>
            <a:ext cx="2830308" cy="2610803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2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5922-A149-404F-B555-96623E9C3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381" y="219076"/>
            <a:ext cx="5915025" cy="795337"/>
          </a:xfrm>
        </p:spPr>
        <p:txBody>
          <a:bodyPr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36E95-0CA8-7648-8462-5FC0BE3E3F0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382" y="758235"/>
            <a:ext cx="2901255" cy="494348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B5FCD-7098-4749-87B2-2EE8D1F0E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2" y="1352595"/>
            <a:ext cx="2901255" cy="211074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7431E-DA15-0C49-9584-4C3C25BA428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71863" y="758235"/>
            <a:ext cx="2915543" cy="494348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Heading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0F101-567A-1C40-BEE4-D6FE2DA6E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352594"/>
            <a:ext cx="2915543" cy="2110741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8E4A-ED1C-6847-A60F-66DC1D85A7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4703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603C75AB-D081-BF4D-8015-DF2853EFE3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31" y="0"/>
            <a:ext cx="6855969" cy="411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928E4A-ED1C-6847-A60F-66DC1D85A7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E84D644-2B05-3F44-919F-0E72049938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4313" y="3731112"/>
            <a:ext cx="1031417" cy="33376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0F87EE-FF83-BF43-855A-42036429B8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66078" y="3804264"/>
            <a:ext cx="1031417" cy="300038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DATA/MSML 600</a:t>
            </a:r>
          </a:p>
        </p:txBody>
      </p:sp>
      <p:sp>
        <p:nvSpPr>
          <p:cNvPr id="8" name="Text Placeholder 25">
            <a:extLst>
              <a:ext uri="{FF2B5EF4-FFF2-40B4-BE49-F238E27FC236}">
                <a16:creationId xmlns:a16="http://schemas.microsoft.com/office/drawing/2014/main" id="{57414146-B5B0-8D4E-8582-AE5B563F687E}"/>
              </a:ext>
            </a:extLst>
          </p:cNvPr>
          <p:cNvSpPr txBox="1">
            <a:spLocks/>
          </p:cNvSpPr>
          <p:nvPr userDrawn="1"/>
        </p:nvSpPr>
        <p:spPr>
          <a:xfrm>
            <a:off x="2168284" y="3783664"/>
            <a:ext cx="2521433" cy="259904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0" dirty="0">
                <a:solidFill>
                  <a:srgbClr val="66758E"/>
                </a:solidFill>
              </a:rPr>
              <a:t>© 2020, University of Maryland</a:t>
            </a:r>
          </a:p>
        </p:txBody>
      </p:sp>
    </p:spTree>
    <p:extLst>
      <p:ext uri="{BB962C8B-B14F-4D97-AF65-F5344CB8AC3E}">
        <p14:creationId xmlns:p14="http://schemas.microsoft.com/office/powerpoint/2010/main" val="83121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B95BE89D-120C-FB45-9969-A14DED5695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31" y="0"/>
            <a:ext cx="6855969" cy="41148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F048F12-68F8-8146-A7D8-C15934FC04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4313" y="3731112"/>
            <a:ext cx="1031417" cy="333762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EBBB995-AE15-DF46-AE14-33BBB61AA3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66079" y="3804264"/>
            <a:ext cx="1031417" cy="300038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DATA/MSML 600</a:t>
            </a:r>
          </a:p>
        </p:txBody>
      </p:sp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1F23D011-450D-9547-BF15-67BBDED59C8D}"/>
              </a:ext>
            </a:extLst>
          </p:cNvPr>
          <p:cNvSpPr txBox="1">
            <a:spLocks/>
          </p:cNvSpPr>
          <p:nvPr userDrawn="1"/>
        </p:nvSpPr>
        <p:spPr>
          <a:xfrm>
            <a:off x="2168284" y="3783664"/>
            <a:ext cx="2521433" cy="259904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0" dirty="0">
                <a:solidFill>
                  <a:srgbClr val="66758E"/>
                </a:solidFill>
              </a:rPr>
              <a:t>© 2020, University of Maryland</a:t>
            </a:r>
          </a:p>
        </p:txBody>
      </p:sp>
    </p:spTree>
    <p:extLst>
      <p:ext uri="{BB962C8B-B14F-4D97-AF65-F5344CB8AC3E}">
        <p14:creationId xmlns:p14="http://schemas.microsoft.com/office/powerpoint/2010/main" val="200671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6644B-D2EF-5A47-8AB5-E0B0684A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19076"/>
            <a:ext cx="5915025" cy="795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EC9AD-3D8F-3C48-866E-95E2B5998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014413"/>
            <a:ext cx="5915025" cy="2610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8" r:id="rId7"/>
    <p:sldLayoutId id="2147483655" r:id="rId8"/>
    <p:sldLayoutId id="2147483659" r:id="rId9"/>
    <p:sldLayoutId id="2147483656" r:id="rId10"/>
    <p:sldLayoutId id="21474836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1E5144B-B616-7842-991B-F4D03F171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567"/>
          <a:stretch/>
        </p:blipFill>
        <p:spPr>
          <a:xfrm>
            <a:off x="0" y="2606040"/>
            <a:ext cx="6858000" cy="15087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6644B-D2EF-5A47-8AB5-E0B0684A4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19076"/>
            <a:ext cx="5915025" cy="795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EC9AD-3D8F-3C48-866E-95E2B5998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014413"/>
            <a:ext cx="5915025" cy="2610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321FFBD8-77C4-6B45-B0A4-4ED8EBDCD21B}"/>
              </a:ext>
            </a:extLst>
          </p:cNvPr>
          <p:cNvSpPr txBox="1">
            <a:spLocks/>
          </p:cNvSpPr>
          <p:nvPr userDrawn="1"/>
        </p:nvSpPr>
        <p:spPr>
          <a:xfrm>
            <a:off x="5700208" y="3768222"/>
            <a:ext cx="943479" cy="259904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DATA/MSML 600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C5E11C-522A-4A43-84C8-24DDED7070A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215673" y="3731112"/>
            <a:ext cx="1028699" cy="333762"/>
          </a:xfrm>
          <a:prstGeom prst="rect">
            <a:avLst/>
          </a:prstGeom>
        </p:spPr>
      </p:pic>
      <p:sp>
        <p:nvSpPr>
          <p:cNvPr id="7" name="Text Placeholder 25">
            <a:extLst>
              <a:ext uri="{FF2B5EF4-FFF2-40B4-BE49-F238E27FC236}">
                <a16:creationId xmlns:a16="http://schemas.microsoft.com/office/drawing/2014/main" id="{29F2F608-8EAD-934B-A0D9-45055CE49E3F}"/>
              </a:ext>
            </a:extLst>
          </p:cNvPr>
          <p:cNvSpPr txBox="1">
            <a:spLocks/>
          </p:cNvSpPr>
          <p:nvPr userDrawn="1"/>
        </p:nvSpPr>
        <p:spPr>
          <a:xfrm>
            <a:off x="2168284" y="3783664"/>
            <a:ext cx="2521433" cy="259904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0" dirty="0">
                <a:solidFill>
                  <a:srgbClr val="66758E"/>
                </a:solidFill>
              </a:rPr>
              <a:t>© 2020, University of Maryland</a:t>
            </a:r>
          </a:p>
        </p:txBody>
      </p:sp>
    </p:spTree>
    <p:extLst>
      <p:ext uri="{BB962C8B-B14F-4D97-AF65-F5344CB8AC3E}">
        <p14:creationId xmlns:p14="http://schemas.microsoft.com/office/powerpoint/2010/main" val="189575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73027303-4CFB-513A-7CC3-5B560BE93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94877"/>
              </p:ext>
            </p:extLst>
          </p:nvPr>
        </p:nvGraphicFramePr>
        <p:xfrm>
          <a:off x="1241107" y="3220546"/>
          <a:ext cx="422877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2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2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2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2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2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2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2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2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2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F2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" name="Table 127">
            <a:extLst>
              <a:ext uri="{FF2B5EF4-FFF2-40B4-BE49-F238E27FC236}">
                <a16:creationId xmlns:a16="http://schemas.microsoft.com/office/drawing/2014/main" id="{066B7883-F3D1-6EBA-6F61-5EB713825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588537"/>
              </p:ext>
            </p:extLst>
          </p:nvPr>
        </p:nvGraphicFramePr>
        <p:xfrm>
          <a:off x="1241107" y="2849706"/>
          <a:ext cx="422877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6E8391CB-2AC4-C2B8-83BB-9E4A75757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23222"/>
              </p:ext>
            </p:extLst>
          </p:nvPr>
        </p:nvGraphicFramePr>
        <p:xfrm>
          <a:off x="1241107" y="2478866"/>
          <a:ext cx="422877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424DF154-C1EE-D4A1-4B85-5383E8D9B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46011"/>
              </p:ext>
            </p:extLst>
          </p:nvPr>
        </p:nvGraphicFramePr>
        <p:xfrm>
          <a:off x="1241107" y="2099271"/>
          <a:ext cx="422877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5AC15D02-0584-4E9F-0074-B74D2BD4E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72664"/>
              </p:ext>
            </p:extLst>
          </p:nvPr>
        </p:nvGraphicFramePr>
        <p:xfrm>
          <a:off x="1241107" y="1719676"/>
          <a:ext cx="422877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FA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23C4FCEF-C6B9-AE88-43BC-3541A511B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74238"/>
              </p:ext>
            </p:extLst>
          </p:nvPr>
        </p:nvGraphicFramePr>
        <p:xfrm>
          <a:off x="1241107" y="1340081"/>
          <a:ext cx="422877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87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" name="TextBox 132">
            <a:extLst>
              <a:ext uri="{FF2B5EF4-FFF2-40B4-BE49-F238E27FC236}">
                <a16:creationId xmlns:a16="http://schemas.microsoft.com/office/drawing/2014/main" id="{96DA442D-5356-47FD-9799-9BC0D3860742}"/>
              </a:ext>
            </a:extLst>
          </p:cNvPr>
          <p:cNvSpPr txBox="1"/>
          <p:nvPr/>
        </p:nvSpPr>
        <p:spPr>
          <a:xfrm>
            <a:off x="2953189" y="3815454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12DD6D1-9DDF-1DA0-0BE9-C47134DEFA19}"/>
              </a:ext>
            </a:extLst>
          </p:cNvPr>
          <p:cNvSpPr/>
          <p:nvPr/>
        </p:nvSpPr>
        <p:spPr>
          <a:xfrm>
            <a:off x="920316" y="3647152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B252587-CFB3-ACBC-EEDE-9545984756D7}"/>
              </a:ext>
            </a:extLst>
          </p:cNvPr>
          <p:cNvSpPr txBox="1"/>
          <p:nvPr/>
        </p:nvSpPr>
        <p:spPr>
          <a:xfrm rot="16200000">
            <a:off x="768768" y="2316559"/>
            <a:ext cx="524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D59DC1B-D626-C5D8-23E1-2ABF28F80120}"/>
              </a:ext>
            </a:extLst>
          </p:cNvPr>
          <p:cNvSpPr txBox="1"/>
          <p:nvPr/>
        </p:nvSpPr>
        <p:spPr>
          <a:xfrm rot="10800000" flipV="1">
            <a:off x="2906995" y="1378774"/>
            <a:ext cx="3135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FFT of Slice 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7DF226A-BE69-2DA7-1AB6-1AA5B29EC9F3}"/>
              </a:ext>
            </a:extLst>
          </p:cNvPr>
          <p:cNvSpPr txBox="1"/>
          <p:nvPr/>
        </p:nvSpPr>
        <p:spPr>
          <a:xfrm rot="10800000" flipV="1">
            <a:off x="2906996" y="1756999"/>
            <a:ext cx="3135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FFT of Slice 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3D19C72-8C75-054E-8D75-EC51A504D02D}"/>
              </a:ext>
            </a:extLst>
          </p:cNvPr>
          <p:cNvSpPr txBox="1"/>
          <p:nvPr/>
        </p:nvSpPr>
        <p:spPr>
          <a:xfrm rot="10800000" flipV="1">
            <a:off x="2906996" y="2135224"/>
            <a:ext cx="3135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FFT of Slice 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8FC933C-F5BD-2D96-C7BC-5932FDB6F60C}"/>
              </a:ext>
            </a:extLst>
          </p:cNvPr>
          <p:cNvSpPr txBox="1"/>
          <p:nvPr/>
        </p:nvSpPr>
        <p:spPr>
          <a:xfrm rot="10800000" flipV="1">
            <a:off x="2906996" y="2513449"/>
            <a:ext cx="3135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FFT of Slice 4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8B257EB-F5D7-26D3-1BFA-DEEBB2C6245D}"/>
              </a:ext>
            </a:extLst>
          </p:cNvPr>
          <p:cNvSpPr txBox="1"/>
          <p:nvPr/>
        </p:nvSpPr>
        <p:spPr>
          <a:xfrm rot="10800000" flipV="1">
            <a:off x="2906996" y="2891674"/>
            <a:ext cx="3135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FFT of Slice 5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43A5BBC-6FE0-1068-E2D5-3C6914B071C2}"/>
              </a:ext>
            </a:extLst>
          </p:cNvPr>
          <p:cNvSpPr txBox="1"/>
          <p:nvPr/>
        </p:nvSpPr>
        <p:spPr>
          <a:xfrm rot="10800000" flipV="1">
            <a:off x="2906996" y="3269900"/>
            <a:ext cx="3135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FFT of Slice 6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F24A073-2DF8-5BEE-EDA0-E56CC561D165}"/>
              </a:ext>
            </a:extLst>
          </p:cNvPr>
          <p:cNvSpPr/>
          <p:nvPr/>
        </p:nvSpPr>
        <p:spPr>
          <a:xfrm>
            <a:off x="5187754" y="3657905"/>
            <a:ext cx="4475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FAC26B8-0F9F-D032-B759-20C91EAE6A61}"/>
              </a:ext>
            </a:extLst>
          </p:cNvPr>
          <p:cNvCxnSpPr/>
          <p:nvPr/>
        </p:nvCxnSpPr>
        <p:spPr>
          <a:xfrm>
            <a:off x="1247687" y="3450800"/>
            <a:ext cx="0" cy="231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0EBD581-3852-9B91-46B5-0851ECE13118}"/>
              </a:ext>
            </a:extLst>
          </p:cNvPr>
          <p:cNvCxnSpPr/>
          <p:nvPr/>
        </p:nvCxnSpPr>
        <p:spPr>
          <a:xfrm>
            <a:off x="5462615" y="3455697"/>
            <a:ext cx="0" cy="231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B245375-6ACC-9950-2969-F8AC117C1301}"/>
              </a:ext>
            </a:extLst>
          </p:cNvPr>
          <p:cNvCxnSpPr>
            <a:cxnSpLocks/>
          </p:cNvCxnSpPr>
          <p:nvPr/>
        </p:nvCxnSpPr>
        <p:spPr>
          <a:xfrm flipH="1">
            <a:off x="1146064" y="1353465"/>
            <a:ext cx="1803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810E22C-7727-0E8E-5A2C-7C59355856AC}"/>
              </a:ext>
            </a:extLst>
          </p:cNvPr>
          <p:cNvSpPr/>
          <p:nvPr/>
        </p:nvSpPr>
        <p:spPr>
          <a:xfrm>
            <a:off x="933016" y="1224106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147" name="Table 146">
            <a:extLst>
              <a:ext uri="{FF2B5EF4-FFF2-40B4-BE49-F238E27FC236}">
                <a16:creationId xmlns:a16="http://schemas.microsoft.com/office/drawing/2014/main" id="{870AA065-554C-BCDB-A9B6-3D0C7329E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591653"/>
              </p:ext>
            </p:extLst>
          </p:nvPr>
        </p:nvGraphicFramePr>
        <p:xfrm>
          <a:off x="178761" y="489378"/>
          <a:ext cx="109687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8" name="Table 147">
            <a:extLst>
              <a:ext uri="{FF2B5EF4-FFF2-40B4-BE49-F238E27FC236}">
                <a16:creationId xmlns:a16="http://schemas.microsoft.com/office/drawing/2014/main" id="{EA7F2C45-9918-7407-FE03-76D563719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924356"/>
              </p:ext>
            </p:extLst>
          </p:nvPr>
        </p:nvGraphicFramePr>
        <p:xfrm>
          <a:off x="5663111" y="489378"/>
          <a:ext cx="109687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6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F2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F2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F2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F2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F2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F2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F2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F2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F2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F2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" name="Table 148">
            <a:extLst>
              <a:ext uri="{FF2B5EF4-FFF2-40B4-BE49-F238E27FC236}">
                <a16:creationId xmlns:a16="http://schemas.microsoft.com/office/drawing/2014/main" id="{E50B03A3-B422-2637-3B2B-9BA5E686A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39918"/>
              </p:ext>
            </p:extLst>
          </p:nvPr>
        </p:nvGraphicFramePr>
        <p:xfrm>
          <a:off x="4566241" y="489378"/>
          <a:ext cx="109687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6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0" name="Table 149">
            <a:extLst>
              <a:ext uri="{FF2B5EF4-FFF2-40B4-BE49-F238E27FC236}">
                <a16:creationId xmlns:a16="http://schemas.microsoft.com/office/drawing/2014/main" id="{8364A596-7DAD-600A-B507-0234558B7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80123"/>
              </p:ext>
            </p:extLst>
          </p:nvPr>
        </p:nvGraphicFramePr>
        <p:xfrm>
          <a:off x="3469371" y="489378"/>
          <a:ext cx="109687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6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50701D22-87A7-633D-7AD1-51D28E65D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67070"/>
              </p:ext>
            </p:extLst>
          </p:nvPr>
        </p:nvGraphicFramePr>
        <p:xfrm>
          <a:off x="2372501" y="489378"/>
          <a:ext cx="109687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6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2E652A7B-4083-EFE0-ADA0-26329616F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290028"/>
              </p:ext>
            </p:extLst>
          </p:nvPr>
        </p:nvGraphicFramePr>
        <p:xfrm>
          <a:off x="1275631" y="489378"/>
          <a:ext cx="109687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9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6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6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solidFill>
                      <a:srgbClr val="CFA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solidFill>
                      <a:srgbClr val="CFA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" name="TextBox 152">
            <a:extLst>
              <a:ext uri="{FF2B5EF4-FFF2-40B4-BE49-F238E27FC236}">
                <a16:creationId xmlns:a16="http://schemas.microsoft.com/office/drawing/2014/main" id="{65B0F875-0894-5149-7565-9111D3B7CA8F}"/>
              </a:ext>
            </a:extLst>
          </p:cNvPr>
          <p:cNvSpPr txBox="1"/>
          <p:nvPr/>
        </p:nvSpPr>
        <p:spPr>
          <a:xfrm rot="10800000" flipV="1">
            <a:off x="363967" y="474070"/>
            <a:ext cx="91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 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4729916-B37E-2B84-B7A2-CC90139C2E03}"/>
              </a:ext>
            </a:extLst>
          </p:cNvPr>
          <p:cNvSpPr txBox="1"/>
          <p:nvPr/>
        </p:nvSpPr>
        <p:spPr>
          <a:xfrm rot="10800000" flipV="1">
            <a:off x="1451389" y="474070"/>
            <a:ext cx="91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 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39A2CB2-0D66-2801-FDEE-FFB00904BC67}"/>
              </a:ext>
            </a:extLst>
          </p:cNvPr>
          <p:cNvSpPr txBox="1"/>
          <p:nvPr/>
        </p:nvSpPr>
        <p:spPr>
          <a:xfrm rot="10800000" flipV="1">
            <a:off x="2538811" y="474069"/>
            <a:ext cx="91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 3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0079F1E-5CD0-1296-578E-214EBB83DE4C}"/>
              </a:ext>
            </a:extLst>
          </p:cNvPr>
          <p:cNvSpPr txBox="1"/>
          <p:nvPr/>
        </p:nvSpPr>
        <p:spPr>
          <a:xfrm rot="10800000" flipV="1">
            <a:off x="4713655" y="474069"/>
            <a:ext cx="91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 5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F75294C-F361-7262-A835-A871651F53E9}"/>
              </a:ext>
            </a:extLst>
          </p:cNvPr>
          <p:cNvSpPr txBox="1"/>
          <p:nvPr/>
        </p:nvSpPr>
        <p:spPr>
          <a:xfrm rot="10800000" flipV="1">
            <a:off x="3626233" y="474069"/>
            <a:ext cx="91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 4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A051D04-2FCC-BCA0-31F4-9015E9A00741}"/>
              </a:ext>
            </a:extLst>
          </p:cNvPr>
          <p:cNvSpPr txBox="1"/>
          <p:nvPr/>
        </p:nvSpPr>
        <p:spPr>
          <a:xfrm rot="10800000" flipV="1">
            <a:off x="5801075" y="474070"/>
            <a:ext cx="91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 6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47D0DE8-D05D-4ED4-F423-06E002731398}"/>
              </a:ext>
            </a:extLst>
          </p:cNvPr>
          <p:cNvSpPr txBox="1"/>
          <p:nvPr/>
        </p:nvSpPr>
        <p:spPr>
          <a:xfrm>
            <a:off x="2886801" y="13124"/>
            <a:ext cx="1084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Domain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(IQ Samples)</a:t>
            </a:r>
            <a:endParaRPr 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B08E344-DB29-B165-497C-CACA0A7D3186}"/>
              </a:ext>
            </a:extLst>
          </p:cNvPr>
          <p:cNvCxnSpPr/>
          <p:nvPr/>
        </p:nvCxnSpPr>
        <p:spPr>
          <a:xfrm>
            <a:off x="191917" y="628009"/>
            <a:ext cx="0" cy="231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72F353F-48F3-E848-67FC-2178E1C8567E}"/>
              </a:ext>
            </a:extLst>
          </p:cNvPr>
          <p:cNvSpPr/>
          <p:nvPr/>
        </p:nvSpPr>
        <p:spPr>
          <a:xfrm>
            <a:off x="63885" y="809937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7DF2B77-A0E7-BBFF-8A22-05A3AF05F714}"/>
              </a:ext>
            </a:extLst>
          </p:cNvPr>
          <p:cNvSpPr txBox="1"/>
          <p:nvPr/>
        </p:nvSpPr>
        <p:spPr>
          <a:xfrm>
            <a:off x="2910044" y="1032778"/>
            <a:ext cx="1037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Spectrogram</a:t>
            </a:r>
            <a:endParaRPr lang="en-US" sz="1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266817A-2197-BE55-2349-165AC0B87ADB}"/>
              </a:ext>
            </a:extLst>
          </p:cNvPr>
          <p:cNvCxnSpPr>
            <a:cxnSpLocks/>
          </p:cNvCxnSpPr>
          <p:nvPr/>
        </p:nvCxnSpPr>
        <p:spPr>
          <a:xfrm>
            <a:off x="3362237" y="3546900"/>
            <a:ext cx="0" cy="128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C72386A-D5FA-4C27-C709-966F3E7E5334}"/>
              </a:ext>
            </a:extLst>
          </p:cNvPr>
          <p:cNvSpPr/>
          <p:nvPr/>
        </p:nvSpPr>
        <p:spPr>
          <a:xfrm>
            <a:off x="3231987" y="3626631"/>
            <a:ext cx="2616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2167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 Academy Template-Light and Dark Themes" id="{39A97452-B116-D745-A577-83D34119FA41}" vid="{ADE16955-FE3A-3D40-8B9D-2886F1713EB1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 Academy Template-Light and Dark Themes" id="{39A97452-B116-D745-A577-83D34119FA41}" vid="{14265A18-039A-9547-97A6-DD6D4119049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Science Academy Template-Light and Dark Themes</Template>
  <TotalTime>378</TotalTime>
  <Words>56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Name</dc:title>
  <dc:creator>Marc L Lichtman</dc:creator>
  <cp:lastModifiedBy>Marc Lichtman</cp:lastModifiedBy>
  <cp:revision>223</cp:revision>
  <dcterms:created xsi:type="dcterms:W3CDTF">2020-10-26T18:49:53Z</dcterms:created>
  <dcterms:modified xsi:type="dcterms:W3CDTF">2023-04-19T00:29:58Z</dcterms:modified>
</cp:coreProperties>
</file>