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8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F43A8-A698-4713-A3AD-C1C4C299EF6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4337F-5D72-4C95-AECE-875E8FFF8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D264C17-099A-6660-D7FD-0825FE4A92D8}"/>
              </a:ext>
            </a:extLst>
          </p:cNvPr>
          <p:cNvSpPr txBox="1"/>
          <p:nvPr/>
        </p:nvSpPr>
        <p:spPr>
          <a:xfrm>
            <a:off x="4084060" y="4159280"/>
            <a:ext cx="3690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ELM-2084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Israeli Multi-Mission Radar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(AESA/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Digital Array)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~2005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0F1BCB-EBEE-CA5F-4F2E-440E21E60332}"/>
              </a:ext>
            </a:extLst>
          </p:cNvPr>
          <p:cNvSpPr txBox="1"/>
          <p:nvPr/>
        </p:nvSpPr>
        <p:spPr>
          <a:xfrm>
            <a:off x="-71228" y="4159280"/>
            <a:ext cx="352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Raytheon’s MIM-104 Patriot Radar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(PESA/Analog/Traditional Array)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~1969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70F81A-C95B-1D70-AE93-38CCF4BD775B}"/>
              </a:ext>
            </a:extLst>
          </p:cNvPr>
          <p:cNvSpPr txBox="1"/>
          <p:nvPr/>
        </p:nvSpPr>
        <p:spPr>
          <a:xfrm>
            <a:off x="8646414" y="4159280"/>
            <a:ext cx="3426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Starlink User Terminal, aka “Dishy”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(Hybrid Array)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~2022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97880A1-737E-BB2A-DABC-E5624FCE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73" y="20749"/>
            <a:ext cx="2738149" cy="30804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210E2F-885A-90FE-8621-AD095E1F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464" y="2413030"/>
            <a:ext cx="2539877" cy="162585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1394A5D-9E11-951C-B939-E7A8CA810C87}"/>
              </a:ext>
            </a:extLst>
          </p:cNvPr>
          <p:cNvSpPr/>
          <p:nvPr/>
        </p:nvSpPr>
        <p:spPr>
          <a:xfrm>
            <a:off x="10060565" y="2917984"/>
            <a:ext cx="1446287" cy="5935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0EFF9-600B-F01E-15E7-B38B422A0FA4}"/>
              </a:ext>
            </a:extLst>
          </p:cNvPr>
          <p:cNvSpPr txBox="1"/>
          <p:nvPr/>
        </p:nvSpPr>
        <p:spPr>
          <a:xfrm>
            <a:off x="10503470" y="3426507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Subarray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DA1DC59C-8C0A-8D9A-2F27-C659A983D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7" t="15894" r="32917"/>
          <a:stretch/>
        </p:blipFill>
        <p:spPr bwMode="auto">
          <a:xfrm>
            <a:off x="4377458" y="21417"/>
            <a:ext cx="3103701" cy="389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C7D985-303A-4741-B021-4DE3C1297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0" y="485839"/>
            <a:ext cx="3259111" cy="34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Lichtman</dc:creator>
  <cp:lastModifiedBy>Marc Lichtman</cp:lastModifiedBy>
  <cp:revision>7</cp:revision>
  <dcterms:created xsi:type="dcterms:W3CDTF">2023-10-14T00:31:11Z</dcterms:created>
  <dcterms:modified xsi:type="dcterms:W3CDTF">2023-10-14T01:55:44Z</dcterms:modified>
</cp:coreProperties>
</file>