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8d4b5a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8d4b5a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04ff36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04ff36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8d4b5a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68d4b5a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8d4b5a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68d4b5a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04ff36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04ff36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8d4b5a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8d4b5a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8d4b5a6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8d4b5a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Title: "The Latest Progress of Research on the Social Risks and Regulation of International Artificial Intelligent in Medical Treatment Based on CiteSpace Method”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5"/>
            <a:ext cx="81231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Paper review by,</a:t>
            </a:r>
            <a:endParaRPr b="1" sz="6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Name: Humayra Binte Jamal</a:t>
            </a:r>
            <a:endParaRPr b="1" sz="6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ID: 20101591</a:t>
            </a:r>
            <a:endParaRPr b="1" sz="6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ID: 20101591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7150" y="425500"/>
            <a:ext cx="908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CSE438 : Task 2</a:t>
            </a:r>
            <a:endParaRPr b="1"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1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document is from the "2020 IEEE Conference on Telecommunications, Optics, and Computer Science (TOCS)" held in Shenyang, China.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addresses the application of AI intelligent technology in medical treatment, specifically focusing on social risks and regulations.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study analyzes the literature landscape from 2000 to 2019, with a significant increase in publications from 2018 onwards.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paper presents a ranking of the top 10 periodicals related to social risks and regulation in AI medical applications.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emphasis is given to "BMC MEDICAL ETHICS" as the leading periodical, focusing on biomedical research, clinical practice ethics, and open access availability.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Research Objectives</a:t>
            </a:r>
            <a:endParaRPr b="1" sz="15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Analysis: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Conduct a comprehensive analysis of literature from 2000 to 2019, focusing on the social risks and regulation of AI in medical treatment.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Publication Trends: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Explore the evolution of publication trends, noting a significant increase from 2018 onwards.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Periodical Ranking: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Rank and identify the top 10 periodicals contributing to the field, with a spotlight on "BMC MEDICAL ETHICS."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Ethical Considerations: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Emphasize the importance of ethical considerations in AI applications within biomedical research and clinical practice.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Methodology Exploration: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 co-citation analysis and co-word analysis to delve into the internal structure of subject or theme research.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Thematic Clusters: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Identify and analyze thematic clusters, including but not limited to robot therapists, genetic testing, ethical dilemmas, and standardization of AI medical devices.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Retrieval and Analysis</a:t>
            </a:r>
            <a:endParaRPr b="1" sz="15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Source: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Core set database of Web of Science (WOS) used for search and retrieval.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Retrieval Formula: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Formulated to include keywords related to ethical issues, moral standards, supervision path, medical devices, medical artificial intelligence, artificial intelligence robot, social risk, and legal regulation.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Retrieval Parameters: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Limited to English language, article type, and specified indices (SCI-EXPANDED, SSCI, CPCI-S, CPCI-SSH, CCR-EXPANDED, IC) from 2000 to 2019.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Retrieval Outcome: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789 literature records retrieved, followed by manual theme-based search, resulting in 128 related academic papers.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Analysis Method: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Utilized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CiteSpace 5.0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R4 SE software for visual analysis, generating virtualization maps for authors, organizations, nations, periodicals, co-cited literatures, and keywords.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Visualization Maps: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Drawn to comprehensively analyze research hotspots related to social risks and regulation of AI technology in medical treatment, predicting the latest development trends.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15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671625"/>
            <a:ext cx="46233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Publications (2000-2019): 128 papers, notable increase in 2018-2019.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Top Journals: BMC MEDICAL ETHICS, JOURNAL OF MEDICAL INTERNET RESEARCH stand out.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Country Contributions (2008-2019): USA leads, followed by UK, Netherlands, Canada.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Keywords: Focus on ethics, risk, informed consent, privacy, and AI-related themes.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Hot Spots (Clusters): Genetic testing-law, ethical dilemmas, and robot therapists in focus.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Authors (2008-2019): McCarty (USA) prolific; contributions from multiple countries.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High-Impact Periodicals: BMC MEDICAL ETHICS, JOURNAL OF MEDICAL INTERNET RESEARCH influential.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Research Trends (Timeline Map): Evolution: genetic testing, big data, ethical dilemmas, nanoscience applications.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Standardization Efforts: Global initiatives by ISO, IEC, ITU, IEEE, and FG-AI4H.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21835" l="25584" r="26974" t="36565"/>
          <a:stretch/>
        </p:blipFill>
        <p:spPr>
          <a:xfrm>
            <a:off x="4849000" y="1237150"/>
            <a:ext cx="4233672" cy="210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Limitations and Future Works</a:t>
            </a:r>
            <a:endParaRPr b="1" sz="15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072075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Limitations: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Research Results: Acknowledges the scarcity of research results specifically focused on "social risks and regulation of AI + medical application."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Sparse Literature Retrieval: Points out the challenge in retrieving relevant literature, indicating only one publication found through the World of Science (WOS) database.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Future Works: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Call for further exploration in the neglected area.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Investigate ethical dynamics in AI-aided doctor-patient relationships.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 legal and ethical challenges in master-slave and cooperative AI-medical interactions.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Examine the impact of EU's GDPR on AI in medical treatment.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 global perspectives on AI in medical treatment regulations.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Monitor thematic cluster evolution for emerging trends in AI and medical treatment.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5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80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Recognizes limited research on "social risks and regulation of AI + medical application."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Highlights scarcity of literature, with only one WOS publication.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Urges further exploration to bridge the research gap.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Stresses the significance of ethical considerations in AI-aided medical treatment.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Recommends ongoing research on ethical reorganization and legal challenges.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Advocates studying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GDPR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impact on AI in medical treatment.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Calls for a global analysis of AI regulations in medical contexts.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Suggests continuous monitoring of thematic clusters for emerging trends.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408125" y="2098275"/>
            <a:ext cx="38919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