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45" r:id="rId2"/>
    <p:sldId id="344" r:id="rId3"/>
    <p:sldId id="346" r:id="rId4"/>
    <p:sldId id="348" r:id="rId5"/>
    <p:sldId id="483" r:id="rId6"/>
    <p:sldId id="494" r:id="rId7"/>
    <p:sldId id="349" r:id="rId8"/>
    <p:sldId id="350" r:id="rId9"/>
    <p:sldId id="351" r:id="rId10"/>
    <p:sldId id="648" r:id="rId11"/>
    <p:sldId id="354" r:id="rId12"/>
    <p:sldId id="356" r:id="rId13"/>
    <p:sldId id="355" r:id="rId14"/>
    <p:sldId id="357" r:id="rId15"/>
    <p:sldId id="647" r:id="rId16"/>
    <p:sldId id="358" r:id="rId17"/>
    <p:sldId id="359" r:id="rId18"/>
    <p:sldId id="495" r:id="rId19"/>
    <p:sldId id="360" r:id="rId20"/>
    <p:sldId id="279" r:id="rId21"/>
    <p:sldId id="280" r:id="rId22"/>
    <p:sldId id="361" r:id="rId23"/>
    <p:sldId id="313" r:id="rId24"/>
    <p:sldId id="322" r:id="rId25"/>
    <p:sldId id="36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CFB25"/>
    <a:srgbClr val="AE7EF4"/>
    <a:srgbClr val="96D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3506" autoAdjust="0"/>
  </p:normalViewPr>
  <p:slideViewPr>
    <p:cSldViewPr>
      <p:cViewPr varScale="1">
        <p:scale>
          <a:sx n="111" d="100"/>
          <a:sy n="111" d="100"/>
        </p:scale>
        <p:origin x="1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18" Type="http://schemas.openxmlformats.org/officeDocument/2006/relationships/image" Target="../media/image74.emf"/><Relationship Id="rId26" Type="http://schemas.openxmlformats.org/officeDocument/2006/relationships/image" Target="../media/image82.wmf"/><Relationship Id="rId3" Type="http://schemas.openxmlformats.org/officeDocument/2006/relationships/image" Target="../media/image59.wmf"/><Relationship Id="rId21" Type="http://schemas.openxmlformats.org/officeDocument/2006/relationships/image" Target="../media/image77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17" Type="http://schemas.openxmlformats.org/officeDocument/2006/relationships/image" Target="../media/image73.wmf"/><Relationship Id="rId25" Type="http://schemas.openxmlformats.org/officeDocument/2006/relationships/image" Target="../media/image81.wmf"/><Relationship Id="rId2" Type="http://schemas.openxmlformats.org/officeDocument/2006/relationships/image" Target="../media/image58.wmf"/><Relationship Id="rId16" Type="http://schemas.openxmlformats.org/officeDocument/2006/relationships/image" Target="../media/image72.wmf"/><Relationship Id="rId20" Type="http://schemas.openxmlformats.org/officeDocument/2006/relationships/image" Target="../media/image76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24" Type="http://schemas.openxmlformats.org/officeDocument/2006/relationships/image" Target="../media/image80.wmf"/><Relationship Id="rId5" Type="http://schemas.openxmlformats.org/officeDocument/2006/relationships/image" Target="../media/image61.wmf"/><Relationship Id="rId15" Type="http://schemas.openxmlformats.org/officeDocument/2006/relationships/image" Target="../media/image71.wmf"/><Relationship Id="rId23" Type="http://schemas.openxmlformats.org/officeDocument/2006/relationships/image" Target="../media/image79.wmf"/><Relationship Id="rId10" Type="http://schemas.openxmlformats.org/officeDocument/2006/relationships/image" Target="../media/image66.emf"/><Relationship Id="rId19" Type="http://schemas.openxmlformats.org/officeDocument/2006/relationships/image" Target="../media/image75.w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wmf"/><Relationship Id="rId22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85.w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17" Type="http://schemas.openxmlformats.org/officeDocument/2006/relationships/image" Target="../media/image99.wmf"/><Relationship Id="rId2" Type="http://schemas.openxmlformats.org/officeDocument/2006/relationships/image" Target="../media/image84.wmf"/><Relationship Id="rId16" Type="http://schemas.openxmlformats.org/officeDocument/2006/relationships/image" Target="../media/image98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emf"/><Relationship Id="rId5" Type="http://schemas.openxmlformats.org/officeDocument/2006/relationships/image" Target="../media/image87.wmf"/><Relationship Id="rId15" Type="http://schemas.openxmlformats.org/officeDocument/2006/relationships/image" Target="../media/image9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18" Type="http://schemas.openxmlformats.org/officeDocument/2006/relationships/image" Target="../media/image12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17" Type="http://schemas.openxmlformats.org/officeDocument/2006/relationships/image" Target="../media/image120.wmf"/><Relationship Id="rId2" Type="http://schemas.openxmlformats.org/officeDocument/2006/relationships/image" Target="../media/image105.wmf"/><Relationship Id="rId16" Type="http://schemas.openxmlformats.org/officeDocument/2006/relationships/image" Target="../media/image119.wmf"/><Relationship Id="rId20" Type="http://schemas.openxmlformats.org/officeDocument/2006/relationships/image" Target="../media/image123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5" Type="http://schemas.openxmlformats.org/officeDocument/2006/relationships/image" Target="../media/image118.wmf"/><Relationship Id="rId10" Type="http://schemas.openxmlformats.org/officeDocument/2006/relationships/image" Target="../media/image113.wmf"/><Relationship Id="rId19" Type="http://schemas.openxmlformats.org/officeDocument/2006/relationships/image" Target="../media/image122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image" Target="../media/image147.e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12" Type="http://schemas.openxmlformats.org/officeDocument/2006/relationships/image" Target="../media/image146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11" Type="http://schemas.openxmlformats.org/officeDocument/2006/relationships/image" Target="../media/image145.emf"/><Relationship Id="rId5" Type="http://schemas.openxmlformats.org/officeDocument/2006/relationships/image" Target="../media/image139.emf"/><Relationship Id="rId15" Type="http://schemas.openxmlformats.org/officeDocument/2006/relationships/image" Target="../media/image149.emf"/><Relationship Id="rId10" Type="http://schemas.openxmlformats.org/officeDocument/2006/relationships/image" Target="../media/image144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Relationship Id="rId14" Type="http://schemas.openxmlformats.org/officeDocument/2006/relationships/image" Target="../media/image14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7" Type="http://schemas.openxmlformats.org/officeDocument/2006/relationships/image" Target="../media/image159.wmf"/><Relationship Id="rId2" Type="http://schemas.openxmlformats.org/officeDocument/2006/relationships/image" Target="../media/image154.e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wmf"/><Relationship Id="rId7" Type="http://schemas.openxmlformats.org/officeDocument/2006/relationships/image" Target="../media/image166.e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emf"/><Relationship Id="rId5" Type="http://schemas.openxmlformats.org/officeDocument/2006/relationships/image" Target="../media/image164.wmf"/><Relationship Id="rId10" Type="http://schemas.openxmlformats.org/officeDocument/2006/relationships/image" Target="../media/image169.e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wmf"/><Relationship Id="rId4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image" Target="../media/image48.w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1BE1-8DA8-4095-9920-398DF58DC1F8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FFF06-B909-4898-803A-2B12DC3F4D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2.emf"/><Relationship Id="rId3" Type="http://schemas.openxmlformats.org/officeDocument/2006/relationships/oleObject" Target="../embeddings/oleObject47.bin"/><Relationship Id="rId7" Type="http://schemas.openxmlformats.org/officeDocument/2006/relationships/image" Target="../media/image49.png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emf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wmf"/><Relationship Id="rId26" Type="http://schemas.openxmlformats.org/officeDocument/2006/relationships/image" Target="../media/image68.wmf"/><Relationship Id="rId39" Type="http://schemas.openxmlformats.org/officeDocument/2006/relationships/oleObject" Target="../embeddings/oleObject75.bin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72.wmf"/><Relationship Id="rId42" Type="http://schemas.openxmlformats.org/officeDocument/2006/relationships/image" Target="../media/image76.wmf"/><Relationship Id="rId47" Type="http://schemas.openxmlformats.org/officeDocument/2006/relationships/oleObject" Target="../embeddings/oleObject79.bin"/><Relationship Id="rId50" Type="http://schemas.openxmlformats.org/officeDocument/2006/relationships/image" Target="../media/image80.wmf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9" Type="http://schemas.openxmlformats.org/officeDocument/2006/relationships/oleObject" Target="../embeddings/oleObject70.bin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7.wmf"/><Relationship Id="rId32" Type="http://schemas.openxmlformats.org/officeDocument/2006/relationships/image" Target="../media/image71.wmf"/><Relationship Id="rId37" Type="http://schemas.openxmlformats.org/officeDocument/2006/relationships/oleObject" Target="../embeddings/oleObject74.bin"/><Relationship Id="rId40" Type="http://schemas.openxmlformats.org/officeDocument/2006/relationships/image" Target="../media/image75.wmf"/><Relationship Id="rId45" Type="http://schemas.openxmlformats.org/officeDocument/2006/relationships/oleObject" Target="../embeddings/oleObject78.bin"/><Relationship Id="rId53" Type="http://schemas.openxmlformats.org/officeDocument/2006/relationships/oleObject" Target="../embeddings/oleObject82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4" Type="http://schemas.openxmlformats.org/officeDocument/2006/relationships/image" Target="../media/image77.wmf"/><Relationship Id="rId52" Type="http://schemas.openxmlformats.org/officeDocument/2006/relationships/image" Target="../media/image81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0.wmf"/><Relationship Id="rId35" Type="http://schemas.openxmlformats.org/officeDocument/2006/relationships/oleObject" Target="../embeddings/oleObject73.bin"/><Relationship Id="rId43" Type="http://schemas.openxmlformats.org/officeDocument/2006/relationships/oleObject" Target="../embeddings/oleObject77.bin"/><Relationship Id="rId48" Type="http://schemas.openxmlformats.org/officeDocument/2006/relationships/image" Target="../media/image79.wmf"/><Relationship Id="rId8" Type="http://schemas.openxmlformats.org/officeDocument/2006/relationships/image" Target="../media/image59.wmf"/><Relationship Id="rId51" Type="http://schemas.openxmlformats.org/officeDocument/2006/relationships/oleObject" Target="../embeddings/oleObject81.bin"/><Relationship Id="rId3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38" Type="http://schemas.openxmlformats.org/officeDocument/2006/relationships/image" Target="../media/image74.emf"/><Relationship Id="rId46" Type="http://schemas.openxmlformats.org/officeDocument/2006/relationships/image" Target="../media/image78.wmf"/><Relationship Id="rId20" Type="http://schemas.openxmlformats.org/officeDocument/2006/relationships/image" Target="../media/image65.emf"/><Relationship Id="rId41" Type="http://schemas.openxmlformats.org/officeDocument/2006/relationships/oleObject" Target="../embeddings/oleObject76.bin"/><Relationship Id="rId54" Type="http://schemas.openxmlformats.org/officeDocument/2006/relationships/image" Target="../media/image8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9.wmf"/><Relationship Id="rId36" Type="http://schemas.openxmlformats.org/officeDocument/2006/relationships/image" Target="../media/image73.wmf"/><Relationship Id="rId49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98.w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3.emf"/><Relationship Id="rId32" Type="http://schemas.openxmlformats.org/officeDocument/2006/relationships/image" Target="../media/image97.e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95.emf"/><Relationship Id="rId36" Type="http://schemas.openxmlformats.org/officeDocument/2006/relationships/image" Target="../media/image99.wmf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8.w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96.emf"/><Relationship Id="rId35" Type="http://schemas.openxmlformats.org/officeDocument/2006/relationships/oleObject" Target="../embeddings/oleObject99.bin"/><Relationship Id="rId8" Type="http://schemas.openxmlformats.org/officeDocument/2006/relationships/image" Target="../media/image8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3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1.wmf"/><Relationship Id="rId26" Type="http://schemas.openxmlformats.org/officeDocument/2006/relationships/image" Target="../media/image115.wmf"/><Relationship Id="rId39" Type="http://schemas.openxmlformats.org/officeDocument/2006/relationships/oleObject" Target="../embeddings/oleObject122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119.wmf"/><Relationship Id="rId42" Type="http://schemas.openxmlformats.org/officeDocument/2006/relationships/oleObject" Target="../embeddings/oleObject125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4.wmf"/><Relationship Id="rId32" Type="http://schemas.openxmlformats.org/officeDocument/2006/relationships/image" Target="../media/image118.wmf"/><Relationship Id="rId37" Type="http://schemas.openxmlformats.org/officeDocument/2006/relationships/oleObject" Target="../embeddings/oleObject121.bin"/><Relationship Id="rId40" Type="http://schemas.openxmlformats.org/officeDocument/2006/relationships/oleObject" Target="../embeddings/oleObject123.bin"/><Relationship Id="rId45" Type="http://schemas.openxmlformats.org/officeDocument/2006/relationships/image" Target="../media/image123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6.wmf"/><Relationship Id="rId36" Type="http://schemas.openxmlformats.org/officeDocument/2006/relationships/image" Target="../media/image120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4" Type="http://schemas.openxmlformats.org/officeDocument/2006/relationships/oleObject" Target="../embeddings/oleObject126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117.wmf"/><Relationship Id="rId35" Type="http://schemas.openxmlformats.org/officeDocument/2006/relationships/oleObject" Target="../embeddings/oleObject120.bin"/><Relationship Id="rId43" Type="http://schemas.openxmlformats.org/officeDocument/2006/relationships/image" Target="../media/image122.wmf"/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4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38" Type="http://schemas.openxmlformats.org/officeDocument/2006/relationships/image" Target="../media/image121.wmf"/><Relationship Id="rId20" Type="http://schemas.openxmlformats.org/officeDocument/2006/relationships/image" Target="../media/image112.wmf"/><Relationship Id="rId41" Type="http://schemas.openxmlformats.org/officeDocument/2006/relationships/oleObject" Target="../embeddings/oleObject12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1.emf"/><Relationship Id="rId18" Type="http://schemas.openxmlformats.org/officeDocument/2006/relationships/oleObject" Target="../embeddings/oleObject137.bin"/><Relationship Id="rId3" Type="http://schemas.openxmlformats.org/officeDocument/2006/relationships/audio" Target="../media/audio1.wav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3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3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5" Type="http://schemas.openxmlformats.org/officeDocument/2006/relationships/image" Target="../media/image132.e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4.e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29.emf"/><Relationship Id="rId14" Type="http://schemas.openxmlformats.org/officeDocument/2006/relationships/oleObject" Target="../embeddings/oleObject1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2.emf"/><Relationship Id="rId26" Type="http://schemas.openxmlformats.org/officeDocument/2006/relationships/image" Target="../media/image146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29" Type="http://schemas.openxmlformats.org/officeDocument/2006/relationships/oleObject" Target="../embeddings/oleObject15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45.emf"/><Relationship Id="rId32" Type="http://schemas.openxmlformats.org/officeDocument/2006/relationships/image" Target="../media/image149.e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image" Target="../media/image147.emf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46.bin"/><Relationship Id="rId31" Type="http://schemas.openxmlformats.org/officeDocument/2006/relationships/oleObject" Target="../embeddings/oleObject152.bin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0.emf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14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56.e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5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8.bin"/><Relationship Id="rId18" Type="http://schemas.openxmlformats.org/officeDocument/2006/relationships/oleObject" Target="../embeddings/oleObject171.bin"/><Relationship Id="rId3" Type="http://schemas.openxmlformats.org/officeDocument/2006/relationships/oleObject" Target="../embeddings/oleObject163.bin"/><Relationship Id="rId21" Type="http://schemas.openxmlformats.org/officeDocument/2006/relationships/image" Target="../media/image168.wmf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4.wmf"/><Relationship Id="rId17" Type="http://schemas.openxmlformats.org/officeDocument/2006/relationships/image" Target="../media/image166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image" Target="../media/image165.emf"/><Relationship Id="rId23" Type="http://schemas.openxmlformats.org/officeDocument/2006/relationships/image" Target="../media/image169.emf"/><Relationship Id="rId10" Type="http://schemas.openxmlformats.org/officeDocument/2006/relationships/image" Target="../media/image163.wmf"/><Relationship Id="rId19" Type="http://schemas.openxmlformats.org/officeDocument/2006/relationships/image" Target="../media/image167.e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6.bin"/><Relationship Id="rId14" Type="http://schemas.openxmlformats.org/officeDocument/2006/relationships/oleObject" Target="../embeddings/oleObject169.bin"/><Relationship Id="rId22" Type="http://schemas.openxmlformats.org/officeDocument/2006/relationships/oleObject" Target="../embeddings/oleObject17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image" Target="../media/image21.png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AB2ED-4D52-46BA-B4FB-F9DEB8F7B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真空中的静电场</a:t>
            </a:r>
          </a:p>
        </p:txBody>
      </p:sp>
    </p:spTree>
    <p:extLst>
      <p:ext uri="{BB962C8B-B14F-4D97-AF65-F5344CB8AC3E}">
        <p14:creationId xmlns:p14="http://schemas.microsoft.com/office/powerpoint/2010/main" val="264069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AB2ED-4D52-46BA-B4FB-F9DEB8F7B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稳恒磁场</a:t>
            </a:r>
          </a:p>
        </p:txBody>
      </p:sp>
    </p:spTree>
    <p:extLst>
      <p:ext uri="{BB962C8B-B14F-4D97-AF65-F5344CB8AC3E}">
        <p14:creationId xmlns:p14="http://schemas.microsoft.com/office/powerpoint/2010/main" val="20391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75109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毕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萨定律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34CB306-F541-4E8B-9348-F1EF8963C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944334"/>
              </p:ext>
            </p:extLst>
          </p:nvPr>
        </p:nvGraphicFramePr>
        <p:xfrm>
          <a:off x="3275757" y="1019324"/>
          <a:ext cx="25923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2" r:id="rId3" imgW="1079500" imgH="419100" progId="Equation.3">
                  <p:embed/>
                </p:oleObj>
              </mc:Choice>
              <mc:Fallback>
                <p:oleObj r:id="rId3" imgW="1079500" imgH="419100" progId="Equation.3">
                  <p:embed/>
                  <p:pic>
                    <p:nvPicPr>
                      <p:cNvPr id="480261" name="Object 5">
                        <a:extLst>
                          <a:ext uri="{FF2B5EF4-FFF2-40B4-BE49-F238E27FC236}">
                            <a16:creationId xmlns:a16="http://schemas.microsoft.com/office/drawing/2014/main" id="{FDD7FD74-88F4-48D8-859C-5282D8DA86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757" y="1019324"/>
                        <a:ext cx="25923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9E26B53-3A85-47F9-97DE-33C2209C7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228960"/>
              </p:ext>
            </p:extLst>
          </p:nvPr>
        </p:nvGraphicFramePr>
        <p:xfrm>
          <a:off x="827584" y="2636912"/>
          <a:ext cx="3400648" cy="81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" r:id="rId5" imgW="1700324" imgH="406048" progId="Equation.DSMT4">
                  <p:embed/>
                </p:oleObj>
              </mc:Choice>
              <mc:Fallback>
                <p:oleObj r:id="rId5" imgW="1700324" imgH="406048" progId="Equation.DSMT4">
                  <p:embed/>
                  <p:pic>
                    <p:nvPicPr>
                      <p:cNvPr id="28673" name="Object 3">
                        <a:extLst>
                          <a:ext uri="{FF2B5EF4-FFF2-40B4-BE49-F238E27FC236}">
                            <a16:creationId xmlns:a16="http://schemas.microsoft.com/office/drawing/2014/main" id="{0B9593AE-55D8-40E9-89D6-ACC961A579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36912"/>
                        <a:ext cx="3400648" cy="812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6">
            <a:extLst>
              <a:ext uri="{FF2B5EF4-FFF2-40B4-BE49-F238E27FC236}">
                <a16:creationId xmlns:a16="http://schemas.microsoft.com/office/drawing/2014/main" id="{3EA06033-5CB9-4E97-95A3-F34E473C8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178722"/>
              </p:ext>
            </p:extLst>
          </p:nvPr>
        </p:nvGraphicFramePr>
        <p:xfrm>
          <a:off x="842672" y="3938086"/>
          <a:ext cx="2361176" cy="78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4" r:id="rId7" imgW="1180588" imgH="393529" progId="Equation.DSMT4">
                  <p:embed/>
                </p:oleObj>
              </mc:Choice>
              <mc:Fallback>
                <p:oleObj r:id="rId7" imgW="1180588" imgH="393529" progId="Equation.DSMT4">
                  <p:embed/>
                  <p:pic>
                    <p:nvPicPr>
                      <p:cNvPr id="28674" name="Object 46">
                        <a:extLst>
                          <a:ext uri="{FF2B5EF4-FFF2-40B4-BE49-F238E27FC236}">
                            <a16:creationId xmlns:a16="http://schemas.microsoft.com/office/drawing/2014/main" id="{BFD70326-F918-4628-A452-4581C0BC42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72" y="3938086"/>
                        <a:ext cx="2361176" cy="787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7">
            <a:extLst>
              <a:ext uri="{FF2B5EF4-FFF2-40B4-BE49-F238E27FC236}">
                <a16:creationId xmlns:a16="http://schemas.microsoft.com/office/drawing/2014/main" id="{2F8C13E0-6B5C-449D-BFA2-F09A1941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51" y="3475856"/>
            <a:ext cx="352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 = d/</a:t>
            </a:r>
            <a:r>
              <a:rPr lang="en-US" altLang="zh-CN" sz="2400" dirty="0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sin</a:t>
            </a:r>
            <a:r>
              <a:rPr lang="en-US" altLang="zh-CN" sz="2400" i="1" dirty="0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, l = </a:t>
            </a:r>
            <a:r>
              <a:rPr lang="en-US" altLang="zh-CN" sz="2400" dirty="0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400" i="1" dirty="0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en-US" altLang="zh-CN" sz="2400" i="1" dirty="0" err="1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dirty="0" err="1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tg</a:t>
            </a:r>
            <a:r>
              <a:rPr lang="en-US" altLang="zh-CN" sz="2400" dirty="0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 </a:t>
            </a:r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id="{8D247D50-0789-4E63-B9DB-C65D2F31C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75856"/>
            <a:ext cx="163662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统一变量</a:t>
            </a:r>
            <a:r>
              <a:rPr lang="zh-CN" altLang="en-US" sz="2400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1" name="Rectangle 49">
            <a:extLst>
              <a:ext uri="{FF2B5EF4-FFF2-40B4-BE49-F238E27FC236}">
                <a16:creationId xmlns:a16="http://schemas.microsoft.com/office/drawing/2014/main" id="{BAE9C36B-80B3-42AC-AC8D-8B52E118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83151"/>
            <a:ext cx="77057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A50021"/>
                </a:solidFill>
                <a:ea typeface="楷体_GB2312" panose="02010609030101010101" pitchFamily="49" charset="-122"/>
              </a:rPr>
              <a:t>方向：直导线电流与各电流元的磁场同方向</a:t>
            </a:r>
            <a:r>
              <a:rPr lang="en-US" altLang="zh-CN" sz="2400" dirty="0">
                <a:solidFill>
                  <a:srgbClr val="A50021"/>
                </a:solidFill>
                <a:ea typeface="楷体_GB2312" panose="02010609030101010101" pitchFamily="49" charset="-122"/>
              </a:rPr>
              <a:t>,</a:t>
            </a:r>
            <a:r>
              <a:rPr lang="zh-CN" altLang="en-US" sz="2400" dirty="0">
                <a:solidFill>
                  <a:srgbClr val="A50021"/>
                </a:solidFill>
                <a:ea typeface="楷体_GB2312" panose="02010609030101010101" pitchFamily="49" charset="-122"/>
              </a:rPr>
              <a:t>与导线垂直</a:t>
            </a:r>
            <a:r>
              <a:rPr lang="en-US" altLang="zh-CN" sz="2400" dirty="0">
                <a:solidFill>
                  <a:srgbClr val="A50021"/>
                </a:solidFill>
                <a:ea typeface="楷体_GB2312" panose="02010609030101010101" pitchFamily="49" charset="-122"/>
              </a:rPr>
              <a:t>. </a:t>
            </a:r>
          </a:p>
        </p:txBody>
      </p:sp>
      <p:grpSp>
        <p:nvGrpSpPr>
          <p:cNvPr id="12" name="Group 88">
            <a:extLst>
              <a:ext uri="{FF2B5EF4-FFF2-40B4-BE49-F238E27FC236}">
                <a16:creationId xmlns:a16="http://schemas.microsoft.com/office/drawing/2014/main" id="{94BC0873-B643-49FB-8C19-9273E09BB5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29948" y="2126801"/>
            <a:ext cx="3218516" cy="3750471"/>
            <a:chOff x="3247" y="898"/>
            <a:chExt cx="2523" cy="2940"/>
          </a:xfrm>
        </p:grpSpPr>
        <p:graphicFrame>
          <p:nvGraphicFramePr>
            <p:cNvPr id="13" name="Object 51">
              <a:extLst>
                <a:ext uri="{FF2B5EF4-FFF2-40B4-BE49-F238E27FC236}">
                  <a16:creationId xmlns:a16="http://schemas.microsoft.com/office/drawing/2014/main" id="{C2D8FA60-BB4D-4611-A3C4-D3B37547DF8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47" y="1941"/>
            <a:ext cx="3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5" r:id="rId9" imgW="279037" imgH="215619" progId="Equation.3">
                    <p:embed/>
                  </p:oleObj>
                </mc:Choice>
                <mc:Fallback>
                  <p:oleObj r:id="rId9" imgW="279037" imgH="215619" progId="Equation.3">
                    <p:embed/>
                    <p:pic>
                      <p:nvPicPr>
                        <p:cNvPr id="28679" name="Object 51">
                          <a:extLst>
                            <a:ext uri="{FF2B5EF4-FFF2-40B4-BE49-F238E27FC236}">
                              <a16:creationId xmlns:a16="http://schemas.microsoft.com/office/drawing/2014/main" id="{85028932-755F-4584-B2C1-07FDBEE38F6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941"/>
                          <a:ext cx="35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52">
              <a:extLst>
                <a:ext uri="{FF2B5EF4-FFF2-40B4-BE49-F238E27FC236}">
                  <a16:creationId xmlns:a16="http://schemas.microsoft.com/office/drawing/2014/main" id="{74B201DA-D51B-48DD-9741-AB88439B4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2" y="2836"/>
              <a:ext cx="2448" cy="422"/>
              <a:chOff x="3312" y="2880"/>
              <a:chExt cx="2448" cy="422"/>
            </a:xfrm>
          </p:grpSpPr>
          <p:grpSp>
            <p:nvGrpSpPr>
              <p:cNvPr id="46" name="Group 53">
                <a:extLst>
                  <a:ext uri="{FF2B5EF4-FFF2-40B4-BE49-F238E27FC236}">
                    <a16:creationId xmlns:a16="http://schemas.microsoft.com/office/drawing/2014/main" id="{B4B08DA1-4396-4025-8870-B5873CC806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9" y="3014"/>
                <a:ext cx="2101" cy="288"/>
                <a:chOff x="3575" y="2777"/>
                <a:chExt cx="2101" cy="288"/>
              </a:xfrm>
            </p:grpSpPr>
            <p:sp>
              <p:nvSpPr>
                <p:cNvPr id="48" name="Text Box 54">
                  <a:extLst>
                    <a:ext uri="{FF2B5EF4-FFF2-40B4-BE49-F238E27FC236}">
                      <a16:creationId xmlns:a16="http://schemas.microsoft.com/office/drawing/2014/main" id="{E389A7AF-5FF8-48AF-B3AD-548E50455F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52" y="2777"/>
                  <a:ext cx="32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/>
                    <a:t>x</a:t>
                  </a:r>
                </a:p>
              </p:txBody>
            </p:sp>
            <p:sp>
              <p:nvSpPr>
                <p:cNvPr id="49" name="Line 55">
                  <a:extLst>
                    <a:ext uri="{FF2B5EF4-FFF2-40B4-BE49-F238E27FC236}">
                      <a16:creationId xmlns:a16="http://schemas.microsoft.com/office/drawing/2014/main" id="{2AFACA4A-66EC-4A4C-91E8-0DC8E12B2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75" y="2782"/>
                  <a:ext cx="19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Text Box 56">
                <a:extLst>
                  <a:ext uri="{FF2B5EF4-FFF2-40B4-BE49-F238E27FC236}">
                    <a16:creationId xmlns:a16="http://schemas.microsoft.com/office/drawing/2014/main" id="{60AB4DE6-8528-45A2-B413-63926C3420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8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ea typeface="楷体_GB2312" panose="02010609030101010101" pitchFamily="49" charset="-122"/>
                  </a:rPr>
                  <a:t>O</a:t>
                </a:r>
              </a:p>
            </p:txBody>
          </p:sp>
        </p:grpSp>
        <p:grpSp>
          <p:nvGrpSpPr>
            <p:cNvPr id="15" name="Group 57">
              <a:extLst>
                <a:ext uri="{FF2B5EF4-FFF2-40B4-BE49-F238E27FC236}">
                  <a16:creationId xmlns:a16="http://schemas.microsoft.com/office/drawing/2014/main" id="{D37C0529-990C-4978-B960-BA58B7046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6" y="2730"/>
              <a:ext cx="1753" cy="546"/>
              <a:chOff x="3552" y="2558"/>
              <a:chExt cx="1753" cy="546"/>
            </a:xfrm>
          </p:grpSpPr>
          <p:grpSp>
            <p:nvGrpSpPr>
              <p:cNvPr id="40" name="Group 58">
                <a:extLst>
                  <a:ext uri="{FF2B5EF4-FFF2-40B4-BE49-F238E27FC236}">
                    <a16:creationId xmlns:a16="http://schemas.microsoft.com/office/drawing/2014/main" id="{E2CDFA58-5D6F-48F4-BE33-CD451A75C9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3" y="2558"/>
                <a:ext cx="1372" cy="546"/>
                <a:chOff x="3933" y="2558"/>
                <a:chExt cx="1372" cy="546"/>
              </a:xfrm>
            </p:grpSpPr>
            <p:sp>
              <p:nvSpPr>
                <p:cNvPr id="42" name="Text Box 59">
                  <a:extLst>
                    <a:ext uri="{FF2B5EF4-FFF2-40B4-BE49-F238E27FC236}">
                      <a16:creationId xmlns:a16="http://schemas.microsoft.com/office/drawing/2014/main" id="{1CA3AFD4-620B-4AEC-9F69-A90B2BD326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" y="2816"/>
                  <a:ext cx="4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ea typeface="仿宋_GB2312" panose="02010609030101010101" pitchFamily="49" charset="-122"/>
                    </a:rPr>
                    <a:t>P</a:t>
                  </a:r>
                  <a:endParaRPr lang="en-US" altLang="zh-CN" sz="2400"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43" name="Text Box 60">
                  <a:extLst>
                    <a:ext uri="{FF2B5EF4-FFF2-40B4-BE49-F238E27FC236}">
                      <a16:creationId xmlns:a16="http://schemas.microsoft.com/office/drawing/2014/main" id="{FFA1CA98-F67C-4EF0-9475-2DAD7EB47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4" y="2715"/>
                  <a:ext cx="48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en-US" sz="2400"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44" name="Rectangle 61">
                  <a:extLst>
                    <a:ext uri="{FF2B5EF4-FFF2-40B4-BE49-F238E27FC236}">
                      <a16:creationId xmlns:a16="http://schemas.microsoft.com/office/drawing/2014/main" id="{6A28AC65-EA9E-4C46-B966-0E5F6CF8A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3" y="255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400" i="1"/>
                    <a:t>d</a:t>
                  </a:r>
                  <a:endParaRPr lang="en-US" altLang="zh-CN" sz="2400"/>
                </a:p>
              </p:txBody>
            </p:sp>
            <p:sp>
              <p:nvSpPr>
                <p:cNvPr id="45" name="Oval 62">
                  <a:extLst>
                    <a:ext uri="{FF2B5EF4-FFF2-40B4-BE49-F238E27FC236}">
                      <a16:creationId xmlns:a16="http://schemas.microsoft.com/office/drawing/2014/main" id="{041B62A9-4DF7-4A38-8CFD-B746A8BF9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0" y="2669"/>
                  <a:ext cx="177" cy="201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1" name="Line 63">
                <a:extLst>
                  <a:ext uri="{FF2B5EF4-FFF2-40B4-BE49-F238E27FC236}">
                    <a16:creationId xmlns:a16="http://schemas.microsoft.com/office/drawing/2014/main" id="{DB835B25-1D39-4CDC-94CB-DB0596B10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784"/>
                <a:ext cx="1488" cy="0"/>
              </a:xfrm>
              <a:prstGeom prst="line">
                <a:avLst/>
              </a:prstGeom>
              <a:noFill/>
              <a:ln w="38100">
                <a:solidFill>
                  <a:srgbClr val="66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Text Box 64">
              <a:extLst>
                <a:ext uri="{FF2B5EF4-FFF2-40B4-BE49-F238E27FC236}">
                  <a16:creationId xmlns:a16="http://schemas.microsoft.com/office/drawing/2014/main" id="{1EA9D1AC-F716-4589-BCED-999FD93B1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355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endParaRPr lang="en-US" altLang="zh-CN" sz="2400" i="1">
                <a:ea typeface="仿宋_GB2312" panose="02010609030101010101" pitchFamily="49" charset="-122"/>
              </a:endParaRPr>
            </a:p>
          </p:txBody>
        </p:sp>
        <p:grpSp>
          <p:nvGrpSpPr>
            <p:cNvPr id="17" name="Group 65">
              <a:extLst>
                <a:ext uri="{FF2B5EF4-FFF2-40B4-BE49-F238E27FC236}">
                  <a16:creationId xmlns:a16="http://schemas.microsoft.com/office/drawing/2014/main" id="{2CEE40C5-EC41-437D-9F75-FB816A582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110"/>
              <a:ext cx="1580" cy="837"/>
              <a:chOff x="3579" y="1920"/>
              <a:chExt cx="1580" cy="837"/>
            </a:xfrm>
          </p:grpSpPr>
          <p:graphicFrame>
            <p:nvGraphicFramePr>
              <p:cNvPr id="38" name="Object 66">
                <a:extLst>
                  <a:ext uri="{FF2B5EF4-FFF2-40B4-BE49-F238E27FC236}">
                    <a16:creationId xmlns:a16="http://schemas.microsoft.com/office/drawing/2014/main" id="{ABD49D43-D0E9-411C-94F4-CD41A4B1C6B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056" y="1920"/>
              <a:ext cx="257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86" r:id="rId11" imgW="126725" imgH="164742" progId="Equation.3">
                      <p:embed/>
                    </p:oleObj>
                  </mc:Choice>
                  <mc:Fallback>
                    <p:oleObj r:id="rId11" imgW="126725" imgH="164742" progId="Equation.3">
                      <p:embed/>
                      <p:pic>
                        <p:nvPicPr>
                          <p:cNvPr id="28694" name="Object 66">
                            <a:extLst>
                              <a:ext uri="{FF2B5EF4-FFF2-40B4-BE49-F238E27FC236}">
                                <a16:creationId xmlns:a16="http://schemas.microsoft.com/office/drawing/2014/main" id="{EB693AE7-65C0-4D6A-972F-7DFD1597BA6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6" y="1920"/>
                            <a:ext cx="257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Line 67">
                <a:extLst>
                  <a:ext uri="{FF2B5EF4-FFF2-40B4-BE49-F238E27FC236}">
                    <a16:creationId xmlns:a16="http://schemas.microsoft.com/office/drawing/2014/main" id="{BB21D328-D8D9-46A3-B798-31109356B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79" y="1955"/>
                <a:ext cx="1580" cy="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Text Box 68">
              <a:extLst>
                <a:ext uri="{FF2B5EF4-FFF2-40B4-BE49-F238E27FC236}">
                  <a16:creationId xmlns:a16="http://schemas.microsoft.com/office/drawing/2014/main" id="{F595087D-1610-416C-9CC0-A0E7D57A8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809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i="1" dirty="0">
                  <a:ea typeface="仿宋_GB2312" panose="02010609030101010101" pitchFamily="49" charset="-122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19" name="Rectangle 69">
              <a:extLst>
                <a:ext uri="{FF2B5EF4-FFF2-40B4-BE49-F238E27FC236}">
                  <a16:creationId xmlns:a16="http://schemas.microsoft.com/office/drawing/2014/main" id="{2C88A9DE-596B-4821-9A0C-1DA46492B6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7" y="2496"/>
              <a:ext cx="2607" cy="69"/>
            </a:xfrm>
            <a:prstGeom prst="rect">
              <a:avLst/>
            </a:prstGeom>
            <a:gradFill rotWithShape="0">
              <a:gsLst>
                <a:gs pos="0">
                  <a:srgbClr val="B26C92"/>
                </a:gs>
                <a:gs pos="50000">
                  <a:srgbClr val="F5EDF1"/>
                </a:gs>
                <a:gs pos="100000">
                  <a:srgbClr val="B26C92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0" name="Group 70">
              <a:extLst>
                <a:ext uri="{FF2B5EF4-FFF2-40B4-BE49-F238E27FC236}">
                  <a16:creationId xmlns:a16="http://schemas.microsoft.com/office/drawing/2014/main" id="{A01BB254-CCBB-4F99-ADB4-726DDF467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6"/>
              <a:ext cx="1649" cy="2038"/>
              <a:chOff x="3506" y="744"/>
              <a:chExt cx="1649" cy="2038"/>
            </a:xfrm>
          </p:grpSpPr>
          <p:sp>
            <p:nvSpPr>
              <p:cNvPr id="35" name="Text Box 71">
                <a:extLst>
                  <a:ext uri="{FF2B5EF4-FFF2-40B4-BE49-F238E27FC236}">
                    <a16:creationId xmlns:a16="http://schemas.microsoft.com/office/drawing/2014/main" id="{57EACC5E-34A3-455C-84C2-A3833B2C1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744"/>
                <a:ext cx="6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i="1">
                    <a:ea typeface="仿宋_GB2312" panose="02010609030101010101" pitchFamily="49" charset="-122"/>
                    <a:sym typeface="Symbol" panose="05050102010706020507" pitchFamily="18" charset="2"/>
                  </a:rPr>
                  <a:t></a:t>
                </a:r>
                <a:r>
                  <a:rPr lang="en-US" altLang="zh-CN" sz="2400" i="1" baseline="-25000">
                    <a:ea typeface="仿宋_GB2312" panose="02010609030101010101" pitchFamily="49" charset="-122"/>
                    <a:sym typeface="Symbol" panose="05050102010706020507" pitchFamily="18" charset="2"/>
                  </a:rPr>
                  <a:t>2</a:t>
                </a:r>
                <a:endParaRPr lang="en-US" altLang="zh-CN" sz="2400" i="1">
                  <a:ea typeface="仿宋_GB2312" panose="0201060903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" name="Freeform 72">
                <a:extLst>
                  <a:ext uri="{FF2B5EF4-FFF2-40B4-BE49-F238E27FC236}">
                    <a16:creationId xmlns:a16="http://schemas.microsoft.com/office/drawing/2014/main" id="{2BB19BCE-B7D9-4FD2-B8F4-32DBA50A9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9101955" flipH="1" flipV="1">
                <a:off x="3506" y="946"/>
                <a:ext cx="233" cy="166"/>
              </a:xfrm>
              <a:custGeom>
                <a:avLst/>
                <a:gdLst>
                  <a:gd name="T0" fmla="*/ 0 w 384"/>
                  <a:gd name="T1" fmla="*/ 0 h 288"/>
                  <a:gd name="T2" fmla="*/ 240 w 384"/>
                  <a:gd name="T3" fmla="*/ 96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0"/>
                    </a:moveTo>
                    <a:cubicBezTo>
                      <a:pt x="88" y="24"/>
                      <a:pt x="176" y="48"/>
                      <a:pt x="240" y="96"/>
                    </a:cubicBezTo>
                    <a:cubicBezTo>
                      <a:pt x="304" y="144"/>
                      <a:pt x="344" y="216"/>
                      <a:pt x="384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Line 73">
                <a:extLst>
                  <a:ext uri="{FF2B5EF4-FFF2-40B4-BE49-F238E27FC236}">
                    <a16:creationId xmlns:a16="http://schemas.microsoft.com/office/drawing/2014/main" id="{C6A1574E-A42B-4CC2-9752-A450AB37F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75" y="1044"/>
                <a:ext cx="1580" cy="17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Text Box 74">
              <a:extLst>
                <a:ext uri="{FF2B5EF4-FFF2-40B4-BE49-F238E27FC236}">
                  <a16:creationId xmlns:a16="http://schemas.microsoft.com/office/drawing/2014/main" id="{B2FFA1C4-179A-4C05-A3E8-89F232321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52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endParaRPr lang="en-US" altLang="zh-CN" sz="2400" i="1">
                <a:ea typeface="仿宋_GB2312" panose="02010609030101010101" pitchFamily="49" charset="-122"/>
              </a:endParaRPr>
            </a:p>
          </p:txBody>
        </p:sp>
        <p:sp>
          <p:nvSpPr>
            <p:cNvPr id="22" name="Text Box 75">
              <a:extLst>
                <a:ext uri="{FF2B5EF4-FFF2-40B4-BE49-F238E27FC236}">
                  <a16:creationId xmlns:a16="http://schemas.microsoft.com/office/drawing/2014/main" id="{EDF27F31-C0DC-4988-99D5-E46C47EAC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lang="en-US" altLang="zh-CN" sz="2400" i="1"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23" name="Object 76">
              <a:extLst>
                <a:ext uri="{FF2B5EF4-FFF2-40B4-BE49-F238E27FC236}">
                  <a16:creationId xmlns:a16="http://schemas.microsoft.com/office/drawing/2014/main" id="{66A0DDFC-1F02-4DC7-BDAA-6C685A3CF4D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103" y="2478"/>
            <a:ext cx="33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7" r:id="rId13" imgW="215619" imgH="215619" progId="Equation.3">
                    <p:embed/>
                  </p:oleObj>
                </mc:Choice>
                <mc:Fallback>
                  <p:oleObj r:id="rId13" imgW="215619" imgH="215619" progId="Equation.3">
                    <p:embed/>
                    <p:pic>
                      <p:nvPicPr>
                        <p:cNvPr id="28704" name="Object 76">
                          <a:extLst>
                            <a:ext uri="{FF2B5EF4-FFF2-40B4-BE49-F238E27FC236}">
                              <a16:creationId xmlns:a16="http://schemas.microsoft.com/office/drawing/2014/main" id="{AD5130C6-0D9F-42C0-A449-5E81954F895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478"/>
                          <a:ext cx="33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77">
              <a:extLst>
                <a:ext uri="{FF2B5EF4-FFF2-40B4-BE49-F238E27FC236}">
                  <a16:creationId xmlns:a16="http://schemas.microsoft.com/office/drawing/2014/main" id="{D686E7E4-C048-4985-9F6E-FB33DEAC1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277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>
                  <a:solidFill>
                    <a:srgbClr val="FF5050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</a:t>
              </a:r>
              <a:endParaRPr lang="zh-CN" altLang="en-US" sz="2400">
                <a:solidFill>
                  <a:srgbClr val="FF505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25" name="AutoShape 78">
              <a:extLst>
                <a:ext uri="{FF2B5EF4-FFF2-40B4-BE49-F238E27FC236}">
                  <a16:creationId xmlns:a16="http://schemas.microsoft.com/office/drawing/2014/main" id="{579B3E80-90AE-4773-867D-A0084E86C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726"/>
              <a:ext cx="166" cy="318"/>
            </a:xfrm>
            <a:prstGeom prst="upArrow">
              <a:avLst>
                <a:gd name="adj1" fmla="val 50000"/>
                <a:gd name="adj2" fmla="val 47856"/>
              </a:avLst>
            </a:prstGeom>
            <a:solidFill>
              <a:srgbClr val="A5002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6" name="Group 79">
              <a:extLst>
                <a:ext uri="{FF2B5EF4-FFF2-40B4-BE49-F238E27FC236}">
                  <a16:creationId xmlns:a16="http://schemas.microsoft.com/office/drawing/2014/main" id="{701FEF79-9687-4D29-844B-B96C3A355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" y="3014"/>
              <a:ext cx="1512" cy="803"/>
              <a:chOff x="3559" y="2842"/>
              <a:chExt cx="1512" cy="803"/>
            </a:xfrm>
          </p:grpSpPr>
          <p:sp>
            <p:nvSpPr>
              <p:cNvPr id="31" name="Line 80">
                <a:extLst>
                  <a:ext uri="{FF2B5EF4-FFF2-40B4-BE49-F238E27FC236}">
                    <a16:creationId xmlns:a16="http://schemas.microsoft.com/office/drawing/2014/main" id="{79252C61-1BC1-405F-BA50-BB75526C6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9" y="2842"/>
                <a:ext cx="1512" cy="8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" name="Group 81">
                <a:extLst>
                  <a:ext uri="{FF2B5EF4-FFF2-40B4-BE49-F238E27FC236}">
                    <a16:creationId xmlns:a16="http://schemas.microsoft.com/office/drawing/2014/main" id="{65BA7117-C03C-4F1D-96B0-EF5E018CAF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5" y="3036"/>
                <a:ext cx="687" cy="514"/>
                <a:chOff x="3575" y="3036"/>
                <a:chExt cx="687" cy="514"/>
              </a:xfrm>
            </p:grpSpPr>
            <p:sp>
              <p:nvSpPr>
                <p:cNvPr id="33" name="Freeform 82">
                  <a:extLst>
                    <a:ext uri="{FF2B5EF4-FFF2-40B4-BE49-F238E27FC236}">
                      <a16:creationId xmlns:a16="http://schemas.microsoft.com/office/drawing/2014/main" id="{E309BC39-38C7-45A9-8F94-DCD242460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701955" flipH="1">
                  <a:off x="3606" y="3316"/>
                  <a:ext cx="224" cy="244"/>
                </a:xfrm>
                <a:custGeom>
                  <a:avLst/>
                  <a:gdLst>
                    <a:gd name="T0" fmla="*/ 0 w 384"/>
                    <a:gd name="T1" fmla="*/ 0 h 288"/>
                    <a:gd name="T2" fmla="*/ 240 w 384"/>
                    <a:gd name="T3" fmla="*/ 96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0"/>
                      </a:moveTo>
                      <a:cubicBezTo>
                        <a:pt x="88" y="24"/>
                        <a:pt x="176" y="48"/>
                        <a:pt x="240" y="96"/>
                      </a:cubicBezTo>
                      <a:cubicBezTo>
                        <a:pt x="304" y="144"/>
                        <a:pt x="344" y="216"/>
                        <a:pt x="384" y="28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" name="Text Box 83">
                  <a:extLst>
                    <a:ext uri="{FF2B5EF4-FFF2-40B4-BE49-F238E27FC236}">
                      <a16:creationId xmlns:a16="http://schemas.microsoft.com/office/drawing/2014/main" id="{9118C75C-D43A-4AC2-8BC6-50F463C943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5" y="3036"/>
                  <a:ext cx="68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i="1">
                      <a:ea typeface="仿宋_GB2312" panose="02010609030101010101" pitchFamily="49" charset="-122"/>
                      <a:sym typeface="Symbol" panose="05050102010706020507" pitchFamily="18" charset="2"/>
                    </a:rPr>
                    <a:t></a:t>
                  </a:r>
                  <a:r>
                    <a:rPr lang="en-US" altLang="zh-CN" sz="2400" i="1" baseline="-25000">
                      <a:ea typeface="仿宋_GB2312" panose="02010609030101010101" pitchFamily="49" charset="-122"/>
                      <a:sym typeface="Symbol" panose="05050102010706020507" pitchFamily="18" charset="2"/>
                    </a:rPr>
                    <a:t>1</a:t>
                  </a:r>
                  <a:endParaRPr lang="en-US" altLang="zh-CN" sz="2400" i="1">
                    <a:ea typeface="仿宋_GB2312" panose="02010609030101010101" pitchFamily="49" charset="-122"/>
                    <a:sym typeface="Symbol" panose="05050102010706020507" pitchFamily="18" charset="2"/>
                  </a:endParaRPr>
                </a:p>
              </p:txBody>
            </p:sp>
          </p:grpSp>
        </p:grpSp>
        <p:sp>
          <p:nvSpPr>
            <p:cNvPr id="27" name="Rectangle 84">
              <a:extLst>
                <a:ext uri="{FF2B5EF4-FFF2-40B4-BE49-F238E27FC236}">
                  <a16:creationId xmlns:a16="http://schemas.microsoft.com/office/drawing/2014/main" id="{57BE66F5-AAC7-4D00-B71A-826CAAE0D7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569" y="2078"/>
              <a:ext cx="134" cy="68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Arc 85">
              <a:extLst>
                <a:ext uri="{FF2B5EF4-FFF2-40B4-BE49-F238E27FC236}">
                  <a16:creationId xmlns:a16="http://schemas.microsoft.com/office/drawing/2014/main" id="{5E91C520-E4F0-4381-926B-8258EF6A6D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637" y="2064"/>
              <a:ext cx="144" cy="96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Line 86">
              <a:extLst>
                <a:ext uri="{FF2B5EF4-FFF2-40B4-BE49-F238E27FC236}">
                  <a16:creationId xmlns:a16="http://schemas.microsoft.com/office/drawing/2014/main" id="{665B8159-2886-48EF-9AC8-4905CEA6A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4" y="898"/>
              <a:ext cx="0" cy="334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87">
              <a:extLst>
                <a:ext uri="{FF2B5EF4-FFF2-40B4-BE49-F238E27FC236}">
                  <a16:creationId xmlns:a16="http://schemas.microsoft.com/office/drawing/2014/main" id="{E6AA9401-D343-4583-9DF1-BD7B212E9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" y="898"/>
              <a:ext cx="0" cy="334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" name="Object 89">
            <a:extLst>
              <a:ext uri="{FF2B5EF4-FFF2-40B4-BE49-F238E27FC236}">
                <a16:creationId xmlns:a16="http://schemas.microsoft.com/office/drawing/2014/main" id="{230E5A62-3778-4281-9684-D2BA99988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876056"/>
              </p:ext>
            </p:extLst>
          </p:nvPr>
        </p:nvGraphicFramePr>
        <p:xfrm>
          <a:off x="1088244" y="4730174"/>
          <a:ext cx="2259620" cy="78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8" r:id="rId15" imgW="1129810" imgH="393529" progId="Equation.DSMT4">
                  <p:embed/>
                </p:oleObj>
              </mc:Choice>
              <mc:Fallback>
                <p:oleObj r:id="rId15" imgW="1129810" imgH="393529" progId="Equation.DSMT4">
                  <p:embed/>
                  <p:pic>
                    <p:nvPicPr>
                      <p:cNvPr id="28716" name="Object 89">
                        <a:extLst>
                          <a:ext uri="{FF2B5EF4-FFF2-40B4-BE49-F238E27FC236}">
                            <a16:creationId xmlns:a16="http://schemas.microsoft.com/office/drawing/2014/main" id="{5EA21B50-DA58-4D88-B62F-603A463DA1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244" y="4730174"/>
                        <a:ext cx="2259620" cy="787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90">
            <a:extLst>
              <a:ext uri="{FF2B5EF4-FFF2-40B4-BE49-F238E27FC236}">
                <a16:creationId xmlns:a16="http://schemas.microsoft.com/office/drawing/2014/main" id="{AF97D9B8-A4A6-43B7-8E3E-2D82A232C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40822"/>
              </p:ext>
            </p:extLst>
          </p:nvPr>
        </p:nvGraphicFramePr>
        <p:xfrm>
          <a:off x="1109538" y="5434608"/>
          <a:ext cx="2919732" cy="78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9" r:id="rId17" imgW="1459866" imgH="393529" progId="Equation.DSMT4">
                  <p:embed/>
                </p:oleObj>
              </mc:Choice>
              <mc:Fallback>
                <p:oleObj r:id="rId17" imgW="1459866" imgH="393529" progId="Equation.DSMT4">
                  <p:embed/>
                  <p:pic>
                    <p:nvPicPr>
                      <p:cNvPr id="507994" name="Object 90">
                        <a:extLst>
                          <a:ext uri="{FF2B5EF4-FFF2-40B4-BE49-F238E27FC236}">
                            <a16:creationId xmlns:a16="http://schemas.microsoft.com/office/drawing/2014/main" id="{72D3FDD3-6414-4C2C-86BF-DA3192215E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538" y="5434608"/>
                        <a:ext cx="2919732" cy="787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5">
            <a:extLst>
              <a:ext uri="{FF2B5EF4-FFF2-40B4-BE49-F238E27FC236}">
                <a16:creationId xmlns:a16="http://schemas.microsoft.com/office/drawing/2014/main" id="{82F7C828-0F08-4B95-9688-9B97F96CA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988840"/>
            <a:ext cx="4535079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载流直导线的磁感应强度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75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常用磁感应强度分布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42ED4109-D478-4D9A-B959-E0CB59FFA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4" y="1196752"/>
            <a:ext cx="2985576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无限长载流直导线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A0FE7188-4710-467A-B505-EC612D7EC22A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2012940"/>
            <a:ext cx="2416175" cy="2635250"/>
            <a:chOff x="4105" y="119"/>
            <a:chExt cx="1522" cy="1660"/>
          </a:xfrm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832F3491-D305-4CAA-AFDF-0B978A738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1" y="1203"/>
              <a:ext cx="77" cy="576"/>
              <a:chOff x="4656" y="1488"/>
              <a:chExt cx="96" cy="720"/>
            </a:xfrm>
          </p:grpSpPr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527B4E3B-9278-4CB2-91D0-A4CFABF5E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96" cy="480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Rectangle 8">
                <a:extLst>
                  <a:ext uri="{FF2B5EF4-FFF2-40B4-BE49-F238E27FC236}">
                    <a16:creationId xmlns:a16="http://schemas.microsoft.com/office/drawing/2014/main" id="{DC1FC9BC-537F-495F-8DE9-E9E5B2F19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DD545994-7C8A-4F81-8319-763E2C515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973"/>
              <a:ext cx="1295" cy="384"/>
              <a:chOff x="3696" y="2880"/>
              <a:chExt cx="1632" cy="480"/>
            </a:xfrm>
          </p:grpSpPr>
          <p:sp>
            <p:nvSpPr>
              <p:cNvPr id="21" name="Oval 10">
                <a:extLst>
                  <a:ext uri="{FF2B5EF4-FFF2-40B4-BE49-F238E27FC236}">
                    <a16:creationId xmlns:a16="http://schemas.microsoft.com/office/drawing/2014/main" id="{5F481938-BE47-4EC1-817B-4A1807FB3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2976"/>
                <a:ext cx="1008" cy="288"/>
              </a:xfrm>
              <a:prstGeom prst="ellips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Oval 11">
                <a:extLst>
                  <a:ext uri="{FF2B5EF4-FFF2-40B4-BE49-F238E27FC236}">
                    <a16:creationId xmlns:a16="http://schemas.microsoft.com/office/drawing/2014/main" id="{5FE64E67-4E9C-43CC-B022-0EE51B63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576" cy="192"/>
              </a:xfrm>
              <a:prstGeom prst="ellips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Oval 12">
                <a:extLst>
                  <a:ext uri="{FF2B5EF4-FFF2-40B4-BE49-F238E27FC236}">
                    <a16:creationId xmlns:a16="http://schemas.microsoft.com/office/drawing/2014/main" id="{9B84DF82-3BE8-4C09-ABDB-C26CC27D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072"/>
                <a:ext cx="336" cy="96"/>
              </a:xfrm>
              <a:prstGeom prst="ellips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Oval 13">
                <a:extLst>
                  <a:ext uri="{FF2B5EF4-FFF2-40B4-BE49-F238E27FC236}">
                    <a16:creationId xmlns:a16="http://schemas.microsoft.com/office/drawing/2014/main" id="{4D753520-12CC-47C1-BBC9-A2A2029A2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1632" cy="480"/>
              </a:xfrm>
              <a:prstGeom prst="ellips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ADE89ADC-44A0-4DEC-ADB0-301C2DD46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228"/>
                <a:ext cx="384" cy="96"/>
              </a:xfrm>
              <a:custGeom>
                <a:avLst/>
                <a:gdLst>
                  <a:gd name="T0" fmla="*/ 0 w 384"/>
                  <a:gd name="T1" fmla="*/ 96 h 96"/>
                  <a:gd name="T2" fmla="*/ 240 w 384"/>
                  <a:gd name="T3" fmla="*/ 48 h 96"/>
                  <a:gd name="T4" fmla="*/ 384 w 384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>
                <a:solidFill>
                  <a:srgbClr val="A500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85D80CA2-7352-4EF5-8735-3BBFABCF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156"/>
                <a:ext cx="384" cy="96"/>
              </a:xfrm>
              <a:custGeom>
                <a:avLst/>
                <a:gdLst>
                  <a:gd name="T0" fmla="*/ 0 w 384"/>
                  <a:gd name="T1" fmla="*/ 96 h 96"/>
                  <a:gd name="T2" fmla="*/ 240 w 384"/>
                  <a:gd name="T3" fmla="*/ 48 h 96"/>
                  <a:gd name="T4" fmla="*/ 384 w 384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>
                <a:solidFill>
                  <a:srgbClr val="A500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E42273D8-8B9D-497B-A5E4-C571E96C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336" cy="48"/>
              </a:xfrm>
              <a:custGeom>
                <a:avLst/>
                <a:gdLst>
                  <a:gd name="T0" fmla="*/ 0 w 384"/>
                  <a:gd name="T1" fmla="*/ 96 h 96"/>
                  <a:gd name="T2" fmla="*/ 240 w 384"/>
                  <a:gd name="T3" fmla="*/ 48 h 96"/>
                  <a:gd name="T4" fmla="*/ 384 w 384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>
                <a:solidFill>
                  <a:srgbClr val="A500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10" name="Object 17">
              <a:extLst>
                <a:ext uri="{FF2B5EF4-FFF2-40B4-BE49-F238E27FC236}">
                  <a16:creationId xmlns:a16="http://schemas.microsoft.com/office/drawing/2014/main" id="{F0B0ADDD-AFA4-43BF-B479-BED22650A15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22" y="1280"/>
            <a:ext cx="1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0" r:id="rId3" imgW="152268" imgH="203024" progId="Equation.3">
                    <p:embed/>
                  </p:oleObj>
                </mc:Choice>
                <mc:Fallback>
                  <p:oleObj r:id="rId3" imgW="152268" imgH="203024" progId="Equation.3">
                    <p:embed/>
                    <p:pic>
                      <p:nvPicPr>
                        <p:cNvPr id="30736" name="Object 17">
                          <a:extLst>
                            <a:ext uri="{FF2B5EF4-FFF2-40B4-BE49-F238E27FC236}">
                              <a16:creationId xmlns:a16="http://schemas.microsoft.com/office/drawing/2014/main" id="{2ECE5199-D669-4DCA-93E9-D4BB73EF153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" y="1280"/>
                          <a:ext cx="19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E8A560D4-466C-4369-8B62-7CB4727EA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210"/>
              <a:ext cx="820" cy="817"/>
              <a:chOff x="4272" y="2176"/>
              <a:chExt cx="1033" cy="1022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AFEA84FE-D969-4966-85B2-6FBCF8950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2176"/>
                <a:ext cx="256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i="1">
                    <a:ea typeface="仿宋_GB2312" panose="02010609030101010101" pitchFamily="49" charset="-122"/>
                  </a:rPr>
                  <a:t>I</a:t>
                </a:r>
              </a:p>
            </p:txBody>
          </p:sp>
          <p:graphicFrame>
            <p:nvGraphicFramePr>
              <p:cNvPr id="19" name="Object 20">
                <a:extLst>
                  <a:ext uri="{FF2B5EF4-FFF2-40B4-BE49-F238E27FC236}">
                    <a16:creationId xmlns:a16="http://schemas.microsoft.com/office/drawing/2014/main" id="{84D4C882-66A7-43A3-B309-B2FA23ECA16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088" y="2496"/>
              <a:ext cx="217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71" r:id="rId5" imgW="152268" imgH="203024" progId="Equation.3">
                      <p:embed/>
                    </p:oleObj>
                  </mc:Choice>
                  <mc:Fallback>
                    <p:oleObj r:id="rId5" imgW="152268" imgH="203024" progId="Equation.3">
                      <p:embed/>
                      <p:pic>
                        <p:nvPicPr>
                          <p:cNvPr id="30739" name="Object 20">
                            <a:extLst>
                              <a:ext uri="{FF2B5EF4-FFF2-40B4-BE49-F238E27FC236}">
                                <a16:creationId xmlns:a16="http://schemas.microsoft.com/office/drawing/2014/main" id="{64844813-92D9-4C47-AF98-42EB40C062F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496"/>
                            <a:ext cx="217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21">
                <a:extLst>
                  <a:ext uri="{FF2B5EF4-FFF2-40B4-BE49-F238E27FC236}">
                    <a16:creationId xmlns:a16="http://schemas.microsoft.com/office/drawing/2014/main" id="{0FCA8215-574E-4EFA-8EA9-B05F1B95786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272" y="2304"/>
              <a:ext cx="906" cy="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72" r:id="rId6" imgW="1438095" imgH="1419048" progId="PBrush">
                      <p:embed/>
                    </p:oleObj>
                  </mc:Choice>
                  <mc:Fallback>
                    <p:oleObj r:id="rId6" imgW="1438095" imgH="1419048" progId="PBrush">
                      <p:embed/>
                      <p:pic>
                        <p:nvPicPr>
                          <p:cNvPr id="30740" name="Object 21">
                            <a:extLst>
                              <a:ext uri="{FF2B5EF4-FFF2-40B4-BE49-F238E27FC236}">
                                <a16:creationId xmlns:a16="http://schemas.microsoft.com/office/drawing/2014/main" id="{2885A9DF-0B2D-4212-977D-0FA820DE6A1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04"/>
                            <a:ext cx="906" cy="8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1D53D73B-FF7E-445F-9252-AF6AB8D44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6" y="119"/>
              <a:ext cx="182" cy="1027"/>
              <a:chOff x="4800" y="672"/>
              <a:chExt cx="229" cy="1284"/>
            </a:xfrm>
          </p:grpSpPr>
          <p:sp>
            <p:nvSpPr>
              <p:cNvPr id="13" name="Rectangle 23">
                <a:extLst>
                  <a:ext uri="{FF2B5EF4-FFF2-40B4-BE49-F238E27FC236}">
                    <a16:creationId xmlns:a16="http://schemas.microsoft.com/office/drawing/2014/main" id="{995CD425-0A7A-4CF0-A37A-999B3CE38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900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Rectangle 24">
                <a:extLst>
                  <a:ext uri="{FF2B5EF4-FFF2-40B4-BE49-F238E27FC236}">
                    <a16:creationId xmlns:a16="http://schemas.microsoft.com/office/drawing/2014/main" id="{4E919309-D2E6-4205-8A8C-F7B7F6A4E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140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Line 25">
                <a:extLst>
                  <a:ext uri="{FF2B5EF4-FFF2-40B4-BE49-F238E27FC236}">
                    <a16:creationId xmlns:a16="http://schemas.microsoft.com/office/drawing/2014/main" id="{DDED70B5-426F-4573-957D-E8A5ACB34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72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26">
                <a:extLst>
                  <a:ext uri="{FF2B5EF4-FFF2-40B4-BE49-F238E27FC236}">
                    <a16:creationId xmlns:a16="http://schemas.microsoft.com/office/drawing/2014/main" id="{C6B3A130-97E0-41CB-9352-C72490CBE3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3" y="672"/>
                <a:ext cx="146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ea typeface="仿宋_GB2312" panose="02010609030101010101" pitchFamily="49" charset="-122"/>
                  </a:rPr>
                  <a:t>I</a:t>
                </a:r>
                <a:endParaRPr lang="en-US" altLang="zh-CN">
                  <a:ea typeface="仿宋_GB2312" panose="02010609030101010101" pitchFamily="49" charset="-122"/>
                </a:endParaRPr>
              </a:p>
            </p:txBody>
          </p:sp>
          <p:sp>
            <p:nvSpPr>
              <p:cNvPr id="17" name="Rectangle 27">
                <a:extLst>
                  <a:ext uri="{FF2B5EF4-FFF2-40B4-BE49-F238E27FC236}">
                    <a16:creationId xmlns:a16="http://schemas.microsoft.com/office/drawing/2014/main" id="{6453B2DB-D5A2-4DA5-A554-07CAA7E42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80"/>
                <a:ext cx="96" cy="576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8F0860C3-7BFF-4441-8DA9-A6C6B5116D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304379"/>
              </p:ext>
            </p:extLst>
          </p:nvPr>
        </p:nvGraphicFramePr>
        <p:xfrm>
          <a:off x="1108075" y="4916488"/>
          <a:ext cx="14779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8" imgW="571320" imgH="393480" progId="Equation.DSMT4">
                  <p:embed/>
                </p:oleObj>
              </mc:Choice>
              <mc:Fallback>
                <p:oleObj name="Equation" r:id="rId8" imgW="571320" imgH="393480" progId="Equation.DSMT4">
                  <p:embed/>
                  <p:pic>
                    <p:nvPicPr>
                      <p:cNvPr id="30723" name="Object 4">
                        <a:extLst>
                          <a:ext uri="{FF2B5EF4-FFF2-40B4-BE49-F238E27FC236}">
                            <a16:creationId xmlns:a16="http://schemas.microsoft.com/office/drawing/2014/main" id="{BC01604E-6B10-4EC9-881E-5E62068FCD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4916488"/>
                        <a:ext cx="14779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5">
            <a:extLst>
              <a:ext uri="{FF2B5EF4-FFF2-40B4-BE49-F238E27FC236}">
                <a16:creationId xmlns:a16="http://schemas.microsoft.com/office/drawing/2014/main" id="{B2DFCC91-8821-44AB-B49E-F270DE970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486" y="1926612"/>
            <a:ext cx="3332874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载流圆线圈在圆心处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99920BD3-B40D-4B1C-AB96-C1F6A8838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048800"/>
              </p:ext>
            </p:extLst>
          </p:nvPr>
        </p:nvGraphicFramePr>
        <p:xfrm>
          <a:off x="5356324" y="2564904"/>
          <a:ext cx="1319654" cy="81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r:id="rId10" imgW="659827" imgH="406048" progId="Equation.DSMT4">
                  <p:embed/>
                </p:oleObj>
              </mc:Choice>
              <mc:Fallback>
                <p:oleObj r:id="rId10" imgW="659827" imgH="406048" progId="Equation.DSMT4">
                  <p:embed/>
                  <p:pic>
                    <p:nvPicPr>
                      <p:cNvPr id="486404" name="Object 4">
                        <a:extLst>
                          <a:ext uri="{FF2B5EF4-FFF2-40B4-BE49-F238E27FC236}">
                            <a16:creationId xmlns:a16="http://schemas.microsoft.com/office/drawing/2014/main" id="{2C08B693-80D8-4FB6-8420-1F757AC33F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324" y="2564904"/>
                        <a:ext cx="1319654" cy="812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5">
            <a:extLst>
              <a:ext uri="{FF2B5EF4-FFF2-40B4-BE49-F238E27FC236}">
                <a16:creationId xmlns:a16="http://schemas.microsoft.com/office/drawing/2014/main" id="{0C325A8C-646F-4D7D-AF95-0C733362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744419"/>
            <a:ext cx="3888432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无限长载流直螺线管内部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C46E7FEF-406B-46F5-96B6-7F442B24C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11573"/>
              </p:ext>
            </p:extLst>
          </p:nvPr>
        </p:nvGraphicFramePr>
        <p:xfrm>
          <a:off x="5436096" y="4556174"/>
          <a:ext cx="1269450" cy="4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r:id="rId12" imgW="634725" imgH="228501" progId="Equation.3">
                  <p:embed/>
                </p:oleObj>
              </mc:Choice>
              <mc:Fallback>
                <p:oleObj r:id="rId12" imgW="634725" imgH="228501" progId="Equation.3">
                  <p:embed/>
                  <p:pic>
                    <p:nvPicPr>
                      <p:cNvPr id="488452" name="Object 4">
                        <a:extLst>
                          <a:ext uri="{FF2B5EF4-FFF2-40B4-BE49-F238E27FC236}">
                            <a16:creationId xmlns:a16="http://schemas.microsoft.com/office/drawing/2014/main" id="{0F93286B-E73C-4F44-83B0-7FEFB39A20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556174"/>
                        <a:ext cx="1269450" cy="457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5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31" grpId="0" autoUpdateAnimBg="0"/>
      <p:bldP spid="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运动电荷产生的磁场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DB7B16F-019F-4416-B96D-99B6E382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032" y="3357736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等效电流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B4A1717-D7B5-4FCB-AA4E-C3EE5AB7B9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372989"/>
              </p:ext>
            </p:extLst>
          </p:nvPr>
        </p:nvGraphicFramePr>
        <p:xfrm>
          <a:off x="3491880" y="3166864"/>
          <a:ext cx="1176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489476" name="Object 4">
                        <a:extLst>
                          <a:ext uri="{FF2B5EF4-FFF2-40B4-BE49-F238E27FC236}">
                            <a16:creationId xmlns:a16="http://schemas.microsoft.com/office/drawing/2014/main" id="{79EB9734-8EFE-4274-A884-6DDEB4A672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166864"/>
                        <a:ext cx="11763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52356557-2CDF-47DD-B717-C2D0E7AE1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090134"/>
              </p:ext>
            </p:extLst>
          </p:nvPr>
        </p:nvGraphicFramePr>
        <p:xfrm>
          <a:off x="2869108" y="4077072"/>
          <a:ext cx="25669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r:id="rId5" imgW="1091726" imgH="393529" progId="Equation.3">
                  <p:embed/>
                </p:oleObj>
              </mc:Choice>
              <mc:Fallback>
                <p:oleObj r:id="rId5" imgW="1091726" imgH="393529" progId="Equation.3">
                  <p:embed/>
                  <p:pic>
                    <p:nvPicPr>
                      <p:cNvPr id="489477" name="Object 5">
                        <a:extLst>
                          <a:ext uri="{FF2B5EF4-FFF2-40B4-BE49-F238E27FC236}">
                            <a16:creationId xmlns:a16="http://schemas.microsoft.com/office/drawing/2014/main" id="{C92D382B-02BA-4833-BC6D-893AEC05DE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108" y="4077072"/>
                        <a:ext cx="25669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">
            <a:extLst>
              <a:ext uri="{FF2B5EF4-FFF2-40B4-BE49-F238E27FC236}">
                <a16:creationId xmlns:a16="http://schemas.microsoft.com/office/drawing/2014/main" id="{2616935A-8D4B-4E39-BDC4-B6277ECE7D45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341438"/>
            <a:ext cx="1862137" cy="1800225"/>
            <a:chOff x="4300" y="720"/>
            <a:chExt cx="1173" cy="1134"/>
          </a:xfrm>
        </p:grpSpPr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171F1795-7A4F-4C2E-A586-B813A4F44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" y="1213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CC33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18FF5DD7-7637-44B1-A50C-CE2601974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" y="1105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anose="02010609030101010101" pitchFamily="49" charset="-122"/>
                </a:rPr>
                <a:t>+</a:t>
              </a:r>
              <a:endParaRPr kumimoji="1" lang="en-US" altLang="zh-CN">
                <a:ea typeface="楷体_GB2312" panose="02010609030101010101" pitchFamily="49" charset="-122"/>
              </a:endParaRP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94A51A57-ABDB-4DCD-B0D5-30829998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720"/>
              <a:ext cx="1134" cy="11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EC1397F4-903C-4D91-A844-137635928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1" y="746"/>
              <a:ext cx="212" cy="404"/>
              <a:chOff x="1872" y="3264"/>
              <a:chExt cx="212" cy="404"/>
            </a:xfrm>
          </p:grpSpPr>
          <p:sp>
            <p:nvSpPr>
              <p:cNvPr id="18" name="Oval 11">
                <a:extLst>
                  <a:ext uri="{FF2B5EF4-FFF2-40B4-BE49-F238E27FC236}">
                    <a16:creationId xmlns:a16="http://schemas.microsoft.com/office/drawing/2014/main" id="{4DC318B4-A855-4835-849A-733D503E7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0BA4C8C9-37FD-426B-87CC-D3A1BB4A5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264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600">
                    <a:ea typeface="楷体_GB2312" panose="02010609030101010101" pitchFamily="49" charset="-122"/>
                  </a:rPr>
                  <a:t>-</a:t>
                </a:r>
                <a:endParaRPr lang="en-US" altLang="zh-CN"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15C07C49-49E9-4574-9362-171E66DFA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4" y="807"/>
              <a:ext cx="144" cy="9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1271BB3B-3F48-40BA-8FCB-62FAD64AB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4" y="1008"/>
              <a:ext cx="434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E94E52C6-54B9-4D96-AE84-3D23A182B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9" y="117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ea typeface="楷体_GB2312" panose="02010609030101010101" pitchFamily="49" charset="-122"/>
                </a:rPr>
                <a:t>R</a:t>
              </a:r>
              <a:endParaRPr lang="en-US" altLang="zh-CN" i="1"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EB4675D8-7CC5-4267-A730-C638595EF7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12" y="864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6" r:id="rId7" imgW="152268" imgH="139579" progId="Equation.3">
                    <p:embed/>
                  </p:oleObj>
                </mc:Choice>
                <mc:Fallback>
                  <p:oleObj r:id="rId7" imgW="152268" imgH="139579" progId="Equation.3">
                    <p:embed/>
                    <p:pic>
                      <p:nvPicPr>
                        <p:cNvPr id="41999" name="Object 16">
                          <a:extLst>
                            <a:ext uri="{FF2B5EF4-FFF2-40B4-BE49-F238E27FC236}">
                              <a16:creationId xmlns:a16="http://schemas.microsoft.com/office/drawing/2014/main" id="{0F30973E-E896-4B74-8D0F-540AEEC1344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864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17">
            <a:extLst>
              <a:ext uri="{FF2B5EF4-FFF2-40B4-BE49-F238E27FC236}">
                <a16:creationId xmlns:a16="http://schemas.microsoft.com/office/drawing/2014/main" id="{FA626E8C-7C1C-456A-BE02-140249B6A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83" y="4231059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u="sng">
                <a:ea typeface="楷体_GB2312" panose="02010609030101010101" pitchFamily="49" charset="-122"/>
              </a:rPr>
              <a:t>圆心处：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033179F8-9D5B-4EFA-8DC1-E4E02EF0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844675"/>
            <a:ext cx="1728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等效于一个圆电流！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4D79A410-9912-472A-AE93-306F36CA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21" y="1088678"/>
            <a:ext cx="1727015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旋转电荷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3C4D133A-CD02-4564-9D55-84765AE37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76" y="4968555"/>
            <a:ext cx="1727015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运动电荷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C1DE61CB-6DEF-43F9-80D4-AFBAA110F5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749879"/>
              </p:ext>
            </p:extLst>
          </p:nvPr>
        </p:nvGraphicFramePr>
        <p:xfrm>
          <a:off x="2228850" y="5661248"/>
          <a:ext cx="17811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516103" name="Object 7">
                        <a:extLst>
                          <a:ext uri="{FF2B5EF4-FFF2-40B4-BE49-F238E27FC236}">
                            <a16:creationId xmlns:a16="http://schemas.microsoft.com/office/drawing/2014/main" id="{9A46BF98-42EF-40DC-914B-C0EF1EDBD0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5661248"/>
                        <a:ext cx="17811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47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0" grpId="0" build="p"/>
      <p:bldP spid="21" grpId="0" build="p"/>
      <p:bldP spid="27" grpId="0" autoUpdateAnimBg="0"/>
      <p:bldP spid="2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15343" y="214290"/>
            <a:ext cx="59369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稳恒磁场的高斯定理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环路定理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6DBFDA8-181B-4B6F-BB94-4F0FCB4A0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670693"/>
              </p:ext>
            </p:extLst>
          </p:nvPr>
        </p:nvGraphicFramePr>
        <p:xfrm>
          <a:off x="1816496" y="1124743"/>
          <a:ext cx="1675672" cy="583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2" r:id="rId3" imgW="837836" imgH="291973" progId="Equation.DSMT4">
                  <p:embed/>
                </p:oleObj>
              </mc:Choice>
              <mc:Fallback>
                <p:oleObj r:id="rId3" imgW="837836" imgH="291973" progId="Equation.DSMT4">
                  <p:embed/>
                  <p:pic>
                    <p:nvPicPr>
                      <p:cNvPr id="52228" name="Object 5">
                        <a:extLst>
                          <a:ext uri="{FF2B5EF4-FFF2-40B4-BE49-F238E27FC236}">
                            <a16:creationId xmlns:a16="http://schemas.microsoft.com/office/drawing/2014/main" id="{BB649470-A450-4A48-BF74-1946EA904D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496" y="1124743"/>
                        <a:ext cx="1675672" cy="583946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DEE01AC-1D98-40B2-8D8A-E81CB0BF7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65961"/>
              </p:ext>
            </p:extLst>
          </p:nvPr>
        </p:nvGraphicFramePr>
        <p:xfrm>
          <a:off x="4572000" y="1065932"/>
          <a:ext cx="2589676" cy="76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3" r:id="rId5" imgW="1294838" imgH="380835" progId="Equation.3">
                  <p:embed/>
                </p:oleObj>
              </mc:Choice>
              <mc:Fallback>
                <p:oleObj r:id="rId5" imgW="1294838" imgH="380835" progId="Equation.3">
                  <p:embed/>
                  <p:pic>
                    <p:nvPicPr>
                      <p:cNvPr id="60419" name="Object 4">
                        <a:extLst>
                          <a:ext uri="{FF2B5EF4-FFF2-40B4-BE49-F238E27FC236}">
                            <a16:creationId xmlns:a16="http://schemas.microsoft.com/office/drawing/2014/main" id="{9453F173-ECA2-487C-AE03-B22F958840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65932"/>
                        <a:ext cx="2589676" cy="76167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>
            <a:extLst>
              <a:ext uri="{FF2B5EF4-FFF2-40B4-BE49-F238E27FC236}">
                <a16:creationId xmlns:a16="http://schemas.microsoft.com/office/drawing/2014/main" id="{EEE57100-62FF-4163-9097-B919C8109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87" y="1772816"/>
            <a:ext cx="6135045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无限长均匀载流圆柱体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I,R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磁场分布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1" name="Object 2">
            <a:extLst>
              <a:ext uri="{FF2B5EF4-FFF2-40B4-BE49-F238E27FC236}">
                <a16:creationId xmlns:a16="http://schemas.microsoft.com/office/drawing/2014/main" id="{67E37B77-49FB-4E0C-9718-6B414C6B6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820896"/>
              </p:ext>
            </p:extLst>
          </p:nvPr>
        </p:nvGraphicFramePr>
        <p:xfrm>
          <a:off x="1439863" y="2348880"/>
          <a:ext cx="380523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4" r:id="rId7" imgW="1866090" imgH="380835" progId="Equation.3">
                  <p:embed/>
                </p:oleObj>
              </mc:Choice>
              <mc:Fallback>
                <p:oleObj r:id="rId7" imgW="1866090" imgH="380835" progId="Equation.3">
                  <p:embed/>
                  <p:pic>
                    <p:nvPicPr>
                      <p:cNvPr id="68609" name="Object 2">
                        <a:extLst>
                          <a:ext uri="{FF2B5EF4-FFF2-40B4-BE49-F238E27FC236}">
                            <a16:creationId xmlns:a16="http://schemas.microsoft.com/office/drawing/2014/main" id="{3F7E2EA5-1B34-45CE-BF0E-33ADEEA62E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348880"/>
                        <a:ext cx="3805237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3">
            <a:extLst>
              <a:ext uri="{FF2B5EF4-FFF2-40B4-BE49-F238E27FC236}">
                <a16:creationId xmlns:a16="http://schemas.microsoft.com/office/drawing/2014/main" id="{652E5201-AA5D-41C9-A923-9A8D3BD573B0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2349453"/>
            <a:ext cx="6867525" cy="2273300"/>
            <a:chOff x="958" y="307"/>
            <a:chExt cx="4326" cy="1432"/>
          </a:xfrm>
        </p:grpSpPr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02962B3B-6E8F-4901-9A8B-91D2362F7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" y="307"/>
              <a:ext cx="4326" cy="1432"/>
              <a:chOff x="958" y="307"/>
              <a:chExt cx="4326" cy="1432"/>
            </a:xfrm>
          </p:grpSpPr>
          <p:graphicFrame>
            <p:nvGraphicFramePr>
              <p:cNvPr id="46" name="Object 5">
                <a:extLst>
                  <a:ext uri="{FF2B5EF4-FFF2-40B4-BE49-F238E27FC236}">
                    <a16:creationId xmlns:a16="http://schemas.microsoft.com/office/drawing/2014/main" id="{8104861C-8FD8-451A-BAB5-BDDFFB4F4A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8346454"/>
                  </p:ext>
                </p:extLst>
              </p:nvPr>
            </p:nvGraphicFramePr>
            <p:xfrm>
              <a:off x="1212" y="1002"/>
              <a:ext cx="1344" cy="5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25" r:id="rId9" imgW="938985" imgH="406048" progId="Equation.3">
                      <p:embed/>
                    </p:oleObj>
                  </mc:Choice>
                  <mc:Fallback>
                    <p:oleObj r:id="rId9" imgW="938985" imgH="406048" progId="Equation.3">
                      <p:embed/>
                      <p:pic>
                        <p:nvPicPr>
                          <p:cNvPr id="68612" name="Object 5">
                            <a:extLst>
                              <a:ext uri="{FF2B5EF4-FFF2-40B4-BE49-F238E27FC236}">
                                <a16:creationId xmlns:a16="http://schemas.microsoft.com/office/drawing/2014/main" id="{9AD181EF-7537-4DD7-BA7E-86B75B2CBD9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2" y="1002"/>
                            <a:ext cx="1344" cy="5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6">
                <a:extLst>
                  <a:ext uri="{FF2B5EF4-FFF2-40B4-BE49-F238E27FC236}">
                    <a16:creationId xmlns:a16="http://schemas.microsoft.com/office/drawing/2014/main" id="{2F076B91-673B-47D0-9517-07E8B3DF1D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68008275"/>
                  </p:ext>
                </p:extLst>
              </p:nvPr>
            </p:nvGraphicFramePr>
            <p:xfrm>
              <a:off x="958" y="684"/>
              <a:ext cx="613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26" r:id="rId11" imgW="456408" imgH="177492" progId="Equation.3">
                      <p:embed/>
                    </p:oleObj>
                  </mc:Choice>
                  <mc:Fallback>
                    <p:oleObj r:id="rId11" imgW="456408" imgH="177492" progId="Equation.3">
                      <p:embed/>
                      <p:pic>
                        <p:nvPicPr>
                          <p:cNvPr id="68613" name="Object 6">
                            <a:extLst>
                              <a:ext uri="{FF2B5EF4-FFF2-40B4-BE49-F238E27FC236}">
                                <a16:creationId xmlns:a16="http://schemas.microsoft.com/office/drawing/2014/main" id="{2764C35D-96FB-4139-B032-E07CC34B6C4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8" y="684"/>
                            <a:ext cx="613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7">
                <a:extLst>
                  <a:ext uri="{FF2B5EF4-FFF2-40B4-BE49-F238E27FC236}">
                    <a16:creationId xmlns:a16="http://schemas.microsoft.com/office/drawing/2014/main" id="{00E3E1F6-112F-4E88-80C5-8A85E0D167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0096079"/>
                  </p:ext>
                </p:extLst>
              </p:nvPr>
            </p:nvGraphicFramePr>
            <p:xfrm>
              <a:off x="1855" y="684"/>
              <a:ext cx="897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27" r:id="rId13" imgW="634449" imgH="355292" progId="Equation.3">
                      <p:embed/>
                    </p:oleObj>
                  </mc:Choice>
                  <mc:Fallback>
                    <p:oleObj r:id="rId13" imgW="634449" imgH="355292" progId="Equation.3">
                      <p:embed/>
                      <p:pic>
                        <p:nvPicPr>
                          <p:cNvPr id="68614" name="Object 7">
                            <a:extLst>
                              <a:ext uri="{FF2B5EF4-FFF2-40B4-BE49-F238E27FC236}">
                                <a16:creationId xmlns:a16="http://schemas.microsoft.com/office/drawing/2014/main" id="{4E6E5431-058A-445B-8A0C-F2DDE7199BA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5" y="684"/>
                            <a:ext cx="897" cy="4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9" name="Group 8">
                <a:extLst>
                  <a:ext uri="{FF2B5EF4-FFF2-40B4-BE49-F238E27FC236}">
                    <a16:creationId xmlns:a16="http://schemas.microsoft.com/office/drawing/2014/main" id="{495C8273-E1A1-4EB0-8CEA-89815A90DA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07"/>
                <a:ext cx="1780" cy="1432"/>
                <a:chOff x="2808" y="975"/>
                <a:chExt cx="1780" cy="1432"/>
              </a:xfrm>
            </p:grpSpPr>
            <p:sp>
              <p:nvSpPr>
                <p:cNvPr id="50" name="Rectangle 9">
                  <a:extLst>
                    <a:ext uri="{FF2B5EF4-FFF2-40B4-BE49-F238E27FC236}">
                      <a16:creationId xmlns:a16="http://schemas.microsoft.com/office/drawing/2014/main" id="{F8CDFED6-1BCB-4758-BFD4-8AE9D1802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8" y="975"/>
                  <a:ext cx="1780" cy="143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" name="Oval 10">
                  <a:extLst>
                    <a:ext uri="{FF2B5EF4-FFF2-40B4-BE49-F238E27FC236}">
                      <a16:creationId xmlns:a16="http://schemas.microsoft.com/office/drawing/2014/main" id="{5F16164C-97B9-44B7-BD48-A63746CE4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7" y="1110"/>
                  <a:ext cx="1258" cy="1232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Oval 11">
                  <a:extLst>
                    <a:ext uri="{FF2B5EF4-FFF2-40B4-BE49-F238E27FC236}">
                      <a16:creationId xmlns:a16="http://schemas.microsoft.com/office/drawing/2014/main" id="{3795261A-A55B-4E72-A673-9B7C60AF28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4" y="1318"/>
                  <a:ext cx="794" cy="787"/>
                </a:xfrm>
                <a:prstGeom prst="ellipse">
                  <a:avLst/>
                </a:prstGeom>
                <a:solidFill>
                  <a:srgbClr val="CC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" name="Oval 12">
                  <a:extLst>
                    <a:ext uri="{FF2B5EF4-FFF2-40B4-BE49-F238E27FC236}">
                      <a16:creationId xmlns:a16="http://schemas.microsoft.com/office/drawing/2014/main" id="{FE9A2BE4-AE60-4AFF-B994-C2A0AB7C8B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9" y="1519"/>
                  <a:ext cx="352" cy="378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Line 13">
                  <a:extLst>
                    <a:ext uri="{FF2B5EF4-FFF2-40B4-BE49-F238E27FC236}">
                      <a16:creationId xmlns:a16="http://schemas.microsoft.com/office/drawing/2014/main" id="{DA62DF33-7F9E-4DA6-B76C-F6A441697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8" y="1712"/>
                  <a:ext cx="5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5" name="Object 14">
                  <a:extLst>
                    <a:ext uri="{FF2B5EF4-FFF2-40B4-BE49-F238E27FC236}">
                      <a16:creationId xmlns:a16="http://schemas.microsoft.com/office/drawing/2014/main" id="{96C2509F-FBD8-4DF5-B7C9-528B4716981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504" y="1609"/>
                <a:ext cx="138" cy="1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28" r:id="rId15" imgW="126725" imgH="139397" progId="Equation.3">
                        <p:embed/>
                      </p:oleObj>
                    </mc:Choice>
                    <mc:Fallback>
                      <p:oleObj r:id="rId15" imgW="126725" imgH="139397" progId="Equation.3">
                        <p:embed/>
                        <p:pic>
                          <p:nvPicPr>
                            <p:cNvPr id="68621" name="Object 14">
                              <a:extLst>
                                <a:ext uri="{FF2B5EF4-FFF2-40B4-BE49-F238E27FC236}">
                                  <a16:creationId xmlns:a16="http://schemas.microsoft.com/office/drawing/2014/main" id="{EF61C590-4AB1-4C83-B5E1-45FD88F7749A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4" y="1609"/>
                              <a:ext cx="138" cy="1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Object 15">
                  <a:extLst>
                    <a:ext uri="{FF2B5EF4-FFF2-40B4-BE49-F238E27FC236}">
                      <a16:creationId xmlns:a16="http://schemas.microsoft.com/office/drawing/2014/main" id="{492DDEAF-C2DF-4285-A975-920872DAE5B7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51" y="1683"/>
                <a:ext cx="129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29" r:id="rId17" imgW="139700" imgH="139700" progId="Equation.3">
                        <p:embed/>
                      </p:oleObj>
                    </mc:Choice>
                    <mc:Fallback>
                      <p:oleObj r:id="rId17" imgW="139700" imgH="139700" progId="Equation.3">
                        <p:embed/>
                        <p:pic>
                          <p:nvPicPr>
                            <p:cNvPr id="68622" name="Object 15">
                              <a:extLst>
                                <a:ext uri="{FF2B5EF4-FFF2-40B4-BE49-F238E27FC236}">
                                  <a16:creationId xmlns:a16="http://schemas.microsoft.com/office/drawing/2014/main" id="{E0F2233C-6404-45C2-B4DA-F5F1B69FA2F7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1" y="1683"/>
                              <a:ext cx="129" cy="1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" name="Object 16">
                  <a:extLst>
                    <a:ext uri="{FF2B5EF4-FFF2-40B4-BE49-F238E27FC236}">
                      <a16:creationId xmlns:a16="http://schemas.microsoft.com/office/drawing/2014/main" id="{5A78A379-A4A1-4549-90E4-9B440AAA0775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998" y="1674"/>
                <a:ext cx="160" cy="2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30" r:id="rId19" imgW="152202" imgH="164885" progId="Equation.3">
                        <p:embed/>
                      </p:oleObj>
                    </mc:Choice>
                    <mc:Fallback>
                      <p:oleObj r:id="rId19" imgW="152202" imgH="164885" progId="Equation.3">
                        <p:embed/>
                        <p:pic>
                          <p:nvPicPr>
                            <p:cNvPr id="68623" name="Object 16">
                              <a:extLst>
                                <a:ext uri="{FF2B5EF4-FFF2-40B4-BE49-F238E27FC236}">
                                  <a16:creationId xmlns:a16="http://schemas.microsoft.com/office/drawing/2014/main" id="{310179B9-4B30-4588-AED8-C8AAE656E47B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98" y="1674"/>
                              <a:ext cx="160" cy="2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" name="Object 17">
                  <a:extLst>
                    <a:ext uri="{FF2B5EF4-FFF2-40B4-BE49-F238E27FC236}">
                      <a16:creationId xmlns:a16="http://schemas.microsoft.com/office/drawing/2014/main" id="{B911E364-B202-447A-A317-21B91F25C2A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00" y="1632"/>
                <a:ext cx="167" cy="1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31" r:id="rId21" imgW="164885" imgH="152202" progId="Equation.3">
                        <p:embed/>
                      </p:oleObj>
                    </mc:Choice>
                    <mc:Fallback>
                      <p:oleObj r:id="rId21" imgW="164885" imgH="152202" progId="Equation.3">
                        <p:embed/>
                        <p:pic>
                          <p:nvPicPr>
                            <p:cNvPr id="68624" name="Object 17">
                              <a:extLst>
                                <a:ext uri="{FF2B5EF4-FFF2-40B4-BE49-F238E27FC236}">
                                  <a16:creationId xmlns:a16="http://schemas.microsoft.com/office/drawing/2014/main" id="{2E67F1BD-FCE8-4F56-9F31-2111729ED15E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0" y="1632"/>
                              <a:ext cx="167" cy="1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" name="Oval 18">
                  <a:extLst>
                    <a:ext uri="{FF2B5EF4-FFF2-40B4-BE49-F238E27FC236}">
                      <a16:creationId xmlns:a16="http://schemas.microsoft.com/office/drawing/2014/main" id="{EBB98E68-0A46-489E-B759-DD40475D4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8" y="1696"/>
                  <a:ext cx="42" cy="42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aphicFrame>
              <p:nvGraphicFramePr>
                <p:cNvPr id="60" name="Object 19">
                  <a:extLst>
                    <a:ext uri="{FF2B5EF4-FFF2-40B4-BE49-F238E27FC236}">
                      <a16:creationId xmlns:a16="http://schemas.microsoft.com/office/drawing/2014/main" id="{59DB9D48-ADE2-44CC-8B85-78166F41C243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589" y="1739"/>
                <a:ext cx="115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32" r:id="rId23" imgW="126725" imgH="152070" progId="Equation.3">
                        <p:embed/>
                      </p:oleObj>
                    </mc:Choice>
                    <mc:Fallback>
                      <p:oleObj r:id="rId23" imgW="126725" imgH="152070" progId="Equation.3">
                        <p:embed/>
                        <p:pic>
                          <p:nvPicPr>
                            <p:cNvPr id="68626" name="Object 19">
                              <a:extLst>
                                <a:ext uri="{FF2B5EF4-FFF2-40B4-BE49-F238E27FC236}">
                                  <a16:creationId xmlns:a16="http://schemas.microsoft.com/office/drawing/2014/main" id="{7C73361E-7716-4A3D-B584-50A432E3FC87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9" y="1739"/>
                              <a:ext cx="115" cy="1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1" name="Line 20">
                  <a:extLst>
                    <a:ext uri="{FF2B5EF4-FFF2-40B4-BE49-F238E27FC236}">
                      <a16:creationId xmlns:a16="http://schemas.microsoft.com/office/drawing/2014/main" id="{DAC53A9E-1BBA-45BC-A0B7-783D9359B7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8" y="1751"/>
                  <a:ext cx="0" cy="6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21">
                  <a:extLst>
                    <a:ext uri="{FF2B5EF4-FFF2-40B4-BE49-F238E27FC236}">
                      <a16:creationId xmlns:a16="http://schemas.microsoft.com/office/drawing/2014/main" id="{B95CFD20-D9FE-4A5C-A9FE-29F9F8ACB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62"/>
                  <a:ext cx="0" cy="6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22">
                  <a:extLst>
                    <a:ext uri="{FF2B5EF4-FFF2-40B4-BE49-F238E27FC236}">
                      <a16:creationId xmlns:a16="http://schemas.microsoft.com/office/drawing/2014/main" id="{F05490A9-3BEB-4964-B6C8-8773B1E3F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3575244">
                  <a:off x="3449" y="1373"/>
                  <a:ext cx="114" cy="243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23">
                  <a:extLst>
                    <a:ext uri="{FF2B5EF4-FFF2-40B4-BE49-F238E27FC236}">
                      <a16:creationId xmlns:a16="http://schemas.microsoft.com/office/drawing/2014/main" id="{BC454B72-D0A8-4BCE-A765-E257D995A1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9" y="1124"/>
                  <a:ext cx="0" cy="58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5" name="Object 24">
                  <a:extLst>
                    <a:ext uri="{FF2B5EF4-FFF2-40B4-BE49-F238E27FC236}">
                      <a16:creationId xmlns:a16="http://schemas.microsoft.com/office/drawing/2014/main" id="{7DF1AA9F-B192-499A-BF10-779ACB94CA22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70" y="1140"/>
                <a:ext cx="212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33" r:id="rId25" imgW="228600" imgH="228600" progId="Equation.3">
                        <p:embed/>
                      </p:oleObj>
                    </mc:Choice>
                    <mc:Fallback>
                      <p:oleObj r:id="rId25" imgW="228600" imgH="228600" progId="Equation.3">
                        <p:embed/>
                        <p:pic>
                          <p:nvPicPr>
                            <p:cNvPr id="68631" name="Object 24">
                              <a:extLst>
                                <a:ext uri="{FF2B5EF4-FFF2-40B4-BE49-F238E27FC236}">
                                  <a16:creationId xmlns:a16="http://schemas.microsoft.com/office/drawing/2014/main" id="{09E68F87-1F70-4289-ACF9-62AB1516ABF4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0" y="1140"/>
                              <a:ext cx="212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" name="Object 25">
                  <a:extLst>
                    <a:ext uri="{FF2B5EF4-FFF2-40B4-BE49-F238E27FC236}">
                      <a16:creationId xmlns:a16="http://schemas.microsoft.com/office/drawing/2014/main" id="{5B372BB5-A408-456C-8477-77E1DFC3BA5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865" y="1596"/>
                <a:ext cx="107" cy="1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34" r:id="rId27" imgW="114102" imgH="114102" progId="Equation.3">
                        <p:embed/>
                      </p:oleObj>
                    </mc:Choice>
                    <mc:Fallback>
                      <p:oleObj r:id="rId27" imgW="114102" imgH="114102" progId="Equation.3">
                        <p:embed/>
                        <p:pic>
                          <p:nvPicPr>
                            <p:cNvPr id="68632" name="Object 25">
                              <a:extLst>
                                <a:ext uri="{FF2B5EF4-FFF2-40B4-BE49-F238E27FC236}">
                                  <a16:creationId xmlns:a16="http://schemas.microsoft.com/office/drawing/2014/main" id="{BB55567A-D5E6-4543-B1BE-E29C9E406F14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65" y="1596"/>
                              <a:ext cx="107" cy="1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" name="Object 26">
                  <a:extLst>
                    <a:ext uri="{FF2B5EF4-FFF2-40B4-BE49-F238E27FC236}">
                      <a16:creationId xmlns:a16="http://schemas.microsoft.com/office/drawing/2014/main" id="{AC926982-A390-4836-B65F-FDCC2B2509F1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39" y="1254"/>
                <a:ext cx="201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35" r:id="rId29" imgW="215619" imgH="228303" progId="Equation.3">
                        <p:embed/>
                      </p:oleObj>
                    </mc:Choice>
                    <mc:Fallback>
                      <p:oleObj r:id="rId29" imgW="215619" imgH="228303" progId="Equation.3">
                        <p:embed/>
                        <p:pic>
                          <p:nvPicPr>
                            <p:cNvPr id="68633" name="Object 26">
                              <a:extLst>
                                <a:ext uri="{FF2B5EF4-FFF2-40B4-BE49-F238E27FC236}">
                                  <a16:creationId xmlns:a16="http://schemas.microsoft.com/office/drawing/2014/main" id="{1045E067-EBDA-41C0-BD96-DDCF9B620776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39" y="1254"/>
                              <a:ext cx="201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8" name="Object 27">
                  <a:extLst>
                    <a:ext uri="{FF2B5EF4-FFF2-40B4-BE49-F238E27FC236}">
                      <a16:creationId xmlns:a16="http://schemas.microsoft.com/office/drawing/2014/main" id="{CD6F91DD-58C0-4A61-9AD8-06E38CB5A397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626" y="1324"/>
                <a:ext cx="164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36" r:id="rId31" imgW="177492" imgH="152136" progId="Equation.3">
                        <p:embed/>
                      </p:oleObj>
                    </mc:Choice>
                    <mc:Fallback>
                      <p:oleObj r:id="rId31" imgW="177492" imgH="152136" progId="Equation.3">
                        <p:embed/>
                        <p:pic>
                          <p:nvPicPr>
                            <p:cNvPr id="68634" name="Object 27">
                              <a:extLst>
                                <a:ext uri="{FF2B5EF4-FFF2-40B4-BE49-F238E27FC236}">
                                  <a16:creationId xmlns:a16="http://schemas.microsoft.com/office/drawing/2014/main" id="{842C4A38-3C78-4F33-92A7-4288371E768B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26" y="1324"/>
                              <a:ext cx="164" cy="1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4" name="Line 28">
              <a:extLst>
                <a:ext uri="{FF2B5EF4-FFF2-40B4-BE49-F238E27FC236}">
                  <a16:creationId xmlns:a16="http://schemas.microsoft.com/office/drawing/2014/main" id="{FD2BF52B-7115-46F6-B8B4-13C203C7D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" y="1061"/>
              <a:ext cx="293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9">
              <a:extLst>
                <a:ext uri="{FF2B5EF4-FFF2-40B4-BE49-F238E27FC236}">
                  <a16:creationId xmlns:a16="http://schemas.microsoft.com/office/drawing/2014/main" id="{ECCCC1D2-4E3B-436E-A7F0-3D771E997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11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i="1"/>
                <a:t>R</a:t>
              </a:r>
            </a:p>
          </p:txBody>
        </p:sp>
      </p:grpSp>
      <p:grpSp>
        <p:nvGrpSpPr>
          <p:cNvPr id="69" name="Group 30">
            <a:extLst>
              <a:ext uri="{FF2B5EF4-FFF2-40B4-BE49-F238E27FC236}">
                <a16:creationId xmlns:a16="http://schemas.microsoft.com/office/drawing/2014/main" id="{814AD8E4-3729-4C2A-A302-6AAB6883A599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4149080"/>
            <a:ext cx="7177088" cy="2663825"/>
            <a:chOff x="850" y="1919"/>
            <a:chExt cx="4521" cy="1678"/>
          </a:xfrm>
        </p:grpSpPr>
        <p:grpSp>
          <p:nvGrpSpPr>
            <p:cNvPr id="70" name="Group 31">
              <a:extLst>
                <a:ext uri="{FF2B5EF4-FFF2-40B4-BE49-F238E27FC236}">
                  <a16:creationId xmlns:a16="http://schemas.microsoft.com/office/drawing/2014/main" id="{49151953-F377-4F05-9C5F-0B221A20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7" y="1919"/>
              <a:ext cx="1928" cy="1185"/>
              <a:chOff x="1007" y="1919"/>
              <a:chExt cx="1928" cy="1185"/>
            </a:xfrm>
          </p:grpSpPr>
          <p:graphicFrame>
            <p:nvGraphicFramePr>
              <p:cNvPr id="90" name="Object 32">
                <a:extLst>
                  <a:ext uri="{FF2B5EF4-FFF2-40B4-BE49-F238E27FC236}">
                    <a16:creationId xmlns:a16="http://schemas.microsoft.com/office/drawing/2014/main" id="{45B1275D-DABB-4357-A9C6-BB745ED5F7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8996918"/>
                  </p:ext>
                </p:extLst>
              </p:nvPr>
            </p:nvGraphicFramePr>
            <p:xfrm>
              <a:off x="1007" y="1919"/>
              <a:ext cx="592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37" r:id="rId33" imgW="456408" imgH="177492" progId="Equation.3">
                      <p:embed/>
                    </p:oleObj>
                  </mc:Choice>
                  <mc:Fallback>
                    <p:oleObj r:id="rId33" imgW="456408" imgH="177492" progId="Equation.3">
                      <p:embed/>
                      <p:pic>
                        <p:nvPicPr>
                          <p:cNvPr id="68639" name="Object 32">
                            <a:extLst>
                              <a:ext uri="{FF2B5EF4-FFF2-40B4-BE49-F238E27FC236}">
                                <a16:creationId xmlns:a16="http://schemas.microsoft.com/office/drawing/2014/main" id="{5F4F27AE-4431-429C-BE5A-8A0FB817AD45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7" y="1919"/>
                            <a:ext cx="592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Object 33">
                <a:extLst>
                  <a:ext uri="{FF2B5EF4-FFF2-40B4-BE49-F238E27FC236}">
                    <a16:creationId xmlns:a16="http://schemas.microsoft.com/office/drawing/2014/main" id="{FA516CE6-EA43-4AD7-B9CD-2F6ACFE833E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657606"/>
                  </p:ext>
                </p:extLst>
              </p:nvPr>
            </p:nvGraphicFramePr>
            <p:xfrm>
              <a:off x="1010" y="2143"/>
              <a:ext cx="1925" cy="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38" r:id="rId35" imgW="1536700" imgH="457200" progId="Equation.3">
                      <p:embed/>
                    </p:oleObj>
                  </mc:Choice>
                  <mc:Fallback>
                    <p:oleObj r:id="rId35" imgW="1536700" imgH="457200" progId="Equation.3">
                      <p:embed/>
                      <p:pic>
                        <p:nvPicPr>
                          <p:cNvPr id="68640" name="Object 33">
                            <a:extLst>
                              <a:ext uri="{FF2B5EF4-FFF2-40B4-BE49-F238E27FC236}">
                                <a16:creationId xmlns:a16="http://schemas.microsoft.com/office/drawing/2014/main" id="{C0026281-4F4D-43F8-9F45-1743AF8BA48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0" y="2143"/>
                            <a:ext cx="1925" cy="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Object 34">
                <a:extLst>
                  <a:ext uri="{FF2B5EF4-FFF2-40B4-BE49-F238E27FC236}">
                    <a16:creationId xmlns:a16="http://schemas.microsoft.com/office/drawing/2014/main" id="{067A14FF-DA10-4671-AEC2-E2472FD8D58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3913279"/>
                  </p:ext>
                </p:extLst>
              </p:nvPr>
            </p:nvGraphicFramePr>
            <p:xfrm>
              <a:off x="1238" y="2614"/>
              <a:ext cx="1418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39" r:id="rId37" imgW="989741" imgH="406048" progId="Equation.3">
                      <p:embed/>
                    </p:oleObj>
                  </mc:Choice>
                  <mc:Fallback>
                    <p:oleObj r:id="rId37" imgW="989741" imgH="406048" progId="Equation.3">
                      <p:embed/>
                      <p:pic>
                        <p:nvPicPr>
                          <p:cNvPr id="68641" name="Object 34">
                            <a:extLst>
                              <a:ext uri="{FF2B5EF4-FFF2-40B4-BE49-F238E27FC236}">
                                <a16:creationId xmlns:a16="http://schemas.microsoft.com/office/drawing/2014/main" id="{196E43FA-34A1-4578-A148-3A7246CA693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8" y="2614"/>
                            <a:ext cx="1418" cy="4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" name="Group 35">
              <a:extLst>
                <a:ext uri="{FF2B5EF4-FFF2-40B4-BE49-F238E27FC236}">
                  <a16:creationId xmlns:a16="http://schemas.microsoft.com/office/drawing/2014/main" id="{1BEE8C09-053A-4BC7-B664-53C052643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" y="2203"/>
              <a:ext cx="4521" cy="1394"/>
              <a:chOff x="850" y="2203"/>
              <a:chExt cx="4521" cy="1394"/>
            </a:xfrm>
          </p:grpSpPr>
          <p:grpSp>
            <p:nvGrpSpPr>
              <p:cNvPr id="72" name="Group 36">
                <a:extLst>
                  <a:ext uri="{FF2B5EF4-FFF2-40B4-BE49-F238E27FC236}">
                    <a16:creationId xmlns:a16="http://schemas.microsoft.com/office/drawing/2014/main" id="{0F30C4AC-26F8-4C96-8021-365F7E6CE7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0" y="2203"/>
                <a:ext cx="4521" cy="1394"/>
                <a:chOff x="850" y="2203"/>
                <a:chExt cx="4521" cy="1394"/>
              </a:xfrm>
            </p:grpSpPr>
            <p:grpSp>
              <p:nvGrpSpPr>
                <p:cNvPr id="85" name="Group 37">
                  <a:extLst>
                    <a:ext uri="{FF2B5EF4-FFF2-40B4-BE49-F238E27FC236}">
                      <a16:creationId xmlns:a16="http://schemas.microsoft.com/office/drawing/2014/main" id="{E6B88E45-DE65-4FC3-87E0-34CB5F512C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0" y="3022"/>
                  <a:ext cx="2591" cy="288"/>
                  <a:chOff x="823" y="3185"/>
                  <a:chExt cx="2591" cy="288"/>
                </a:xfrm>
              </p:grpSpPr>
              <p:sp>
                <p:nvSpPr>
                  <p:cNvPr id="87" name="Text Box 38">
                    <a:extLst>
                      <a:ext uri="{FF2B5EF4-FFF2-40B4-BE49-F238E27FC236}">
                        <a16:creationId xmlns:a16="http://schemas.microsoft.com/office/drawing/2014/main" id="{45074338-6DA3-4575-902C-5CA02434B7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1" y="3185"/>
                    <a:ext cx="24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zh-CN" altLang="en-US" sz="240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rPr>
                      <a:t>方向与  指向满足右旋关系</a:t>
                    </a:r>
                  </a:p>
                </p:txBody>
              </p:sp>
              <p:graphicFrame>
                <p:nvGraphicFramePr>
                  <p:cNvPr id="88" name="Object 39">
                    <a:extLst>
                      <a:ext uri="{FF2B5EF4-FFF2-40B4-BE49-F238E27FC236}">
                        <a16:creationId xmlns:a16="http://schemas.microsoft.com/office/drawing/2014/main" id="{7D7F425C-C24B-49E1-9CAA-C07D2BE789F7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08998137"/>
                      </p:ext>
                    </p:extLst>
                  </p:nvPr>
                </p:nvGraphicFramePr>
                <p:xfrm>
                  <a:off x="1630" y="3237"/>
                  <a:ext cx="143" cy="2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3340" r:id="rId39" imgW="126725" imgH="164742" progId="Equation.3">
                          <p:embed/>
                        </p:oleObj>
                      </mc:Choice>
                      <mc:Fallback>
                        <p:oleObj r:id="rId39" imgW="126725" imgH="164742" progId="Equation.3">
                          <p:embed/>
                          <p:pic>
                            <p:nvPicPr>
                              <p:cNvPr id="68646" name="Object 39">
                                <a:extLst>
                                  <a:ext uri="{FF2B5EF4-FFF2-40B4-BE49-F238E27FC236}">
                                    <a16:creationId xmlns:a16="http://schemas.microsoft.com/office/drawing/2014/main" id="{AF85E625-EC9C-4672-80D2-5623D2DF91EA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30" y="3237"/>
                                <a:ext cx="143" cy="20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9" name="Object 40">
                    <a:extLst>
                      <a:ext uri="{FF2B5EF4-FFF2-40B4-BE49-F238E27FC236}">
                        <a16:creationId xmlns:a16="http://schemas.microsoft.com/office/drawing/2014/main" id="{09C6038C-BA1C-425F-8328-75A268A8E01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01979455"/>
                      </p:ext>
                    </p:extLst>
                  </p:nvPr>
                </p:nvGraphicFramePr>
                <p:xfrm>
                  <a:off x="823" y="3185"/>
                  <a:ext cx="206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3341" r:id="rId41" imgW="164885" imgH="202936" progId="Equation.3">
                          <p:embed/>
                        </p:oleObj>
                      </mc:Choice>
                      <mc:Fallback>
                        <p:oleObj r:id="rId41" imgW="164885" imgH="202936" progId="Equation.3">
                          <p:embed/>
                          <p:pic>
                            <p:nvPicPr>
                              <p:cNvPr id="68647" name="Object 40">
                                <a:extLst>
                                  <a:ext uri="{FF2B5EF4-FFF2-40B4-BE49-F238E27FC236}">
                                    <a16:creationId xmlns:a16="http://schemas.microsoft.com/office/drawing/2014/main" id="{B708899B-CD9B-49B1-B9E5-0B9B5ECA8C5B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23" y="3185"/>
                                <a:ext cx="206" cy="28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5812FC13-7946-4DE7-9073-585EF3E57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4" y="2203"/>
                  <a:ext cx="1827" cy="139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3" name="Group 42">
                <a:extLst>
                  <a:ext uri="{FF2B5EF4-FFF2-40B4-BE49-F238E27FC236}">
                    <a16:creationId xmlns:a16="http://schemas.microsoft.com/office/drawing/2014/main" id="{03BD44F1-D65B-48F2-9FE7-9C2F267AA6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" y="2311"/>
                <a:ext cx="1531" cy="1152"/>
                <a:chOff x="3694" y="2311"/>
                <a:chExt cx="1531" cy="1152"/>
              </a:xfrm>
            </p:grpSpPr>
            <p:sp>
              <p:nvSpPr>
                <p:cNvPr id="74" name="Line 43">
                  <a:extLst>
                    <a:ext uri="{FF2B5EF4-FFF2-40B4-BE49-F238E27FC236}">
                      <a16:creationId xmlns:a16="http://schemas.microsoft.com/office/drawing/2014/main" id="{6BEED159-AFF8-441E-A016-76DA80444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66" y="2457"/>
                  <a:ext cx="0" cy="8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44">
                  <a:extLst>
                    <a:ext uri="{FF2B5EF4-FFF2-40B4-BE49-F238E27FC236}">
                      <a16:creationId xmlns:a16="http://schemas.microsoft.com/office/drawing/2014/main" id="{DABB923F-7F2A-4393-BBDB-04B42802C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94" y="3263"/>
                  <a:ext cx="1343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45">
                  <a:extLst>
                    <a:ext uri="{FF2B5EF4-FFF2-40B4-BE49-F238E27FC236}">
                      <a16:creationId xmlns:a16="http://schemas.microsoft.com/office/drawing/2014/main" id="{FDFEABCD-FA1C-42DA-A392-D31EA55FE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82" y="2369"/>
                  <a:ext cx="0" cy="8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46">
                  <a:extLst>
                    <a:ext uri="{FF2B5EF4-FFF2-40B4-BE49-F238E27FC236}">
                      <a16:creationId xmlns:a16="http://schemas.microsoft.com/office/drawing/2014/main" id="{DA0A1823-E5F3-4314-A3D8-F2E584502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67" y="2551"/>
                  <a:ext cx="525" cy="71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Freeform 47">
                  <a:extLst>
                    <a:ext uri="{FF2B5EF4-FFF2-40B4-BE49-F238E27FC236}">
                      <a16:creationId xmlns:a16="http://schemas.microsoft.com/office/drawing/2014/main" id="{DAC5DCA4-F6BE-48FE-BD5E-5C2D4D3D8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2" y="2562"/>
                  <a:ext cx="403" cy="642"/>
                </a:xfrm>
                <a:custGeom>
                  <a:avLst/>
                  <a:gdLst>
                    <a:gd name="T0" fmla="*/ 0 w 413"/>
                    <a:gd name="T1" fmla="*/ 0 h 621"/>
                    <a:gd name="T2" fmla="*/ 51 w 413"/>
                    <a:gd name="T3" fmla="*/ 238 h 621"/>
                    <a:gd name="T4" fmla="*/ 103 w 413"/>
                    <a:gd name="T5" fmla="*/ 383 h 621"/>
                    <a:gd name="T6" fmla="*/ 227 w 413"/>
                    <a:gd name="T7" fmla="*/ 517 h 621"/>
                    <a:gd name="T8" fmla="*/ 413 w 413"/>
                    <a:gd name="T9" fmla="*/ 621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3" h="621">
                      <a:moveTo>
                        <a:pt x="0" y="0"/>
                      </a:moveTo>
                      <a:cubicBezTo>
                        <a:pt x="17" y="87"/>
                        <a:pt x="34" y="174"/>
                        <a:pt x="51" y="238"/>
                      </a:cubicBezTo>
                      <a:cubicBezTo>
                        <a:pt x="68" y="302"/>
                        <a:pt x="74" y="336"/>
                        <a:pt x="103" y="383"/>
                      </a:cubicBezTo>
                      <a:cubicBezTo>
                        <a:pt x="132" y="430"/>
                        <a:pt x="175" y="477"/>
                        <a:pt x="227" y="517"/>
                      </a:cubicBezTo>
                      <a:cubicBezTo>
                        <a:pt x="279" y="557"/>
                        <a:pt x="382" y="604"/>
                        <a:pt x="413" y="62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aphicFrame>
              <p:nvGraphicFramePr>
                <p:cNvPr id="79" name="Object 48">
                  <a:extLst>
                    <a:ext uri="{FF2B5EF4-FFF2-40B4-BE49-F238E27FC236}">
                      <a16:creationId xmlns:a16="http://schemas.microsoft.com/office/drawing/2014/main" id="{D89AA935-C3DF-4FD7-A548-E389C92FCC87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766" y="2311"/>
                <a:ext cx="163" cy="1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42" r:id="rId43" imgW="139700" imgH="139700" progId="Equation.3">
                        <p:embed/>
                      </p:oleObj>
                    </mc:Choice>
                    <mc:Fallback>
                      <p:oleObj r:id="rId43" imgW="139700" imgH="139700" progId="Equation.3">
                        <p:embed/>
                        <p:pic>
                          <p:nvPicPr>
                            <p:cNvPr id="68655" name="Object 48">
                              <a:extLst>
                                <a:ext uri="{FF2B5EF4-FFF2-40B4-BE49-F238E27FC236}">
                                  <a16:creationId xmlns:a16="http://schemas.microsoft.com/office/drawing/2014/main" id="{EB9A0C65-D214-4BD7-B389-45456E2CBD72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66" y="2311"/>
                              <a:ext cx="163" cy="18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0" name="Object 49">
                  <a:extLst>
                    <a:ext uri="{FF2B5EF4-FFF2-40B4-BE49-F238E27FC236}">
                      <a16:creationId xmlns:a16="http://schemas.microsoft.com/office/drawing/2014/main" id="{CB39BA34-3810-44A9-8A7F-9DE6776CF4E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891" y="3291"/>
                <a:ext cx="140" cy="1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43" r:id="rId45" imgW="114052" imgH="126725" progId="Equation.3">
                        <p:embed/>
                      </p:oleObj>
                    </mc:Choice>
                    <mc:Fallback>
                      <p:oleObj r:id="rId45" imgW="114052" imgH="126725" progId="Equation.3">
                        <p:embed/>
                        <p:pic>
                          <p:nvPicPr>
                            <p:cNvPr id="68656" name="Object 49">
                              <a:extLst>
                                <a:ext uri="{FF2B5EF4-FFF2-40B4-BE49-F238E27FC236}">
                                  <a16:creationId xmlns:a16="http://schemas.microsoft.com/office/drawing/2014/main" id="{AE410E4B-F8F0-4C4B-8A11-E959DC00EC00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91" y="3291"/>
                              <a:ext cx="140" cy="1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Object 50">
                  <a:extLst>
                    <a:ext uri="{FF2B5EF4-FFF2-40B4-BE49-F238E27FC236}">
                      <a16:creationId xmlns:a16="http://schemas.microsoft.com/office/drawing/2014/main" id="{66F9F187-54D4-4F7D-A1A3-1D9378DCC19A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429" y="3291"/>
                <a:ext cx="151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44" r:id="rId47" imgW="139700" imgH="139700" progId="Equation.3">
                        <p:embed/>
                      </p:oleObj>
                    </mc:Choice>
                    <mc:Fallback>
                      <p:oleObj r:id="rId47" imgW="139700" imgH="139700" progId="Equation.3">
                        <p:embed/>
                        <p:pic>
                          <p:nvPicPr>
                            <p:cNvPr id="68657" name="Object 50">
                              <a:extLst>
                                <a:ext uri="{FF2B5EF4-FFF2-40B4-BE49-F238E27FC236}">
                                  <a16:creationId xmlns:a16="http://schemas.microsoft.com/office/drawing/2014/main" id="{C7393833-1E87-4976-9B2A-DBC4C93FAF58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29" y="3291"/>
                              <a:ext cx="151" cy="1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" name="Object 51">
                  <a:extLst>
                    <a:ext uri="{FF2B5EF4-FFF2-40B4-BE49-F238E27FC236}">
                      <a16:creationId xmlns:a16="http://schemas.microsoft.com/office/drawing/2014/main" id="{3EFC87E5-B423-4023-9CE6-3B873EF1C7A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5074" y="3208"/>
                <a:ext cx="151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45" r:id="rId49" imgW="114102" imgH="114102" progId="Equation.3">
                        <p:embed/>
                      </p:oleObj>
                    </mc:Choice>
                    <mc:Fallback>
                      <p:oleObj r:id="rId49" imgW="114102" imgH="114102" progId="Equation.3">
                        <p:embed/>
                        <p:pic>
                          <p:nvPicPr>
                            <p:cNvPr id="68658" name="Object 51">
                              <a:extLst>
                                <a:ext uri="{FF2B5EF4-FFF2-40B4-BE49-F238E27FC236}">
                                  <a16:creationId xmlns:a16="http://schemas.microsoft.com/office/drawing/2014/main" id="{F796EC30-57D3-4D2B-990F-C774C933B653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74" y="3208"/>
                              <a:ext cx="151" cy="1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" name="Object 52">
                  <a:extLst>
                    <a:ext uri="{FF2B5EF4-FFF2-40B4-BE49-F238E27FC236}">
                      <a16:creationId xmlns:a16="http://schemas.microsoft.com/office/drawing/2014/main" id="{AC93F766-818D-4F87-B9DC-94BD107F5DE4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641" y="2648"/>
                <a:ext cx="396" cy="4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46" r:id="rId51" imgW="279158" imgH="406048" progId="Equation.3">
                        <p:embed/>
                      </p:oleObj>
                    </mc:Choice>
                    <mc:Fallback>
                      <p:oleObj r:id="rId51" imgW="279158" imgH="406048" progId="Equation.3">
                        <p:embed/>
                        <p:pic>
                          <p:nvPicPr>
                            <p:cNvPr id="68659" name="Object 52">
                              <a:extLst>
                                <a:ext uri="{FF2B5EF4-FFF2-40B4-BE49-F238E27FC236}">
                                  <a16:creationId xmlns:a16="http://schemas.microsoft.com/office/drawing/2014/main" id="{FD456068-2245-4DF0-88E0-4BEFC5058512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1" y="2648"/>
                              <a:ext cx="396" cy="4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4" name="Object 53">
                  <a:extLst>
                    <a:ext uri="{FF2B5EF4-FFF2-40B4-BE49-F238E27FC236}">
                      <a16:creationId xmlns:a16="http://schemas.microsoft.com/office/drawing/2014/main" id="{B10A1B5B-A2B9-498C-82B9-B2299C46D34D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978" y="2679"/>
                <a:ext cx="332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47" r:id="rId53" imgW="253450" imgH="126725" progId="Equation.3">
                        <p:embed/>
                      </p:oleObj>
                    </mc:Choice>
                    <mc:Fallback>
                      <p:oleObj r:id="rId53" imgW="253450" imgH="126725" progId="Equation.3">
                        <p:embed/>
                        <p:pic>
                          <p:nvPicPr>
                            <p:cNvPr id="68660" name="Object 53">
                              <a:extLst>
                                <a:ext uri="{FF2B5EF4-FFF2-40B4-BE49-F238E27FC236}">
                                  <a16:creationId xmlns:a16="http://schemas.microsoft.com/office/drawing/2014/main" id="{9B951024-9C3E-4992-BFB0-A11489F0831D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8" y="2679"/>
                              <a:ext cx="332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4117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>
            <a:extLst>
              <a:ext uri="{FF2B5EF4-FFF2-40B4-BE49-F238E27FC236}">
                <a16:creationId xmlns:a16="http://schemas.microsoft.com/office/drawing/2014/main" id="{9F58C502-8404-402F-AB38-4754B0E7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243013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>
                <a:ea typeface="楷体_GB2312" panose="02010609030101010101" pitchFamily="49" charset="-122"/>
              </a:rPr>
              <a:t>电流线密度均匀，大小为</a:t>
            </a:r>
            <a:r>
              <a:rPr lang="en-US" altLang="zh-CN" sz="2400" i="1">
                <a:ea typeface="楷体_GB2312" panose="02010609030101010101" pitchFamily="49" charset="-122"/>
              </a:rPr>
              <a:t>i</a:t>
            </a:r>
            <a:r>
              <a:rPr lang="en-US" altLang="en-US" sz="2400" i="1">
                <a:ea typeface="楷体_GB2312" panose="02010609030101010101" pitchFamily="49" charset="-122"/>
              </a:rPr>
              <a:t>,</a:t>
            </a:r>
            <a:endParaRPr lang="en-US" altLang="zh-CN" sz="2400">
              <a:ea typeface="楷体_GB2312" panose="02010609030101010101" pitchFamily="49" charset="-122"/>
            </a:endParaRPr>
          </a:p>
        </p:txBody>
      </p:sp>
      <p:graphicFrame>
        <p:nvGraphicFramePr>
          <p:cNvPr id="593923" name="Object 3">
            <a:extLst>
              <a:ext uri="{FF2B5EF4-FFF2-40B4-BE49-F238E27FC236}">
                <a16:creationId xmlns:a16="http://schemas.microsoft.com/office/drawing/2014/main" id="{3F389D2C-F273-4213-A8D2-0F96863A127D}"/>
              </a:ext>
            </a:extLst>
          </p:cNvPr>
          <p:cNvGraphicFramePr>
            <a:graphicFrameLocks/>
          </p:cNvGraphicFramePr>
          <p:nvPr/>
        </p:nvGraphicFramePr>
        <p:xfrm>
          <a:off x="292100" y="2132013"/>
          <a:ext cx="449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4" r:id="rId3" imgW="2286000" imgH="368300" progId="Equation.3">
                  <p:embed/>
                </p:oleObj>
              </mc:Choice>
              <mc:Fallback>
                <p:oleObj r:id="rId3" imgW="2286000" imgH="368300" progId="Equation.3">
                  <p:embed/>
                  <p:pic>
                    <p:nvPicPr>
                      <p:cNvPr id="593923" name="Object 3">
                        <a:extLst>
                          <a:ext uri="{FF2B5EF4-FFF2-40B4-BE49-F238E27FC236}">
                            <a16:creationId xmlns:a16="http://schemas.microsoft.com/office/drawing/2014/main" id="{3F389D2C-F273-4213-A8D2-0F96863A12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132013"/>
                        <a:ext cx="449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4" name="Object 4">
            <a:extLst>
              <a:ext uri="{FF2B5EF4-FFF2-40B4-BE49-F238E27FC236}">
                <a16:creationId xmlns:a16="http://schemas.microsoft.com/office/drawing/2014/main" id="{5B28CF46-5BAC-4551-843C-64FB5012F163}"/>
              </a:ext>
            </a:extLst>
          </p:cNvPr>
          <p:cNvGraphicFramePr>
            <a:graphicFrameLocks/>
          </p:cNvGraphicFramePr>
          <p:nvPr/>
        </p:nvGraphicFramePr>
        <p:xfrm>
          <a:off x="1239838" y="2851150"/>
          <a:ext cx="3044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5" r:id="rId5" imgW="1394579" imgH="177492" progId="Equation.3">
                  <p:embed/>
                </p:oleObj>
              </mc:Choice>
              <mc:Fallback>
                <p:oleObj r:id="rId5" imgW="1394579" imgH="177492" progId="Equation.3">
                  <p:embed/>
                  <p:pic>
                    <p:nvPicPr>
                      <p:cNvPr id="593924" name="Object 4">
                        <a:extLst>
                          <a:ext uri="{FF2B5EF4-FFF2-40B4-BE49-F238E27FC236}">
                            <a16:creationId xmlns:a16="http://schemas.microsoft.com/office/drawing/2014/main" id="{5B28CF46-5BAC-4551-843C-64FB5012F1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851150"/>
                        <a:ext cx="3044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5" name="Object 5">
            <a:extLst>
              <a:ext uri="{FF2B5EF4-FFF2-40B4-BE49-F238E27FC236}">
                <a16:creationId xmlns:a16="http://schemas.microsoft.com/office/drawing/2014/main" id="{52FFA5BD-60FA-4046-AD3C-224DBD0D77AD}"/>
              </a:ext>
            </a:extLst>
          </p:cNvPr>
          <p:cNvGraphicFramePr>
            <a:graphicFrameLocks/>
          </p:cNvGraphicFramePr>
          <p:nvPr/>
        </p:nvGraphicFramePr>
        <p:xfrm>
          <a:off x="752475" y="4256088"/>
          <a:ext cx="2057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6" r:id="rId7" imgW="889000" imgH="228600" progId="Equation.3">
                  <p:embed/>
                </p:oleObj>
              </mc:Choice>
              <mc:Fallback>
                <p:oleObj r:id="rId7" imgW="889000" imgH="228600" progId="Equation.3">
                  <p:embed/>
                  <p:pic>
                    <p:nvPicPr>
                      <p:cNvPr id="593925" name="Object 5">
                        <a:extLst>
                          <a:ext uri="{FF2B5EF4-FFF2-40B4-BE49-F238E27FC236}">
                            <a16:creationId xmlns:a16="http://schemas.microsoft.com/office/drawing/2014/main" id="{52FFA5BD-60FA-4046-AD3C-224DBD0D77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256088"/>
                        <a:ext cx="2057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6" name="Object 6">
            <a:extLst>
              <a:ext uri="{FF2B5EF4-FFF2-40B4-BE49-F238E27FC236}">
                <a16:creationId xmlns:a16="http://schemas.microsoft.com/office/drawing/2014/main" id="{628FBD6C-C2DB-43A9-AFB2-6AB0081DB78B}"/>
              </a:ext>
            </a:extLst>
          </p:cNvPr>
          <p:cNvGraphicFramePr>
            <a:graphicFrameLocks/>
          </p:cNvGraphicFramePr>
          <p:nvPr/>
        </p:nvGraphicFramePr>
        <p:xfrm>
          <a:off x="3200400" y="4111625"/>
          <a:ext cx="1371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" r:id="rId9" imgW="533169" imgH="393529" progId="Equation.DSMT4">
                  <p:embed/>
                </p:oleObj>
              </mc:Choice>
              <mc:Fallback>
                <p:oleObj r:id="rId9" imgW="533169" imgH="393529" progId="Equation.DSMT4">
                  <p:embed/>
                  <p:pic>
                    <p:nvPicPr>
                      <p:cNvPr id="593926" name="Object 6">
                        <a:extLst>
                          <a:ext uri="{FF2B5EF4-FFF2-40B4-BE49-F238E27FC236}">
                            <a16:creationId xmlns:a16="http://schemas.microsoft.com/office/drawing/2014/main" id="{628FBD6C-C2DB-43A9-AFB2-6AB0081DB7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1625"/>
                        <a:ext cx="1371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7" name="Rectangle 7">
            <a:extLst>
              <a:ext uri="{FF2B5EF4-FFF2-40B4-BE49-F238E27FC236}">
                <a16:creationId xmlns:a16="http://schemas.microsoft.com/office/drawing/2014/main" id="{8B9DE7EE-893B-4280-83CD-1C4ADC68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676400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选取矩形回路</a:t>
            </a:r>
            <a:r>
              <a:rPr lang="en-US" altLang="zh-CN" sz="2400" i="1"/>
              <a:t>abcd</a:t>
            </a:r>
          </a:p>
        </p:txBody>
      </p:sp>
      <p:graphicFrame>
        <p:nvGraphicFramePr>
          <p:cNvPr id="593928" name="Object 8">
            <a:extLst>
              <a:ext uri="{FF2B5EF4-FFF2-40B4-BE49-F238E27FC236}">
                <a16:creationId xmlns:a16="http://schemas.microsoft.com/office/drawing/2014/main" id="{47DB8443-1B52-444C-8FB5-1798DCE62C51}"/>
              </a:ext>
            </a:extLst>
          </p:cNvPr>
          <p:cNvGraphicFramePr>
            <a:graphicFrameLocks/>
          </p:cNvGraphicFramePr>
          <p:nvPr/>
        </p:nvGraphicFramePr>
        <p:xfrm>
          <a:off x="1285875" y="3282950"/>
          <a:ext cx="838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8" r:id="rId11" imgW="406048" imgH="228402" progId="Equation.3">
                  <p:embed/>
                </p:oleObj>
              </mc:Choice>
              <mc:Fallback>
                <p:oleObj r:id="rId11" imgW="406048" imgH="228402" progId="Equation.3">
                  <p:embed/>
                  <p:pic>
                    <p:nvPicPr>
                      <p:cNvPr id="593928" name="Object 8">
                        <a:extLst>
                          <a:ext uri="{FF2B5EF4-FFF2-40B4-BE49-F238E27FC236}">
                            <a16:creationId xmlns:a16="http://schemas.microsoft.com/office/drawing/2014/main" id="{47DB8443-1B52-444C-8FB5-1798DCE62C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282950"/>
                        <a:ext cx="838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9" name="Object 9">
            <a:extLst>
              <a:ext uri="{FF2B5EF4-FFF2-40B4-BE49-F238E27FC236}">
                <a16:creationId xmlns:a16="http://schemas.microsoft.com/office/drawing/2014/main" id="{DAF40A1E-4318-46A0-B765-B96A6BC901DA}"/>
              </a:ext>
            </a:extLst>
          </p:cNvPr>
          <p:cNvGraphicFramePr>
            <a:graphicFrameLocks/>
          </p:cNvGraphicFramePr>
          <p:nvPr/>
        </p:nvGraphicFramePr>
        <p:xfrm>
          <a:off x="1319213" y="3716338"/>
          <a:ext cx="1066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9" r:id="rId13" imgW="520474" imgH="228501" progId="Equation.DSMT4">
                  <p:embed/>
                </p:oleObj>
              </mc:Choice>
              <mc:Fallback>
                <p:oleObj r:id="rId13" imgW="520474" imgH="228501" progId="Equation.DSMT4">
                  <p:embed/>
                  <p:pic>
                    <p:nvPicPr>
                      <p:cNvPr id="593929" name="Object 9">
                        <a:extLst>
                          <a:ext uri="{FF2B5EF4-FFF2-40B4-BE49-F238E27FC236}">
                            <a16:creationId xmlns:a16="http://schemas.microsoft.com/office/drawing/2014/main" id="{DAF40A1E-4318-46A0-B765-B96A6BC901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716338"/>
                        <a:ext cx="1066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Rectangle 10">
            <a:extLst>
              <a:ext uri="{FF2B5EF4-FFF2-40B4-BE49-F238E27FC236}">
                <a16:creationId xmlns:a16="http://schemas.microsoft.com/office/drawing/2014/main" id="{50373B9B-158F-421A-8BE9-7578447FA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668338"/>
            <a:ext cx="422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A50021"/>
                </a:solidFill>
                <a:ea typeface="楷体_GB2312" panose="02010609030101010101" pitchFamily="49" charset="-122"/>
              </a:rPr>
              <a:t>例 </a:t>
            </a:r>
            <a:r>
              <a:rPr lang="zh-CN" altLang="en-US" sz="2400">
                <a:solidFill>
                  <a:srgbClr val="A5002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无限大均匀载流平面的磁场</a:t>
            </a:r>
            <a:endParaRPr lang="zh-CN" altLang="zh-CN" sz="2400">
              <a:solidFill>
                <a:srgbClr val="A5002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93931" name="Rectangle 11">
            <a:extLst>
              <a:ext uri="{FF2B5EF4-FFF2-40B4-BE49-F238E27FC236}">
                <a16:creationId xmlns:a16="http://schemas.microsoft.com/office/drawing/2014/main" id="{BAF931E0-55F5-44D3-838D-27597781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4337050"/>
            <a:ext cx="4032250" cy="19716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93932" name="Rectangle 12">
            <a:extLst>
              <a:ext uri="{FF2B5EF4-FFF2-40B4-BE49-F238E27FC236}">
                <a16:creationId xmlns:a16="http://schemas.microsoft.com/office/drawing/2014/main" id="{CBCEC96F-57E3-4113-859B-2F395712F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058988"/>
            <a:ext cx="4105275" cy="2160587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5CF29B19-8BE8-45B7-BE6F-B5C18964414E}"/>
              </a:ext>
            </a:extLst>
          </p:cNvPr>
          <p:cNvGrpSpPr>
            <a:grpSpLocks/>
          </p:cNvGrpSpPr>
          <p:nvPr/>
        </p:nvGrpSpPr>
        <p:grpSpPr bwMode="auto">
          <a:xfrm>
            <a:off x="4930775" y="3089275"/>
            <a:ext cx="3657600" cy="228600"/>
            <a:chOff x="2880" y="1344"/>
            <a:chExt cx="2208" cy="144"/>
          </a:xfrm>
        </p:grpSpPr>
        <p:sp>
          <p:nvSpPr>
            <p:cNvPr id="78861" name="Rectangle 14">
              <a:extLst>
                <a:ext uri="{FF2B5EF4-FFF2-40B4-BE49-F238E27FC236}">
                  <a16:creationId xmlns:a16="http://schemas.microsoft.com/office/drawing/2014/main" id="{87D6FF4D-F232-4A17-ACB6-6A92521D7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220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62" name="Oval 15">
              <a:extLst>
                <a:ext uri="{FF2B5EF4-FFF2-40B4-BE49-F238E27FC236}">
                  <a16:creationId xmlns:a16="http://schemas.microsoft.com/office/drawing/2014/main" id="{9697016A-311E-4FD1-BB00-0C7AC0F5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63" name="Oval 16">
              <a:extLst>
                <a:ext uri="{FF2B5EF4-FFF2-40B4-BE49-F238E27FC236}">
                  <a16:creationId xmlns:a16="http://schemas.microsoft.com/office/drawing/2014/main" id="{2511C284-7974-4A90-AFD2-BD6010FB6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64" name="Oval 17">
              <a:extLst>
                <a:ext uri="{FF2B5EF4-FFF2-40B4-BE49-F238E27FC236}">
                  <a16:creationId xmlns:a16="http://schemas.microsoft.com/office/drawing/2014/main" id="{5515C43B-331B-4193-8488-360F0A11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65" name="Oval 18">
              <a:extLst>
                <a:ext uri="{FF2B5EF4-FFF2-40B4-BE49-F238E27FC236}">
                  <a16:creationId xmlns:a16="http://schemas.microsoft.com/office/drawing/2014/main" id="{1DA1186D-925B-4B72-85FF-D96D7CE5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66" name="Oval 19">
              <a:extLst>
                <a:ext uri="{FF2B5EF4-FFF2-40B4-BE49-F238E27FC236}">
                  <a16:creationId xmlns:a16="http://schemas.microsoft.com/office/drawing/2014/main" id="{A7430EB1-DE2A-4637-B35E-C7CE701B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67" name="Oval 20">
              <a:extLst>
                <a:ext uri="{FF2B5EF4-FFF2-40B4-BE49-F238E27FC236}">
                  <a16:creationId xmlns:a16="http://schemas.microsoft.com/office/drawing/2014/main" id="{733826E9-3866-4DF6-B662-5B4627B7D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68" name="Oval 21">
              <a:extLst>
                <a:ext uri="{FF2B5EF4-FFF2-40B4-BE49-F238E27FC236}">
                  <a16:creationId xmlns:a16="http://schemas.microsoft.com/office/drawing/2014/main" id="{CD4CAE88-F25F-4595-B2D4-2FA6FB92A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69" name="Oval 22">
              <a:extLst>
                <a:ext uri="{FF2B5EF4-FFF2-40B4-BE49-F238E27FC236}">
                  <a16:creationId xmlns:a16="http://schemas.microsoft.com/office/drawing/2014/main" id="{A92D7DF6-C728-4A1C-B866-25F62CA3C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70" name="Oval 23">
              <a:extLst>
                <a:ext uri="{FF2B5EF4-FFF2-40B4-BE49-F238E27FC236}">
                  <a16:creationId xmlns:a16="http://schemas.microsoft.com/office/drawing/2014/main" id="{EADB50B6-9E4A-43EB-9213-6C6149C9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71" name="Oval 24">
              <a:extLst>
                <a:ext uri="{FF2B5EF4-FFF2-40B4-BE49-F238E27FC236}">
                  <a16:creationId xmlns:a16="http://schemas.microsoft.com/office/drawing/2014/main" id="{6430C82A-1B51-48A2-A1C2-40DC9B3F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72" name="Oval 25">
              <a:extLst>
                <a:ext uri="{FF2B5EF4-FFF2-40B4-BE49-F238E27FC236}">
                  <a16:creationId xmlns:a16="http://schemas.microsoft.com/office/drawing/2014/main" id="{10FD7B8A-4FA8-4EBF-A619-364FFA17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93946" name="Line 26">
            <a:extLst>
              <a:ext uri="{FF2B5EF4-FFF2-40B4-BE49-F238E27FC236}">
                <a16:creationId xmlns:a16="http://schemas.microsoft.com/office/drawing/2014/main" id="{016A8275-A609-4583-8F01-B5B457560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3546475"/>
            <a:ext cx="3581400" cy="158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47" name="Line 27">
            <a:extLst>
              <a:ext uri="{FF2B5EF4-FFF2-40B4-BE49-F238E27FC236}">
                <a16:creationId xmlns:a16="http://schemas.microsoft.com/office/drawing/2014/main" id="{027242A9-28BE-4F47-9502-1208CA542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3775075"/>
            <a:ext cx="3581400" cy="158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48" name="Line 28">
            <a:extLst>
              <a:ext uri="{FF2B5EF4-FFF2-40B4-BE49-F238E27FC236}">
                <a16:creationId xmlns:a16="http://schemas.microsoft.com/office/drawing/2014/main" id="{FACBF751-A641-4E1E-86EC-F73EA1731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4003675"/>
            <a:ext cx="3581400" cy="158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49" name="Line 29">
            <a:extLst>
              <a:ext uri="{FF2B5EF4-FFF2-40B4-BE49-F238E27FC236}">
                <a16:creationId xmlns:a16="http://schemas.microsoft.com/office/drawing/2014/main" id="{FC12696A-4599-429E-84DA-8F6F3180DB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0775" y="2403475"/>
            <a:ext cx="3581400" cy="158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50" name="Line 30">
            <a:extLst>
              <a:ext uri="{FF2B5EF4-FFF2-40B4-BE49-F238E27FC236}">
                <a16:creationId xmlns:a16="http://schemas.microsoft.com/office/drawing/2014/main" id="{FC9B9590-D9C8-4DEB-BF6C-32B75BDD73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0775" y="2860675"/>
            <a:ext cx="3581400" cy="158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51" name="Line 31">
            <a:extLst>
              <a:ext uri="{FF2B5EF4-FFF2-40B4-BE49-F238E27FC236}">
                <a16:creationId xmlns:a16="http://schemas.microsoft.com/office/drawing/2014/main" id="{70C82AA5-872F-43B5-9B1C-29F908186F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0775" y="2632075"/>
            <a:ext cx="3581400" cy="158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3952" name="Object 32">
            <a:extLst>
              <a:ext uri="{FF2B5EF4-FFF2-40B4-BE49-F238E27FC236}">
                <a16:creationId xmlns:a16="http://schemas.microsoft.com/office/drawing/2014/main" id="{E1FE653D-1CA8-4184-984D-FCBF1BE3038D}"/>
              </a:ext>
            </a:extLst>
          </p:cNvPr>
          <p:cNvGraphicFramePr>
            <a:graphicFrameLocks/>
          </p:cNvGraphicFramePr>
          <p:nvPr/>
        </p:nvGraphicFramePr>
        <p:xfrm>
          <a:off x="5957888" y="2041525"/>
          <a:ext cx="2587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0" r:id="rId15" imgW="241091" imgH="304536" progId="Equation.3">
                  <p:embed/>
                </p:oleObj>
              </mc:Choice>
              <mc:Fallback>
                <p:oleObj r:id="rId15" imgW="241091" imgH="304536" progId="Equation.3">
                  <p:embed/>
                  <p:pic>
                    <p:nvPicPr>
                      <p:cNvPr id="593952" name="Object 32">
                        <a:extLst>
                          <a:ext uri="{FF2B5EF4-FFF2-40B4-BE49-F238E27FC236}">
                            <a16:creationId xmlns:a16="http://schemas.microsoft.com/office/drawing/2014/main" id="{E1FE653D-1CA8-4184-984D-FCBF1BE303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2041525"/>
                        <a:ext cx="2587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3" name="Object 33">
            <a:extLst>
              <a:ext uri="{FF2B5EF4-FFF2-40B4-BE49-F238E27FC236}">
                <a16:creationId xmlns:a16="http://schemas.microsoft.com/office/drawing/2014/main" id="{F6A564DE-6968-4228-BA77-4B987E6C493A}"/>
              </a:ext>
            </a:extLst>
          </p:cNvPr>
          <p:cNvGraphicFramePr>
            <a:graphicFrameLocks/>
          </p:cNvGraphicFramePr>
          <p:nvPr/>
        </p:nvGraphicFramePr>
        <p:xfrm>
          <a:off x="8623300" y="3592513"/>
          <a:ext cx="25876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1" r:id="rId17" imgW="241091" imgH="304536" progId="Equation.3">
                  <p:embed/>
                </p:oleObj>
              </mc:Choice>
              <mc:Fallback>
                <p:oleObj r:id="rId17" imgW="241091" imgH="304536" progId="Equation.3">
                  <p:embed/>
                  <p:pic>
                    <p:nvPicPr>
                      <p:cNvPr id="593953" name="Object 33">
                        <a:extLst>
                          <a:ext uri="{FF2B5EF4-FFF2-40B4-BE49-F238E27FC236}">
                            <a16:creationId xmlns:a16="http://schemas.microsoft.com/office/drawing/2014/main" id="{F6A564DE-6968-4228-BA77-4B987E6C49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3592513"/>
                        <a:ext cx="25876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4" name="Oval 34">
            <a:extLst>
              <a:ext uri="{FF2B5EF4-FFF2-40B4-BE49-F238E27FC236}">
                <a16:creationId xmlns:a16="http://schemas.microsoft.com/office/drawing/2014/main" id="{42AC6228-C01A-4DF4-B456-20D4E6F95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5" y="25558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93955" name="Object 35">
            <a:extLst>
              <a:ext uri="{FF2B5EF4-FFF2-40B4-BE49-F238E27FC236}">
                <a16:creationId xmlns:a16="http://schemas.microsoft.com/office/drawing/2014/main" id="{F801402B-7FC1-4F1F-8403-B7D8D381874C}"/>
              </a:ext>
            </a:extLst>
          </p:cNvPr>
          <p:cNvGraphicFramePr>
            <a:graphicFrameLocks/>
          </p:cNvGraphicFramePr>
          <p:nvPr/>
        </p:nvGraphicFramePr>
        <p:xfrm>
          <a:off x="6743700" y="2282825"/>
          <a:ext cx="2428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2" r:id="rId19" imgW="240986" imgH="266353" progId="Equation.3">
                  <p:embed/>
                </p:oleObj>
              </mc:Choice>
              <mc:Fallback>
                <p:oleObj r:id="rId19" imgW="240986" imgH="266353" progId="Equation.3">
                  <p:embed/>
                  <p:pic>
                    <p:nvPicPr>
                      <p:cNvPr id="593955" name="Object 35">
                        <a:extLst>
                          <a:ext uri="{FF2B5EF4-FFF2-40B4-BE49-F238E27FC236}">
                            <a16:creationId xmlns:a16="http://schemas.microsoft.com/office/drawing/2014/main" id="{F801402B-7FC1-4F1F-8403-B7D8D381874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282825"/>
                        <a:ext cx="2428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6" name="Line 36">
            <a:extLst>
              <a:ext uri="{FF2B5EF4-FFF2-40B4-BE49-F238E27FC236}">
                <a16:creationId xmlns:a16="http://schemas.microsoft.com/office/drawing/2014/main" id="{8C569B4C-6525-42D0-919C-61C82F4A0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4175" y="2632075"/>
            <a:ext cx="12954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57" name="Line 37">
            <a:extLst>
              <a:ext uri="{FF2B5EF4-FFF2-40B4-BE49-F238E27FC236}">
                <a16:creationId xmlns:a16="http://schemas.microsoft.com/office/drawing/2014/main" id="{9C731EA6-CC48-434D-9644-FD7DD9ABAD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59575" y="2632075"/>
            <a:ext cx="12954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58" name="Line 38">
            <a:extLst>
              <a:ext uri="{FF2B5EF4-FFF2-40B4-BE49-F238E27FC236}">
                <a16:creationId xmlns:a16="http://schemas.microsoft.com/office/drawing/2014/main" id="{F835684F-8BAD-4548-9AE8-04B265434F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4775" y="2174875"/>
            <a:ext cx="3048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59" name="Line 39">
            <a:extLst>
              <a:ext uri="{FF2B5EF4-FFF2-40B4-BE49-F238E27FC236}">
                <a16:creationId xmlns:a16="http://schemas.microsoft.com/office/drawing/2014/main" id="{B06032DB-A43B-4430-89E6-FEAC6B1D8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4775" y="2632075"/>
            <a:ext cx="3048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0" name="Rectangle 40">
            <a:extLst>
              <a:ext uri="{FF2B5EF4-FFF2-40B4-BE49-F238E27FC236}">
                <a16:creationId xmlns:a16="http://schemas.microsoft.com/office/drawing/2014/main" id="{8C092D81-9318-4E41-828C-9FD15CBD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2632075"/>
            <a:ext cx="1828800" cy="11430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93961" name="Object 41">
            <a:extLst>
              <a:ext uri="{FF2B5EF4-FFF2-40B4-BE49-F238E27FC236}">
                <a16:creationId xmlns:a16="http://schemas.microsoft.com/office/drawing/2014/main" id="{28697411-5D33-4546-8B95-E4F9464B9C63}"/>
              </a:ext>
            </a:extLst>
          </p:cNvPr>
          <p:cNvGraphicFramePr>
            <a:graphicFrameLocks/>
          </p:cNvGraphicFramePr>
          <p:nvPr/>
        </p:nvGraphicFramePr>
        <p:xfrm>
          <a:off x="7651750" y="2401888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3" r:id="rId21" imgW="228600" imgH="228600" progId="Equation.3">
                  <p:embed/>
                </p:oleObj>
              </mc:Choice>
              <mc:Fallback>
                <p:oleObj r:id="rId21" imgW="228600" imgH="228600" progId="Equation.3">
                  <p:embed/>
                  <p:pic>
                    <p:nvPicPr>
                      <p:cNvPr id="593961" name="Object 41">
                        <a:extLst>
                          <a:ext uri="{FF2B5EF4-FFF2-40B4-BE49-F238E27FC236}">
                            <a16:creationId xmlns:a16="http://schemas.microsoft.com/office/drawing/2014/main" id="{28697411-5D33-4546-8B95-E4F9464B9C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2401888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2" name="Object 42">
            <a:extLst>
              <a:ext uri="{FF2B5EF4-FFF2-40B4-BE49-F238E27FC236}">
                <a16:creationId xmlns:a16="http://schemas.microsoft.com/office/drawing/2014/main" id="{B74912F2-57E1-420B-A045-801BB062EB96}"/>
              </a:ext>
            </a:extLst>
          </p:cNvPr>
          <p:cNvGraphicFramePr>
            <a:graphicFrameLocks/>
          </p:cNvGraphicFramePr>
          <p:nvPr/>
        </p:nvGraphicFramePr>
        <p:xfrm>
          <a:off x="5483225" y="2365375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4" r:id="rId23" imgW="203024" imgH="317225" progId="Equation.3">
                  <p:embed/>
                </p:oleObj>
              </mc:Choice>
              <mc:Fallback>
                <p:oleObj r:id="rId23" imgW="203024" imgH="317225" progId="Equation.3">
                  <p:embed/>
                  <p:pic>
                    <p:nvPicPr>
                      <p:cNvPr id="593962" name="Object 42">
                        <a:extLst>
                          <a:ext uri="{FF2B5EF4-FFF2-40B4-BE49-F238E27FC236}">
                            <a16:creationId xmlns:a16="http://schemas.microsoft.com/office/drawing/2014/main" id="{B74912F2-57E1-420B-A045-801BB062EB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2365375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3" name="Object 43">
            <a:extLst>
              <a:ext uri="{FF2B5EF4-FFF2-40B4-BE49-F238E27FC236}">
                <a16:creationId xmlns:a16="http://schemas.microsoft.com/office/drawing/2014/main" id="{DA64AD10-2611-474A-9853-43449BFC2F4D}"/>
              </a:ext>
            </a:extLst>
          </p:cNvPr>
          <p:cNvGraphicFramePr>
            <a:graphicFrameLocks/>
          </p:cNvGraphicFramePr>
          <p:nvPr/>
        </p:nvGraphicFramePr>
        <p:xfrm>
          <a:off x="5562600" y="3765550"/>
          <a:ext cx="190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5" r:id="rId25" imgW="190417" imgH="228501" progId="Equation.3">
                  <p:embed/>
                </p:oleObj>
              </mc:Choice>
              <mc:Fallback>
                <p:oleObj r:id="rId25" imgW="190417" imgH="228501" progId="Equation.3">
                  <p:embed/>
                  <p:pic>
                    <p:nvPicPr>
                      <p:cNvPr id="593963" name="Object 43">
                        <a:extLst>
                          <a:ext uri="{FF2B5EF4-FFF2-40B4-BE49-F238E27FC236}">
                            <a16:creationId xmlns:a16="http://schemas.microsoft.com/office/drawing/2014/main" id="{DA64AD10-2611-474A-9853-43449BFC2F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65550"/>
                        <a:ext cx="1905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4" name="Object 44">
            <a:extLst>
              <a:ext uri="{FF2B5EF4-FFF2-40B4-BE49-F238E27FC236}">
                <a16:creationId xmlns:a16="http://schemas.microsoft.com/office/drawing/2014/main" id="{3D57B0B5-B19A-4B83-9BED-1AE1ED3E3DA3}"/>
              </a:ext>
            </a:extLst>
          </p:cNvPr>
          <p:cNvGraphicFramePr>
            <a:graphicFrameLocks/>
          </p:cNvGraphicFramePr>
          <p:nvPr/>
        </p:nvGraphicFramePr>
        <p:xfrm>
          <a:off x="7599363" y="3681413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6" r:id="rId27" imgW="253780" imgH="317225" progId="Equation.3">
                  <p:embed/>
                </p:oleObj>
              </mc:Choice>
              <mc:Fallback>
                <p:oleObj r:id="rId27" imgW="253780" imgH="317225" progId="Equation.3">
                  <p:embed/>
                  <p:pic>
                    <p:nvPicPr>
                      <p:cNvPr id="593964" name="Object 44">
                        <a:extLst>
                          <a:ext uri="{FF2B5EF4-FFF2-40B4-BE49-F238E27FC236}">
                            <a16:creationId xmlns:a16="http://schemas.microsoft.com/office/drawing/2014/main" id="{3D57B0B5-B19A-4B83-9BED-1AE1ED3E3D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363" y="3681413"/>
                        <a:ext cx="2555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5" name="Rectangle 45">
            <a:extLst>
              <a:ext uri="{FF2B5EF4-FFF2-40B4-BE49-F238E27FC236}">
                <a16:creationId xmlns:a16="http://schemas.microsoft.com/office/drawing/2014/main" id="{86E53B30-D7F4-441D-BB3E-BA3A6899F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5235575"/>
            <a:ext cx="3160712" cy="615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8316BE96-7B8D-4D41-A297-79FD4E47B79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573713" y="5540375"/>
            <a:ext cx="3078162" cy="74613"/>
            <a:chOff x="3316" y="3712"/>
            <a:chExt cx="2104" cy="208"/>
          </a:xfrm>
        </p:grpSpPr>
        <p:sp>
          <p:nvSpPr>
            <p:cNvPr id="78894" name="Oval 47">
              <a:extLst>
                <a:ext uri="{FF2B5EF4-FFF2-40B4-BE49-F238E27FC236}">
                  <a16:creationId xmlns:a16="http://schemas.microsoft.com/office/drawing/2014/main" id="{618124D7-0EB0-4FD3-8480-B7EEFE437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95" name="Oval 48">
              <a:extLst>
                <a:ext uri="{FF2B5EF4-FFF2-40B4-BE49-F238E27FC236}">
                  <a16:creationId xmlns:a16="http://schemas.microsoft.com/office/drawing/2014/main" id="{54446549-4B0A-4593-841B-4C179C02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96" name="Oval 49">
              <a:extLst>
                <a:ext uri="{FF2B5EF4-FFF2-40B4-BE49-F238E27FC236}">
                  <a16:creationId xmlns:a16="http://schemas.microsoft.com/office/drawing/2014/main" id="{4DDCA623-E61B-496D-93CF-A967CB6E8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97" name="Oval 50">
              <a:extLst>
                <a:ext uri="{FF2B5EF4-FFF2-40B4-BE49-F238E27FC236}">
                  <a16:creationId xmlns:a16="http://schemas.microsoft.com/office/drawing/2014/main" id="{F5CC12F5-AFF6-417A-834E-F735E20FE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98" name="Oval 51">
              <a:extLst>
                <a:ext uri="{FF2B5EF4-FFF2-40B4-BE49-F238E27FC236}">
                  <a16:creationId xmlns:a16="http://schemas.microsoft.com/office/drawing/2014/main" id="{547C5810-01EC-4237-9634-0469E24E3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99" name="Oval 52">
              <a:extLst>
                <a:ext uri="{FF2B5EF4-FFF2-40B4-BE49-F238E27FC236}">
                  <a16:creationId xmlns:a16="http://schemas.microsoft.com/office/drawing/2014/main" id="{D3B638F0-61CC-4D70-BE1A-71DD45539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900" name="Oval 53">
              <a:extLst>
                <a:ext uri="{FF2B5EF4-FFF2-40B4-BE49-F238E27FC236}">
                  <a16:creationId xmlns:a16="http://schemas.microsoft.com/office/drawing/2014/main" id="{69FB1DA8-4FDD-46F1-99B5-C9126F14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901" name="Oval 54">
              <a:extLst>
                <a:ext uri="{FF2B5EF4-FFF2-40B4-BE49-F238E27FC236}">
                  <a16:creationId xmlns:a16="http://schemas.microsoft.com/office/drawing/2014/main" id="{F8559EB8-EF35-4FB3-AB74-2A4C0F7C4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902" name="Oval 55">
              <a:extLst>
                <a:ext uri="{FF2B5EF4-FFF2-40B4-BE49-F238E27FC236}">
                  <a16:creationId xmlns:a16="http://schemas.microsoft.com/office/drawing/2014/main" id="{60BAC8F6-D9A0-4591-877A-583F7A0AB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903" name="Oval 56">
              <a:extLst>
                <a:ext uri="{FF2B5EF4-FFF2-40B4-BE49-F238E27FC236}">
                  <a16:creationId xmlns:a16="http://schemas.microsoft.com/office/drawing/2014/main" id="{5D032B92-3E54-4041-B933-109215F1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904" name="Oval 57">
              <a:extLst>
                <a:ext uri="{FF2B5EF4-FFF2-40B4-BE49-F238E27FC236}">
                  <a16:creationId xmlns:a16="http://schemas.microsoft.com/office/drawing/2014/main" id="{4E1C99F9-0361-427A-A2F9-0EEA6BB6A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593978" name="Object 58">
            <a:extLst>
              <a:ext uri="{FF2B5EF4-FFF2-40B4-BE49-F238E27FC236}">
                <a16:creationId xmlns:a16="http://schemas.microsoft.com/office/drawing/2014/main" id="{40750269-0AC6-4484-80C6-C7870B188698}"/>
              </a:ext>
            </a:extLst>
          </p:cNvPr>
          <p:cNvGraphicFramePr>
            <a:graphicFrameLocks/>
          </p:cNvGraphicFramePr>
          <p:nvPr/>
        </p:nvGraphicFramePr>
        <p:xfrm>
          <a:off x="5649913" y="5387975"/>
          <a:ext cx="1984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7" r:id="rId29" imgW="215619" imgH="367821" progId="Equation.3">
                  <p:embed/>
                </p:oleObj>
              </mc:Choice>
              <mc:Fallback>
                <p:oleObj r:id="rId29" imgW="215619" imgH="367821" progId="Equation.3">
                  <p:embed/>
                  <p:pic>
                    <p:nvPicPr>
                      <p:cNvPr id="593978" name="Object 58">
                        <a:extLst>
                          <a:ext uri="{FF2B5EF4-FFF2-40B4-BE49-F238E27FC236}">
                            <a16:creationId xmlns:a16="http://schemas.microsoft.com/office/drawing/2014/main" id="{40750269-0AC6-4484-80C6-C7870B1886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5387975"/>
                        <a:ext cx="1984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9" name="Line 59">
            <a:extLst>
              <a:ext uri="{FF2B5EF4-FFF2-40B4-BE49-F238E27FC236}">
                <a16:creationId xmlns:a16="http://schemas.microsoft.com/office/drawing/2014/main" id="{E2940AD9-085E-4F1D-A0C6-8871AF076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6513" y="5235575"/>
            <a:ext cx="36512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0" name="Line 60">
            <a:extLst>
              <a:ext uri="{FF2B5EF4-FFF2-40B4-BE49-F238E27FC236}">
                <a16:creationId xmlns:a16="http://schemas.microsoft.com/office/drawing/2014/main" id="{3F4C55D2-4204-49E7-B392-C087DFD73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5864225"/>
            <a:ext cx="35369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1" name="Line 61">
            <a:extLst>
              <a:ext uri="{FF2B5EF4-FFF2-40B4-BE49-F238E27FC236}">
                <a16:creationId xmlns:a16="http://schemas.microsoft.com/office/drawing/2014/main" id="{230848E6-FAB3-4220-8606-1501F9250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913" y="5235575"/>
            <a:ext cx="1587" cy="615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3982" name="Object 62">
            <a:extLst>
              <a:ext uri="{FF2B5EF4-FFF2-40B4-BE49-F238E27FC236}">
                <a16:creationId xmlns:a16="http://schemas.microsoft.com/office/drawing/2014/main" id="{3A2B0BF3-3A68-401D-BF53-D37801687647}"/>
              </a:ext>
            </a:extLst>
          </p:cNvPr>
          <p:cNvGraphicFramePr>
            <a:graphicFrameLocks/>
          </p:cNvGraphicFramePr>
          <p:nvPr/>
        </p:nvGraphicFramePr>
        <p:xfrm>
          <a:off x="4932363" y="5576888"/>
          <a:ext cx="2349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8" r:id="rId31" imgW="253780" imgH="317225" progId="Equation.3">
                  <p:embed/>
                </p:oleObj>
              </mc:Choice>
              <mc:Fallback>
                <p:oleObj r:id="rId31" imgW="253780" imgH="317225" progId="Equation.3">
                  <p:embed/>
                  <p:pic>
                    <p:nvPicPr>
                      <p:cNvPr id="593982" name="Object 62">
                        <a:extLst>
                          <a:ext uri="{FF2B5EF4-FFF2-40B4-BE49-F238E27FC236}">
                            <a16:creationId xmlns:a16="http://schemas.microsoft.com/office/drawing/2014/main" id="{3A2B0BF3-3A68-401D-BF53-D3780168764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576888"/>
                        <a:ext cx="2349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3" name="Rectangle 63">
            <a:extLst>
              <a:ext uri="{FF2B5EF4-FFF2-40B4-BE49-F238E27FC236}">
                <a16:creationId xmlns:a16="http://schemas.microsoft.com/office/drawing/2014/main" id="{806ECC9A-FEAA-4264-ABCA-B53C68BF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4930775"/>
            <a:ext cx="2317750" cy="116205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93984" name="Rectangle 64">
            <a:extLst>
              <a:ext uri="{FF2B5EF4-FFF2-40B4-BE49-F238E27FC236}">
                <a16:creationId xmlns:a16="http://schemas.microsoft.com/office/drawing/2014/main" id="{A919C1A7-D48E-42FD-81A0-7D0AC63E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5387975"/>
            <a:ext cx="1616075" cy="341313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" name="Group 65">
            <a:extLst>
              <a:ext uri="{FF2B5EF4-FFF2-40B4-BE49-F238E27FC236}">
                <a16:creationId xmlns:a16="http://schemas.microsoft.com/office/drawing/2014/main" id="{BDFCBCFC-B10F-4F28-8429-988114A0BF90}"/>
              </a:ext>
            </a:extLst>
          </p:cNvPr>
          <p:cNvGrpSpPr>
            <a:grpSpLocks/>
          </p:cNvGrpSpPr>
          <p:nvPr/>
        </p:nvGrpSpPr>
        <p:grpSpPr bwMode="auto">
          <a:xfrm>
            <a:off x="6992938" y="4221163"/>
            <a:ext cx="336550" cy="1212850"/>
            <a:chOff x="4032" y="288"/>
            <a:chExt cx="229" cy="852"/>
          </a:xfrm>
        </p:grpSpPr>
        <p:sp>
          <p:nvSpPr>
            <p:cNvPr id="78913" name="Line 66">
              <a:extLst>
                <a:ext uri="{FF2B5EF4-FFF2-40B4-BE49-F238E27FC236}">
                  <a16:creationId xmlns:a16="http://schemas.microsoft.com/office/drawing/2014/main" id="{EC625750-F826-4454-B535-293087AA6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" y="564"/>
              <a:ext cx="0" cy="5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Text Box 67">
              <a:extLst>
                <a:ext uri="{FF2B5EF4-FFF2-40B4-BE49-F238E27FC236}">
                  <a16:creationId xmlns:a16="http://schemas.microsoft.com/office/drawing/2014/main" id="{C7E8E140-CA5D-4608-ACE3-5E4C0926D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88"/>
              <a:ext cx="22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x</a:t>
              </a:r>
            </a:p>
          </p:txBody>
        </p:sp>
      </p:grpSp>
      <p:sp>
        <p:nvSpPr>
          <p:cNvPr id="593988" name="Line 68">
            <a:extLst>
              <a:ext uri="{FF2B5EF4-FFF2-40B4-BE49-F238E27FC236}">
                <a16:creationId xmlns:a16="http://schemas.microsoft.com/office/drawing/2014/main" id="{66114D35-585A-4C7C-8824-80305CEC4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625" y="5576888"/>
            <a:ext cx="17287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9">
            <a:extLst>
              <a:ext uri="{FF2B5EF4-FFF2-40B4-BE49-F238E27FC236}">
                <a16:creationId xmlns:a16="http://schemas.microsoft.com/office/drawing/2014/main" id="{140FAA9D-B1A1-411C-BA1B-BE5F78B97D7D}"/>
              </a:ext>
            </a:extLst>
          </p:cNvPr>
          <p:cNvGrpSpPr>
            <a:grpSpLocks/>
          </p:cNvGrpSpPr>
          <p:nvPr/>
        </p:nvGrpSpPr>
        <p:grpSpPr bwMode="auto">
          <a:xfrm>
            <a:off x="4921250" y="884238"/>
            <a:ext cx="3898900" cy="960437"/>
            <a:chOff x="3100" y="739"/>
            <a:chExt cx="2592" cy="605"/>
          </a:xfrm>
        </p:grpSpPr>
        <p:sp>
          <p:nvSpPr>
            <p:cNvPr id="78917" name="AutoShape 70">
              <a:extLst>
                <a:ext uri="{FF2B5EF4-FFF2-40B4-BE49-F238E27FC236}">
                  <a16:creationId xmlns:a16="http://schemas.microsoft.com/office/drawing/2014/main" id="{95C2F78E-4CE2-4245-B704-2F3B7C8C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768"/>
              <a:ext cx="2592" cy="576"/>
            </a:xfrm>
            <a:prstGeom prst="cube">
              <a:avLst>
                <a:gd name="adj" fmla="val 8732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78918" name="Group 71">
              <a:extLst>
                <a:ext uri="{FF2B5EF4-FFF2-40B4-BE49-F238E27FC236}">
                  <a16:creationId xmlns:a16="http://schemas.microsoft.com/office/drawing/2014/main" id="{96041131-FDF6-4FC0-B1E6-EA17BB49F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864"/>
              <a:ext cx="2121" cy="288"/>
              <a:chOff x="3264" y="336"/>
              <a:chExt cx="1920" cy="288"/>
            </a:xfrm>
          </p:grpSpPr>
          <p:sp>
            <p:nvSpPr>
              <p:cNvPr id="78919" name="Line 72">
                <a:extLst>
                  <a:ext uri="{FF2B5EF4-FFF2-40B4-BE49-F238E27FC236}">
                    <a16:creationId xmlns:a16="http://schemas.microsoft.com/office/drawing/2014/main" id="{192CA377-7E54-43E3-85D1-15D04FE01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36"/>
                <a:ext cx="240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0" name="Line 73">
                <a:extLst>
                  <a:ext uri="{FF2B5EF4-FFF2-40B4-BE49-F238E27FC236}">
                    <a16:creationId xmlns:a16="http://schemas.microsoft.com/office/drawing/2014/main" id="{8C840004-7448-4DA8-A717-40897A2B5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336"/>
                <a:ext cx="240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1" name="Line 74">
                <a:extLst>
                  <a:ext uri="{FF2B5EF4-FFF2-40B4-BE49-F238E27FC236}">
                    <a16:creationId xmlns:a16="http://schemas.microsoft.com/office/drawing/2014/main" id="{48A8C49A-E08E-43EE-859F-2DD17EC9A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336"/>
                <a:ext cx="240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2" name="Line 75">
                <a:extLst>
                  <a:ext uri="{FF2B5EF4-FFF2-40B4-BE49-F238E27FC236}">
                    <a16:creationId xmlns:a16="http://schemas.microsoft.com/office/drawing/2014/main" id="{88D749E6-057B-4826-821A-D42F8156C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36"/>
                <a:ext cx="240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3" name="Line 76">
                <a:extLst>
                  <a:ext uri="{FF2B5EF4-FFF2-40B4-BE49-F238E27FC236}">
                    <a16:creationId xmlns:a16="http://schemas.microsoft.com/office/drawing/2014/main" id="{9E17DE66-831F-4221-879D-C628F5E40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36"/>
                <a:ext cx="240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4" name="Line 77">
                <a:extLst>
                  <a:ext uri="{FF2B5EF4-FFF2-40B4-BE49-F238E27FC236}">
                    <a16:creationId xmlns:a16="http://schemas.microsoft.com/office/drawing/2014/main" id="{1767D2CC-4AA0-44E2-AC3F-67C66723E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336"/>
                <a:ext cx="240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5" name="Line 78">
                <a:extLst>
                  <a:ext uri="{FF2B5EF4-FFF2-40B4-BE49-F238E27FC236}">
                    <a16:creationId xmlns:a16="http://schemas.microsoft.com/office/drawing/2014/main" id="{BC044742-B448-4C7E-AACB-F6D6F7C7D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6" name="Line 79">
                <a:extLst>
                  <a:ext uri="{FF2B5EF4-FFF2-40B4-BE49-F238E27FC236}">
                    <a16:creationId xmlns:a16="http://schemas.microsoft.com/office/drawing/2014/main" id="{49BC8328-DDC0-46FD-AA45-884A0CE51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36"/>
                <a:ext cx="240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27" name="Rectangle 80">
              <a:extLst>
                <a:ext uri="{FF2B5EF4-FFF2-40B4-BE49-F238E27FC236}">
                  <a16:creationId xmlns:a16="http://schemas.microsoft.com/office/drawing/2014/main" id="{F275ECA1-7955-45D8-AFB1-E56D7E87D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739"/>
              <a:ext cx="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chemeClr val="bg1"/>
                  </a:solidFill>
                </a:rPr>
                <a:t>i</a:t>
              </a:r>
            </a:p>
          </p:txBody>
        </p:sp>
      </p:grpSp>
      <p:sp>
        <p:nvSpPr>
          <p:cNvPr id="594001" name="Text Box 81">
            <a:extLst>
              <a:ext uri="{FF2B5EF4-FFF2-40B4-BE49-F238E27FC236}">
                <a16:creationId xmlns:a16="http://schemas.microsoft.com/office/drawing/2014/main" id="{56D206C8-2D70-4F97-B06B-4FA06618B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16488"/>
            <a:ext cx="460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推广：有厚度的无限大载流导体 </a:t>
            </a:r>
          </a:p>
        </p:txBody>
      </p:sp>
      <p:graphicFrame>
        <p:nvGraphicFramePr>
          <p:cNvPr id="594002" name="Object 82">
            <a:extLst>
              <a:ext uri="{FF2B5EF4-FFF2-40B4-BE49-F238E27FC236}">
                <a16:creationId xmlns:a16="http://schemas.microsoft.com/office/drawing/2014/main" id="{560B2570-30D2-4147-AE7B-F989E07E0A2B}"/>
              </a:ext>
            </a:extLst>
          </p:cNvPr>
          <p:cNvGraphicFramePr>
            <a:graphicFrameLocks/>
          </p:cNvGraphicFramePr>
          <p:nvPr/>
        </p:nvGraphicFramePr>
        <p:xfrm>
          <a:off x="2352675" y="5437188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9" r:id="rId33" imgW="1497950" imgH="380835" progId="Equation.3">
                  <p:embed/>
                </p:oleObj>
              </mc:Choice>
              <mc:Fallback>
                <p:oleObj r:id="rId33" imgW="1497950" imgH="380835" progId="Equation.3">
                  <p:embed/>
                  <p:pic>
                    <p:nvPicPr>
                      <p:cNvPr id="594002" name="Object 82">
                        <a:extLst>
                          <a:ext uri="{FF2B5EF4-FFF2-40B4-BE49-F238E27FC236}">
                            <a16:creationId xmlns:a16="http://schemas.microsoft.com/office/drawing/2014/main" id="{560B2570-30D2-4147-AE7B-F989E07E0A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437188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3" name="Object 83">
            <a:extLst>
              <a:ext uri="{FF2B5EF4-FFF2-40B4-BE49-F238E27FC236}">
                <a16:creationId xmlns:a16="http://schemas.microsoft.com/office/drawing/2014/main" id="{3B874F0C-C201-48FC-9319-B99CFBD3714D}"/>
              </a:ext>
            </a:extLst>
          </p:cNvPr>
          <p:cNvGraphicFramePr>
            <a:graphicFrameLocks/>
          </p:cNvGraphicFramePr>
          <p:nvPr/>
        </p:nvGraphicFramePr>
        <p:xfrm>
          <a:off x="2352675" y="5988050"/>
          <a:ext cx="1128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0" r:id="rId35" imgW="1129810" imgH="380835" progId="Equation.DSMT4">
                  <p:embed/>
                </p:oleObj>
              </mc:Choice>
              <mc:Fallback>
                <p:oleObj r:id="rId35" imgW="1129810" imgH="380835" progId="Equation.DSMT4">
                  <p:embed/>
                  <p:pic>
                    <p:nvPicPr>
                      <p:cNvPr id="594003" name="Object 83">
                        <a:extLst>
                          <a:ext uri="{FF2B5EF4-FFF2-40B4-BE49-F238E27FC236}">
                            <a16:creationId xmlns:a16="http://schemas.microsoft.com/office/drawing/2014/main" id="{3B874F0C-C201-48FC-9319-B99CFBD371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988050"/>
                        <a:ext cx="11287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4" name="Text Box 84">
            <a:extLst>
              <a:ext uri="{FF2B5EF4-FFF2-40B4-BE49-F238E27FC236}">
                <a16:creationId xmlns:a16="http://schemas.microsoft.com/office/drawing/2014/main" id="{E4A5CD04-9161-414C-8F47-9E3B68501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5389563"/>
            <a:ext cx="136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ea typeface="楷体_GB2312" panose="02010609030101010101" pitchFamily="49" charset="-122"/>
              </a:rPr>
              <a:t>•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在外部</a:t>
            </a:r>
          </a:p>
        </p:txBody>
      </p:sp>
      <p:sp>
        <p:nvSpPr>
          <p:cNvPr id="594005" name="Text Box 85">
            <a:extLst>
              <a:ext uri="{FF2B5EF4-FFF2-40B4-BE49-F238E27FC236}">
                <a16:creationId xmlns:a16="http://schemas.microsoft.com/office/drawing/2014/main" id="{8F2F0BE9-BB53-4D3A-9D3A-569DEA7E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5924550"/>
            <a:ext cx="151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ea typeface="楷体_GB2312" panose="02010609030101010101" pitchFamily="49" charset="-122"/>
              </a:rPr>
              <a:t>•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在内部 </a:t>
            </a:r>
          </a:p>
        </p:txBody>
      </p:sp>
    </p:spTree>
    <p:extLst>
      <p:ext uri="{BB962C8B-B14F-4D97-AF65-F5344CB8AC3E}">
        <p14:creationId xmlns:p14="http://schemas.microsoft.com/office/powerpoint/2010/main" val="27035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9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9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9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9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9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9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9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9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2" grpId="0"/>
      <p:bldP spid="593927" grpId="0"/>
      <p:bldP spid="593931" grpId="0" animBg="1"/>
      <p:bldP spid="593932" grpId="0" animBg="1"/>
      <p:bldP spid="593954" grpId="0" animBg="1"/>
      <p:bldP spid="593960" grpId="0" animBg="1"/>
      <p:bldP spid="593965" grpId="0" animBg="1"/>
      <p:bldP spid="593983" grpId="0" animBg="1"/>
      <p:bldP spid="593984" grpId="0" animBg="1"/>
      <p:bldP spid="594001" grpId="0"/>
      <p:bldP spid="594004" grpId="0"/>
      <p:bldP spid="5940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磁场对载流导线的作用</a:t>
            </a:r>
          </a:p>
        </p:txBody>
      </p:sp>
      <p:graphicFrame>
        <p:nvGraphicFramePr>
          <p:cNvPr id="6" name="Object 81">
            <a:extLst>
              <a:ext uri="{FF2B5EF4-FFF2-40B4-BE49-F238E27FC236}">
                <a16:creationId xmlns:a16="http://schemas.microsoft.com/office/drawing/2014/main" id="{39F9AFC5-780F-4479-8DFB-50AC307DAB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636267"/>
              </p:ext>
            </p:extLst>
          </p:nvPr>
        </p:nvGraphicFramePr>
        <p:xfrm>
          <a:off x="2802134" y="1704849"/>
          <a:ext cx="15748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r:id="rId3" imgW="1574117" imgH="330057" progId="Equation.3">
                  <p:embed/>
                </p:oleObj>
              </mc:Choice>
              <mc:Fallback>
                <p:oleObj r:id="rId3" imgW="1574117" imgH="330057" progId="Equation.3">
                  <p:embed/>
                  <p:pic>
                    <p:nvPicPr>
                      <p:cNvPr id="732241" name="Object 81">
                        <a:extLst>
                          <a:ext uri="{FF2B5EF4-FFF2-40B4-BE49-F238E27FC236}">
                            <a16:creationId xmlns:a16="http://schemas.microsoft.com/office/drawing/2014/main" id="{1732F581-A0C6-40B9-98E1-5FDE96267B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134" y="1704849"/>
                        <a:ext cx="15748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0">
            <a:extLst>
              <a:ext uri="{FF2B5EF4-FFF2-40B4-BE49-F238E27FC236}">
                <a16:creationId xmlns:a16="http://schemas.microsoft.com/office/drawing/2014/main" id="{51F1A3F7-BECA-4170-AD00-DE42A27FD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33654"/>
              </p:ext>
            </p:extLst>
          </p:nvPr>
        </p:nvGraphicFramePr>
        <p:xfrm>
          <a:off x="5136728" y="1673421"/>
          <a:ext cx="2387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r:id="rId5" imgW="2386564" imgH="533169" progId="Equation.3">
                  <p:embed/>
                </p:oleObj>
              </mc:Choice>
              <mc:Fallback>
                <p:oleObj r:id="rId5" imgW="2386564" imgH="533169" progId="Equation.3">
                  <p:embed/>
                  <p:pic>
                    <p:nvPicPr>
                      <p:cNvPr id="732240" name="Object 80">
                        <a:extLst>
                          <a:ext uri="{FF2B5EF4-FFF2-40B4-BE49-F238E27FC236}">
                            <a16:creationId xmlns:a16="http://schemas.microsoft.com/office/drawing/2014/main" id="{30A812A5-F696-41C8-8B9C-7284131756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728" y="1673421"/>
                        <a:ext cx="2387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>
            <a:extLst>
              <a:ext uri="{FF2B5EF4-FFF2-40B4-BE49-F238E27FC236}">
                <a16:creationId xmlns:a16="http://schemas.microsoft.com/office/drawing/2014/main" id="{0ED6A8E3-72A8-478A-A6F5-451B2C04E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767" y="1628800"/>
            <a:ext cx="1727015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安培力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25B40095-BFCF-453C-B41E-F5684D4E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909" y="2476416"/>
            <a:ext cx="5258265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均匀磁场对载流线圈的磁力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 = 0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B74CE679-0CB5-421F-95A9-2B2B86147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909" y="3578094"/>
            <a:ext cx="4466178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均匀磁场对载流线圈的磁力矩</a:t>
            </a:r>
            <a:endParaRPr lang="en-US" altLang="zh-CN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67">
            <a:extLst>
              <a:ext uri="{FF2B5EF4-FFF2-40B4-BE49-F238E27FC236}">
                <a16:creationId xmlns:a16="http://schemas.microsoft.com/office/drawing/2014/main" id="{0DF8D1FC-C245-4C4D-B0CF-F6D7147B11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255804"/>
              </p:ext>
            </p:extLst>
          </p:nvPr>
        </p:nvGraphicFramePr>
        <p:xfrm>
          <a:off x="2576734" y="4193701"/>
          <a:ext cx="17637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7" imgW="723600" imgH="215640" progId="Equation.DSMT4">
                  <p:embed/>
                </p:oleObj>
              </mc:Choice>
              <mc:Fallback>
                <p:oleObj name="Equation" r:id="rId7" imgW="723600" imgH="215640" progId="Equation.DSMT4">
                  <p:embed/>
                  <p:pic>
                    <p:nvPicPr>
                      <p:cNvPr id="734275" name="Object 67">
                        <a:extLst>
                          <a:ext uri="{FF2B5EF4-FFF2-40B4-BE49-F238E27FC236}">
                            <a16:creationId xmlns:a16="http://schemas.microsoft.com/office/drawing/2014/main" id="{A8038ADC-71C0-4B61-B9AB-DF6CD789A3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734" y="4193701"/>
                        <a:ext cx="17637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>
            <a:extLst>
              <a:ext uri="{FF2B5EF4-FFF2-40B4-BE49-F238E27FC236}">
                <a16:creationId xmlns:a16="http://schemas.microsoft.com/office/drawing/2014/main" id="{FC70D27C-2900-4728-B58F-532F1B84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909" y="4679773"/>
            <a:ext cx="4466178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磁力做的功</a:t>
            </a:r>
            <a:endParaRPr lang="en-US" altLang="zh-CN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65">
            <a:extLst>
              <a:ext uri="{FF2B5EF4-FFF2-40B4-BE49-F238E27FC236}">
                <a16:creationId xmlns:a16="http://schemas.microsoft.com/office/drawing/2014/main" id="{763971BD-D671-488A-B641-4A6D27AE3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488476"/>
              </p:ext>
            </p:extLst>
          </p:nvPr>
        </p:nvGraphicFramePr>
        <p:xfrm>
          <a:off x="2576734" y="5273821"/>
          <a:ext cx="1422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762945" name="Object 65">
                        <a:extLst>
                          <a:ext uri="{FF2B5EF4-FFF2-40B4-BE49-F238E27FC236}">
                            <a16:creationId xmlns:a16="http://schemas.microsoft.com/office/drawing/2014/main" id="{A94A3A6A-792E-4580-A503-213073494B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734" y="5273821"/>
                        <a:ext cx="1422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磁场对运动电荷的作用</a:t>
            </a: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9271875E-AEB2-4C69-91D0-3D6D0ECAB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21" y="980728"/>
            <a:ext cx="1727015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洛伦兹力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E35CA561-E62B-48AE-BF2B-300666541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013722"/>
              </p:ext>
            </p:extLst>
          </p:nvPr>
        </p:nvGraphicFramePr>
        <p:xfrm>
          <a:off x="2051720" y="980728"/>
          <a:ext cx="18716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0" r:id="rId3" imgW="723272" imgH="253780" progId="Equation.DSMT4">
                  <p:embed/>
                </p:oleObj>
              </mc:Choice>
              <mc:Fallback>
                <p:oleObj r:id="rId3" imgW="723272" imgH="253780" progId="Equation.DSMT4">
                  <p:embed/>
                  <p:pic>
                    <p:nvPicPr>
                      <p:cNvPr id="763907" name="Object 3">
                        <a:extLst>
                          <a:ext uri="{FF2B5EF4-FFF2-40B4-BE49-F238E27FC236}">
                            <a16:creationId xmlns:a16="http://schemas.microsoft.com/office/drawing/2014/main" id="{3E1F62DC-A426-4E55-BF2B-782AEDB8F4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980728"/>
                        <a:ext cx="18716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>
            <a:extLst>
              <a:ext uri="{FF2B5EF4-FFF2-40B4-BE49-F238E27FC236}">
                <a16:creationId xmlns:a16="http://schemas.microsoft.com/office/drawing/2014/main" id="{8121B8BF-3FDC-4F2B-AFE7-012B39595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92" y="1484784"/>
            <a:ext cx="4270324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带电粒子在电磁场中的运动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81ECD2-311D-4CBF-A918-261387B85B91}"/>
              </a:ext>
            </a:extLst>
          </p:cNvPr>
          <p:cNvGrpSpPr/>
          <p:nvPr/>
        </p:nvGrpSpPr>
        <p:grpSpPr>
          <a:xfrm>
            <a:off x="684213" y="1916832"/>
            <a:ext cx="8064500" cy="4868862"/>
            <a:chOff x="684213" y="1916832"/>
            <a:chExt cx="8064500" cy="4868862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8BDE543-A66B-4B35-8535-8252D9D4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88" y="5390282"/>
              <a:ext cx="941387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匀速</a:t>
              </a:r>
            </a:p>
            <a:p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直线</a:t>
              </a:r>
            </a:p>
            <a:p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运动</a:t>
              </a:r>
            </a:p>
          </p:txBody>
        </p:sp>
        <p:graphicFrame>
          <p:nvGraphicFramePr>
            <p:cNvPr id="11" name="Object 6">
              <a:extLst>
                <a:ext uri="{FF2B5EF4-FFF2-40B4-BE49-F238E27FC236}">
                  <a16:creationId xmlns:a16="http://schemas.microsoft.com/office/drawing/2014/main" id="{D6D0DDDE-4978-4CF8-BF2F-15CE5AB0370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83378506"/>
                </p:ext>
              </p:extLst>
            </p:nvPr>
          </p:nvGraphicFramePr>
          <p:xfrm>
            <a:off x="1465263" y="4758457"/>
            <a:ext cx="1139825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1" r:id="rId5" imgW="431613" imgH="228501" progId="Equation.DSMT4">
                    <p:embed/>
                  </p:oleObj>
                </mc:Choice>
                <mc:Fallback>
                  <p:oleObj r:id="rId5" imgW="431613" imgH="228501" progId="Equation.DSMT4">
                    <p:embed/>
                    <p:pic>
                      <p:nvPicPr>
                        <p:cNvPr id="94211" name="Object 6">
                          <a:extLst>
                            <a:ext uri="{FF2B5EF4-FFF2-40B4-BE49-F238E27FC236}">
                              <a16:creationId xmlns:a16="http://schemas.microsoft.com/office/drawing/2014/main" id="{71A57147-87D9-4A36-942B-4C161A504B7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263" y="4758457"/>
                          <a:ext cx="1139825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6A273F80-BA6A-4DA5-A841-F605E8D64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3" y="1948582"/>
              <a:ext cx="797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3199434-B8FA-42CE-80BD-372424264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3" y="4302844"/>
              <a:ext cx="797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B92FD1D-A2A3-4588-8BA5-4D00B1AA5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3" y="6785694"/>
              <a:ext cx="797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37EEB7E1-B6FD-4EEC-B7F8-B1BFD0F16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3" y="1948582"/>
              <a:ext cx="0" cy="4837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CCB7D4A-FEA0-4500-AFCA-E94A07E3F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763" y="1948582"/>
              <a:ext cx="0" cy="4837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255BE452-462F-42A5-9978-C0DCA7440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9813" y="1948582"/>
              <a:ext cx="0" cy="4837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F2E56C3A-352B-4367-8FF2-C1D946B70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763" y="4760044"/>
              <a:ext cx="7258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7F377A25-F2E5-44BA-9D45-022CE0E53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763" y="5282332"/>
              <a:ext cx="7258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A24AC56D-E0B3-43FE-809F-07E117B73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638" y="2993157"/>
              <a:ext cx="7258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6B47B9A7-1368-45E0-A602-D4F87177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763" y="2405782"/>
              <a:ext cx="7258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DB52D4B7-0E46-4C09-AF6B-7DC8FC73A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3026494"/>
              <a:ext cx="0" cy="375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0690591-5359-442E-9C6A-69DDE864B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5600" y="2993157"/>
              <a:ext cx="0" cy="379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3B5BC255-625B-4443-85BB-6D4D95A50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450" y="1948582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78805D6-0A42-48EE-8793-495AEEDEB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5600" y="1948582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8361EB89-C701-4EF2-8C9C-83C753745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2393082"/>
              <a:ext cx="549275" cy="136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00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匀强电场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CEF84EE3-8219-4E3A-ABC7-F578DC745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75" y="4750519"/>
              <a:ext cx="552450" cy="154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00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匀强磁场</a:t>
              </a:r>
            </a:p>
          </p:txBody>
        </p:sp>
        <p:graphicFrame>
          <p:nvGraphicFramePr>
            <p:cNvPr id="28" name="Object 26">
              <a:extLst>
                <a:ext uri="{FF2B5EF4-FFF2-40B4-BE49-F238E27FC236}">
                  <a16:creationId xmlns:a16="http://schemas.microsoft.com/office/drawing/2014/main" id="{4896027C-CC51-43A7-ADC3-50AE960DC4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1035072"/>
                </p:ext>
              </p:extLst>
            </p:nvPr>
          </p:nvGraphicFramePr>
          <p:xfrm>
            <a:off x="1689100" y="1951757"/>
            <a:ext cx="101282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2" r:id="rId7" imgW="469492" imgH="253780" progId="Equation.3">
                    <p:embed/>
                  </p:oleObj>
                </mc:Choice>
                <mc:Fallback>
                  <p:oleObj r:id="rId7" imgW="469492" imgH="253780" progId="Equation.3">
                    <p:embed/>
                    <p:pic>
                      <p:nvPicPr>
                        <p:cNvPr id="94228" name="Object 26">
                          <a:extLst>
                            <a:ext uri="{FF2B5EF4-FFF2-40B4-BE49-F238E27FC236}">
                              <a16:creationId xmlns:a16="http://schemas.microsoft.com/office/drawing/2014/main" id="{EC5999DF-32AB-4044-A22E-E74B0F7DB98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100" y="1951757"/>
                          <a:ext cx="1012825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7">
              <a:extLst>
                <a:ext uri="{FF2B5EF4-FFF2-40B4-BE49-F238E27FC236}">
                  <a16:creationId xmlns:a16="http://schemas.microsoft.com/office/drawing/2014/main" id="{02C99FC8-2A68-4B24-926E-F5656A2B88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4701289"/>
                </p:ext>
              </p:extLst>
            </p:nvPr>
          </p:nvGraphicFramePr>
          <p:xfrm>
            <a:off x="3603625" y="1916832"/>
            <a:ext cx="1216025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3" r:id="rId9" imgW="545626" imgH="253780" progId="Equation.3">
                    <p:embed/>
                  </p:oleObj>
                </mc:Choice>
                <mc:Fallback>
                  <p:oleObj r:id="rId9" imgW="545626" imgH="253780" progId="Equation.3">
                    <p:embed/>
                    <p:pic>
                      <p:nvPicPr>
                        <p:cNvPr id="94229" name="Object 27">
                          <a:extLst>
                            <a:ext uri="{FF2B5EF4-FFF2-40B4-BE49-F238E27FC236}">
                              <a16:creationId xmlns:a16="http://schemas.microsoft.com/office/drawing/2014/main" id="{79EBB64B-4A77-4718-9F2C-8D6EA916B6C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625" y="1916832"/>
                          <a:ext cx="1216025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C479E492-A7C8-4317-A5CB-4D7A38E9707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1540833"/>
                </p:ext>
              </p:extLst>
            </p:nvPr>
          </p:nvGraphicFramePr>
          <p:xfrm>
            <a:off x="6988175" y="1981919"/>
            <a:ext cx="32067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4" r:id="rId11" imgW="139458" imgH="177492" progId="Equation.3">
                    <p:embed/>
                  </p:oleObj>
                </mc:Choice>
                <mc:Fallback>
                  <p:oleObj r:id="rId11" imgW="139458" imgH="177492" progId="Equation.3">
                    <p:embed/>
                    <p:pic>
                      <p:nvPicPr>
                        <p:cNvPr id="94230" name="Object 29">
                          <a:extLst>
                            <a:ext uri="{FF2B5EF4-FFF2-40B4-BE49-F238E27FC236}">
                              <a16:creationId xmlns:a16="http://schemas.microsoft.com/office/drawing/2014/main" id="{9385EB70-C9BD-436D-B2A8-963D854D5CA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8175" y="1981919"/>
                          <a:ext cx="320675" cy="369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1AD6C141-D830-4C94-AFB7-C1EBA832A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575" y="1961282"/>
              <a:ext cx="159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与   夹  角</a:t>
              </a:r>
            </a:p>
          </p:txBody>
        </p:sp>
        <p:graphicFrame>
          <p:nvGraphicFramePr>
            <p:cNvPr id="32" name="Object 32">
              <a:extLst>
                <a:ext uri="{FF2B5EF4-FFF2-40B4-BE49-F238E27FC236}">
                  <a16:creationId xmlns:a16="http://schemas.microsoft.com/office/drawing/2014/main" id="{EC8D1DC9-4297-4D19-8512-35854D6E306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28887126"/>
                </p:ext>
              </p:extLst>
            </p:nvPr>
          </p:nvGraphicFramePr>
          <p:xfrm>
            <a:off x="5795963" y="1972394"/>
            <a:ext cx="320675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5" r:id="rId13" imgW="152268" imgH="228402" progId="Equation.DSMT4">
                    <p:embed/>
                  </p:oleObj>
                </mc:Choice>
                <mc:Fallback>
                  <p:oleObj r:id="rId13" imgW="152268" imgH="228402" progId="Equation.DSMT4">
                    <p:embed/>
                    <p:pic>
                      <p:nvPicPr>
                        <p:cNvPr id="94232" name="Object 32">
                          <a:extLst>
                            <a:ext uri="{FF2B5EF4-FFF2-40B4-BE49-F238E27FC236}">
                              <a16:creationId xmlns:a16="http://schemas.microsoft.com/office/drawing/2014/main" id="{02D30143-9860-43F7-8945-1DFDE895882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5963" y="1972394"/>
                          <a:ext cx="320675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C1297E3C-5599-49A3-ADF3-69C8F2D44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7500" y="4248869"/>
              <a:ext cx="6502400" cy="568325"/>
              <a:chOff x="1257" y="2061"/>
              <a:chExt cx="3756" cy="315"/>
            </a:xfrm>
          </p:grpSpPr>
          <p:grpSp>
            <p:nvGrpSpPr>
              <p:cNvPr id="34" name="Group 34">
                <a:extLst>
                  <a:ext uri="{FF2B5EF4-FFF2-40B4-BE49-F238E27FC236}">
                    <a16:creationId xmlns:a16="http://schemas.microsoft.com/office/drawing/2014/main" id="{2882D718-45F0-4965-AB2E-98947F7301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5" y="2061"/>
                <a:ext cx="1258" cy="314"/>
                <a:chOff x="3755" y="2061"/>
                <a:chExt cx="1258" cy="314"/>
              </a:xfrm>
            </p:grpSpPr>
            <p:grpSp>
              <p:nvGrpSpPr>
                <p:cNvPr id="37" name="Group 35">
                  <a:extLst>
                    <a:ext uri="{FF2B5EF4-FFF2-40B4-BE49-F238E27FC236}">
                      <a16:creationId xmlns:a16="http://schemas.microsoft.com/office/drawing/2014/main" id="{1644FC90-3696-45F2-8E20-0D3F656E91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55" y="2061"/>
                  <a:ext cx="1258" cy="314"/>
                  <a:chOff x="3755" y="2061"/>
                  <a:chExt cx="1258" cy="314"/>
                </a:xfrm>
              </p:grpSpPr>
              <p:sp>
                <p:nvSpPr>
                  <p:cNvPr id="39" name="Text Box 36">
                    <a:extLst>
                      <a:ext uri="{FF2B5EF4-FFF2-40B4-BE49-F238E27FC236}">
                        <a16:creationId xmlns:a16="http://schemas.microsoft.com/office/drawing/2014/main" id="{F6A359F7-8A42-4EC4-9A06-EA33DE6927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1" y="2061"/>
                    <a:ext cx="1082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zh-CN" altLang="en-US" sz="2400">
                        <a:latin typeface="楷体_GB2312" panose="02010609030101010101" pitchFamily="49" charset="-122"/>
                        <a:ea typeface="楷体_GB2312" panose="02010609030101010101" pitchFamily="49" charset="-122"/>
                      </a:rPr>
                      <a:t>与   夹  角</a:t>
                    </a:r>
                  </a:p>
                </p:txBody>
              </p:sp>
              <p:graphicFrame>
                <p:nvGraphicFramePr>
                  <p:cNvPr id="40" name="Object 37">
                    <a:extLst>
                      <a:ext uri="{FF2B5EF4-FFF2-40B4-BE49-F238E27FC236}">
                        <a16:creationId xmlns:a16="http://schemas.microsoft.com/office/drawing/2014/main" id="{5BA006DA-09F5-4F65-BC5B-96F592A943CF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3755" y="2086"/>
                  <a:ext cx="630" cy="2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6296" r:id="rId15" imgW="507559" imgH="253780" progId="Equation.3">
                          <p:embed/>
                        </p:oleObj>
                      </mc:Choice>
                      <mc:Fallback>
                        <p:oleObj r:id="rId15" imgW="507559" imgH="253780" progId="Equation.3">
                          <p:embed/>
                          <p:pic>
                            <p:nvPicPr>
                              <p:cNvPr id="94237" name="Object 37">
                                <a:extLst>
                                  <a:ext uri="{FF2B5EF4-FFF2-40B4-BE49-F238E27FC236}">
                                    <a16:creationId xmlns:a16="http://schemas.microsoft.com/office/drawing/2014/main" id="{1878C027-C196-423E-ACD1-843C3E81BBF8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55" y="2086"/>
                                <a:ext cx="630" cy="2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38" name="Object 38">
                  <a:extLst>
                    <a:ext uri="{FF2B5EF4-FFF2-40B4-BE49-F238E27FC236}">
                      <a16:creationId xmlns:a16="http://schemas.microsoft.com/office/drawing/2014/main" id="{E2EC2A93-CF61-4774-BB42-0E074529A83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599" y="2154"/>
                <a:ext cx="12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97" r:id="rId17" imgW="279400" imgH="368300" progId="Equation.3">
                        <p:embed/>
                      </p:oleObj>
                    </mc:Choice>
                    <mc:Fallback>
                      <p:oleObj r:id="rId17" imgW="279400" imgH="368300" progId="Equation.3">
                        <p:embed/>
                        <p:pic>
                          <p:nvPicPr>
                            <p:cNvPr id="94238" name="Object 38">
                              <a:extLst>
                                <a:ext uri="{FF2B5EF4-FFF2-40B4-BE49-F238E27FC236}">
                                  <a16:creationId xmlns:a16="http://schemas.microsoft.com/office/drawing/2014/main" id="{D803FEAD-AB21-4F5F-BD2C-05DFA8BB002D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99" y="2154"/>
                              <a:ext cx="12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5" name="Object 39">
                <a:extLst>
                  <a:ext uri="{FF2B5EF4-FFF2-40B4-BE49-F238E27FC236}">
                    <a16:creationId xmlns:a16="http://schemas.microsoft.com/office/drawing/2014/main" id="{58B1FA4C-BD9E-4890-A78B-D8D49AC6F0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257" y="2064"/>
              <a:ext cx="582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98" r:id="rId19" imgW="456803" imgH="253780" progId="Equation.3">
                      <p:embed/>
                    </p:oleObj>
                  </mc:Choice>
                  <mc:Fallback>
                    <p:oleObj r:id="rId19" imgW="456803" imgH="253780" progId="Equation.3">
                      <p:embed/>
                      <p:pic>
                        <p:nvPicPr>
                          <p:cNvPr id="94239" name="Object 39">
                            <a:extLst>
                              <a:ext uri="{FF2B5EF4-FFF2-40B4-BE49-F238E27FC236}">
                                <a16:creationId xmlns:a16="http://schemas.microsoft.com/office/drawing/2014/main" id="{8109E92C-6F7B-437A-A704-54DE4D1DF69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7" y="2064"/>
                            <a:ext cx="582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40">
                <a:extLst>
                  <a:ext uri="{FF2B5EF4-FFF2-40B4-BE49-F238E27FC236}">
                    <a16:creationId xmlns:a16="http://schemas.microsoft.com/office/drawing/2014/main" id="{C2C95E9A-CF79-4330-B5C1-4F9E2E8DD0F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444" y="2069"/>
              <a:ext cx="758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99" r:id="rId21" imgW="532937" imgH="253780" progId="Equation.3">
                      <p:embed/>
                    </p:oleObj>
                  </mc:Choice>
                  <mc:Fallback>
                    <p:oleObj r:id="rId21" imgW="532937" imgH="253780" progId="Equation.3">
                      <p:embed/>
                      <p:pic>
                        <p:nvPicPr>
                          <p:cNvPr id="94240" name="Object 40">
                            <a:extLst>
                              <a:ext uri="{FF2B5EF4-FFF2-40B4-BE49-F238E27FC236}">
                                <a16:creationId xmlns:a16="http://schemas.microsoft.com/office/drawing/2014/main" id="{76B23A91-CF97-4ABF-A33C-D544832996D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4" y="2069"/>
                            <a:ext cx="758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" name="Object 42">
              <a:extLst>
                <a:ext uri="{FF2B5EF4-FFF2-40B4-BE49-F238E27FC236}">
                  <a16:creationId xmlns:a16="http://schemas.microsoft.com/office/drawing/2014/main" id="{6205B020-2607-4ED9-AB71-2D827B89003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5297567"/>
                </p:ext>
              </p:extLst>
            </p:nvPr>
          </p:nvGraphicFramePr>
          <p:xfrm>
            <a:off x="3425825" y="4815607"/>
            <a:ext cx="1700213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0" r:id="rId23" imgW="672808" imgH="228501" progId="Equation.DSMT4">
                    <p:embed/>
                  </p:oleObj>
                </mc:Choice>
                <mc:Fallback>
                  <p:oleObj r:id="rId23" imgW="672808" imgH="228501" progId="Equation.DSMT4">
                    <p:embed/>
                    <p:pic>
                      <p:nvPicPr>
                        <p:cNvPr id="94241" name="Object 42">
                          <a:extLst>
                            <a:ext uri="{FF2B5EF4-FFF2-40B4-BE49-F238E27FC236}">
                              <a16:creationId xmlns:a16="http://schemas.microsoft.com/office/drawing/2014/main" id="{C9F17070-16BA-4867-B600-8BCB5902C95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825" y="4815607"/>
                          <a:ext cx="1700213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E3725C5C-0BE1-437C-8D6C-05F3503E9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300" y="5337894"/>
              <a:ext cx="2328863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匀速率圆周运动</a:t>
              </a:r>
            </a:p>
          </p:txBody>
        </p:sp>
        <p:graphicFrame>
          <p:nvGraphicFramePr>
            <p:cNvPr id="43" name="Object 45">
              <a:extLst>
                <a:ext uri="{FF2B5EF4-FFF2-40B4-BE49-F238E27FC236}">
                  <a16:creationId xmlns:a16="http://schemas.microsoft.com/office/drawing/2014/main" id="{BAEFC3B1-1FAD-441F-80AB-3C6768C853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5010390"/>
                </p:ext>
              </p:extLst>
            </p:nvPr>
          </p:nvGraphicFramePr>
          <p:xfrm>
            <a:off x="3322638" y="5812557"/>
            <a:ext cx="1905000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1" r:id="rId25" imgW="825500" imgH="228600" progId="Equation.3">
                    <p:embed/>
                  </p:oleObj>
                </mc:Choice>
                <mc:Fallback>
                  <p:oleObj r:id="rId25" imgW="825500" imgH="228600" progId="Equation.3">
                    <p:embed/>
                    <p:pic>
                      <p:nvPicPr>
                        <p:cNvPr id="94243" name="Object 45">
                          <a:extLst>
                            <a:ext uri="{FF2B5EF4-FFF2-40B4-BE49-F238E27FC236}">
                              <a16:creationId xmlns:a16="http://schemas.microsoft.com/office/drawing/2014/main" id="{E1DF8F0E-3233-44BA-B187-14FEA635FFC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638" y="5812557"/>
                          <a:ext cx="1905000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6">
              <a:extLst>
                <a:ext uri="{FF2B5EF4-FFF2-40B4-BE49-F238E27FC236}">
                  <a16:creationId xmlns:a16="http://schemas.microsoft.com/office/drawing/2014/main" id="{1C41C1B3-5F47-4451-8005-EC93A6F1D88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8152475"/>
                </p:ext>
              </p:extLst>
            </p:nvPr>
          </p:nvGraphicFramePr>
          <p:xfrm>
            <a:off x="3282950" y="6282457"/>
            <a:ext cx="18018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2" r:id="rId27" imgW="875160" imgH="215619" progId="Equation.3">
                    <p:embed/>
                  </p:oleObj>
                </mc:Choice>
                <mc:Fallback>
                  <p:oleObj r:id="rId27" imgW="875160" imgH="215619" progId="Equation.3">
                    <p:embed/>
                    <p:pic>
                      <p:nvPicPr>
                        <p:cNvPr id="94244" name="Object 46">
                          <a:extLst>
                            <a:ext uri="{FF2B5EF4-FFF2-40B4-BE49-F238E27FC236}">
                              <a16:creationId xmlns:a16="http://schemas.microsoft.com/office/drawing/2014/main" id="{B5094F28-727F-4EBF-9E92-8E8BE4B3D94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950" y="6282457"/>
                          <a:ext cx="1801813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8">
              <a:extLst>
                <a:ext uri="{FF2B5EF4-FFF2-40B4-BE49-F238E27FC236}">
                  <a16:creationId xmlns:a16="http://schemas.microsoft.com/office/drawing/2014/main" id="{49083A8A-187F-4602-92D1-1E9F541395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63883037"/>
                </p:ext>
              </p:extLst>
            </p:nvPr>
          </p:nvGraphicFramePr>
          <p:xfrm>
            <a:off x="5975350" y="4828307"/>
            <a:ext cx="235426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3" r:id="rId29" imgW="927100" imgH="228600" progId="Equation.DSMT4">
                    <p:embed/>
                  </p:oleObj>
                </mc:Choice>
                <mc:Fallback>
                  <p:oleObj r:id="rId29" imgW="927100" imgH="228600" progId="Equation.DSMT4">
                    <p:embed/>
                    <p:pic>
                      <p:nvPicPr>
                        <p:cNvPr id="94245" name="Object 48">
                          <a:extLst>
                            <a:ext uri="{FF2B5EF4-FFF2-40B4-BE49-F238E27FC236}">
                              <a16:creationId xmlns:a16="http://schemas.microsoft.com/office/drawing/2014/main" id="{1A1B9494-2CE9-4E46-B182-D59BA560050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5350" y="4828307"/>
                          <a:ext cx="235426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50">
              <a:extLst>
                <a:ext uri="{FF2B5EF4-FFF2-40B4-BE49-F238E27FC236}">
                  <a16:creationId xmlns:a16="http://schemas.microsoft.com/office/drawing/2014/main" id="{2A500779-1719-43AE-81DB-F974FCF3F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888" y="5296619"/>
              <a:ext cx="3044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等螺距螺旋线运动</a:t>
              </a:r>
            </a:p>
          </p:txBody>
        </p:sp>
        <p:graphicFrame>
          <p:nvGraphicFramePr>
            <p:cNvPr id="47" name="Object 51">
              <a:extLst>
                <a:ext uri="{FF2B5EF4-FFF2-40B4-BE49-F238E27FC236}">
                  <a16:creationId xmlns:a16="http://schemas.microsoft.com/office/drawing/2014/main" id="{061382D2-DC0A-4431-91DD-7A42A0E6CC4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87596896"/>
                </p:ext>
              </p:extLst>
            </p:nvPr>
          </p:nvGraphicFramePr>
          <p:xfrm>
            <a:off x="5508625" y="5707782"/>
            <a:ext cx="300355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4" r:id="rId31" imgW="1790700" imgH="228600" progId="Equation.3">
                    <p:embed/>
                  </p:oleObj>
                </mc:Choice>
                <mc:Fallback>
                  <p:oleObj r:id="rId31" imgW="1790700" imgH="228600" progId="Equation.3">
                    <p:embed/>
                    <p:pic>
                      <p:nvPicPr>
                        <p:cNvPr id="94247" name="Object 51">
                          <a:extLst>
                            <a:ext uri="{FF2B5EF4-FFF2-40B4-BE49-F238E27FC236}">
                              <a16:creationId xmlns:a16="http://schemas.microsoft.com/office/drawing/2014/main" id="{61C9DCF6-AF27-4DA4-BC3A-87A9FB49D9E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625" y="5707782"/>
                          <a:ext cx="300355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52">
              <a:extLst>
                <a:ext uri="{FF2B5EF4-FFF2-40B4-BE49-F238E27FC236}">
                  <a16:creationId xmlns:a16="http://schemas.microsoft.com/office/drawing/2014/main" id="{0858C956-5C33-483F-9CE4-9A843C4FA68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3625159"/>
                </p:ext>
              </p:extLst>
            </p:nvPr>
          </p:nvGraphicFramePr>
          <p:xfrm>
            <a:off x="5508625" y="6020519"/>
            <a:ext cx="3105150" cy="765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5" r:id="rId33" imgW="1447172" imgH="431613" progId="Equation.3">
                    <p:embed/>
                  </p:oleObj>
                </mc:Choice>
                <mc:Fallback>
                  <p:oleObj r:id="rId33" imgW="1447172" imgH="431613" progId="Equation.3">
                    <p:embed/>
                    <p:pic>
                      <p:nvPicPr>
                        <p:cNvPr id="94248" name="Object 52">
                          <a:extLst>
                            <a:ext uri="{FF2B5EF4-FFF2-40B4-BE49-F238E27FC236}">
                              <a16:creationId xmlns:a16="http://schemas.microsoft.com/office/drawing/2014/main" id="{BF34DBA8-1216-44A8-9DEF-2333F02A835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625" y="6020519"/>
                          <a:ext cx="3105150" cy="765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Rectangle 54">
              <a:extLst>
                <a:ext uri="{FF2B5EF4-FFF2-40B4-BE49-F238E27FC236}">
                  <a16:creationId xmlns:a16="http://schemas.microsoft.com/office/drawing/2014/main" id="{B3EB973B-F8B9-48BF-AB48-203D4E6E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3082057"/>
              <a:ext cx="1755775" cy="1031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Rectangle 55">
              <a:extLst>
                <a:ext uri="{FF2B5EF4-FFF2-40B4-BE49-F238E27FC236}">
                  <a16:creationId xmlns:a16="http://schemas.microsoft.com/office/drawing/2014/main" id="{8AFFCBC8-AEF0-4B86-B9E1-2F30219B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4300" y="3031257"/>
              <a:ext cx="1492250" cy="11620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Text Box 57">
              <a:extLst>
                <a:ext uri="{FF2B5EF4-FFF2-40B4-BE49-F238E27FC236}">
                  <a16:creationId xmlns:a16="http://schemas.microsoft.com/office/drawing/2014/main" id="{5D62CD59-F9EB-41C1-9EA7-21193DBA3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263" y="3113807"/>
              <a:ext cx="1577975" cy="82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匀变速</a:t>
              </a:r>
            </a:p>
            <a:p>
              <a:pPr algn="ctr"/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直线运动</a:t>
              </a:r>
            </a:p>
          </p:txBody>
        </p:sp>
        <p:sp>
          <p:nvSpPr>
            <p:cNvPr id="52" name="Text Box 58">
              <a:extLst>
                <a:ext uri="{FF2B5EF4-FFF2-40B4-BE49-F238E27FC236}">
                  <a16:creationId xmlns:a16="http://schemas.microsoft.com/office/drawing/2014/main" id="{974BDE43-7A50-41BB-A164-868950F54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875" y="3148732"/>
              <a:ext cx="549275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类平抛</a:t>
              </a: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61881A11-520A-4615-B27E-A04A889CA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3109044"/>
              <a:ext cx="549275" cy="101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类斜抛</a:t>
              </a:r>
            </a:p>
          </p:txBody>
        </p:sp>
        <p:grpSp>
          <p:nvGrpSpPr>
            <p:cNvPr id="54" name="Group 60">
              <a:extLst>
                <a:ext uri="{FF2B5EF4-FFF2-40B4-BE49-F238E27FC236}">
                  <a16:creationId xmlns:a16="http://schemas.microsoft.com/office/drawing/2014/main" id="{AB5E54AF-D601-45C8-8402-535B32E5D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7125" y="3212232"/>
              <a:ext cx="1598613" cy="787400"/>
              <a:chOff x="2495" y="1495"/>
              <a:chExt cx="923" cy="436"/>
            </a:xfrm>
          </p:grpSpPr>
          <p:sp>
            <p:nvSpPr>
              <p:cNvPr id="55" name="Line 61">
                <a:extLst>
                  <a:ext uri="{FF2B5EF4-FFF2-40B4-BE49-F238E27FC236}">
                    <a16:creationId xmlns:a16="http://schemas.microsoft.com/office/drawing/2014/main" id="{EAC6CEF2-9186-4314-97AF-9BFD78A49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5" y="1495"/>
                <a:ext cx="729" cy="9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2">
                <a:extLst>
                  <a:ext uri="{FF2B5EF4-FFF2-40B4-BE49-F238E27FC236}">
                    <a16:creationId xmlns:a16="http://schemas.microsoft.com/office/drawing/2014/main" id="{C31F5E41-DFE7-4C77-8EE2-F3F9C9108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5" y="1504"/>
                <a:ext cx="0" cy="353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Arc 63">
                <a:extLst>
                  <a:ext uri="{FF2B5EF4-FFF2-40B4-BE49-F238E27FC236}">
                    <a16:creationId xmlns:a16="http://schemas.microsoft.com/office/drawing/2014/main" id="{2724CE1E-487F-4741-90AD-B351A0FB5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1504"/>
                <a:ext cx="664" cy="427"/>
              </a:xfrm>
              <a:custGeom>
                <a:avLst/>
                <a:gdLst>
                  <a:gd name="T0" fmla="*/ -1 w 21600"/>
                  <a:gd name="T1" fmla="*/ 0 h 21600"/>
                  <a:gd name="T2" fmla="*/ 21600 w 21600"/>
                  <a:gd name="T3" fmla="*/ 21600 h 21600"/>
                  <a:gd name="T4" fmla="*/ -1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58" name="Object 64">
                <a:extLst>
                  <a:ext uri="{FF2B5EF4-FFF2-40B4-BE49-F238E27FC236}">
                    <a16:creationId xmlns:a16="http://schemas.microsoft.com/office/drawing/2014/main" id="{C3B790B5-CE54-4B82-AC52-E6E1AA85156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592" y="1681"/>
              <a:ext cx="180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6" r:id="rId35" imgW="164885" imgH="202936" progId="Equation.3">
                      <p:embed/>
                    </p:oleObj>
                  </mc:Choice>
                  <mc:Fallback>
                    <p:oleObj r:id="rId35" imgW="164885" imgH="202936" progId="Equation.3">
                      <p:embed/>
                      <p:pic>
                        <p:nvPicPr>
                          <p:cNvPr id="94258" name="Object 64">
                            <a:extLst>
                              <a:ext uri="{FF2B5EF4-FFF2-40B4-BE49-F238E27FC236}">
                                <a16:creationId xmlns:a16="http://schemas.microsoft.com/office/drawing/2014/main" id="{A68C922E-89E5-4FFB-9E71-A4A47EAC708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681"/>
                            <a:ext cx="180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65">
                <a:extLst>
                  <a:ext uri="{FF2B5EF4-FFF2-40B4-BE49-F238E27FC236}">
                    <a16:creationId xmlns:a16="http://schemas.microsoft.com/office/drawing/2014/main" id="{C5E0F814-2C9D-46E0-85F5-D950F45BD09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17" y="1570"/>
              <a:ext cx="201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7" r:id="rId37" imgW="164885" imgH="228303" progId="Equation.3">
                      <p:embed/>
                    </p:oleObj>
                  </mc:Choice>
                  <mc:Fallback>
                    <p:oleObj r:id="rId37" imgW="164885" imgH="228303" progId="Equation.3">
                      <p:embed/>
                      <p:pic>
                        <p:nvPicPr>
                          <p:cNvPr id="94259" name="Object 65">
                            <a:extLst>
                              <a:ext uri="{FF2B5EF4-FFF2-40B4-BE49-F238E27FC236}">
                                <a16:creationId xmlns:a16="http://schemas.microsoft.com/office/drawing/2014/main" id="{55ECDCC8-0B99-4C6A-9A81-362A2C13F2A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7" y="1570"/>
                            <a:ext cx="201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" name="Group 66">
              <a:extLst>
                <a:ext uri="{FF2B5EF4-FFF2-40B4-BE49-F238E27FC236}">
                  <a16:creationId xmlns:a16="http://schemas.microsoft.com/office/drawing/2014/main" id="{1AB72437-FC2F-45D4-8CFA-65E43C3A8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5925" y="2983632"/>
              <a:ext cx="979488" cy="1179512"/>
              <a:chOff x="4285" y="1369"/>
              <a:chExt cx="566" cy="652"/>
            </a:xfrm>
          </p:grpSpPr>
          <p:graphicFrame>
            <p:nvGraphicFramePr>
              <p:cNvPr id="61" name="Object 67">
                <a:extLst>
                  <a:ext uri="{FF2B5EF4-FFF2-40B4-BE49-F238E27FC236}">
                    <a16:creationId xmlns:a16="http://schemas.microsoft.com/office/drawing/2014/main" id="{DC5E26FC-97AB-443D-A1BE-81CD171EF7E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99" y="1369"/>
              <a:ext cx="198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8" r:id="rId39" imgW="164885" imgH="228303" progId="Equation.3">
                      <p:embed/>
                    </p:oleObj>
                  </mc:Choice>
                  <mc:Fallback>
                    <p:oleObj r:id="rId39" imgW="164885" imgH="228303" progId="Equation.3">
                      <p:embed/>
                      <p:pic>
                        <p:nvPicPr>
                          <p:cNvPr id="94261" name="Object 67">
                            <a:extLst>
                              <a:ext uri="{FF2B5EF4-FFF2-40B4-BE49-F238E27FC236}">
                                <a16:creationId xmlns:a16="http://schemas.microsoft.com/office/drawing/2014/main" id="{66D97961-9F67-4772-AA63-933AD7D9CF1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1369"/>
                            <a:ext cx="198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Arc 68">
                <a:extLst>
                  <a:ext uri="{FF2B5EF4-FFF2-40B4-BE49-F238E27FC236}">
                    <a16:creationId xmlns:a16="http://schemas.microsoft.com/office/drawing/2014/main" id="{434152EF-BACC-4FB9-BF89-69FBCA7D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288433">
                <a:off x="4509" y="1344"/>
                <a:ext cx="118" cy="566"/>
              </a:xfrm>
              <a:custGeom>
                <a:avLst/>
                <a:gdLst>
                  <a:gd name="T0" fmla="*/ -1 w 21600"/>
                  <a:gd name="T1" fmla="*/ 0 h 40691"/>
                  <a:gd name="T2" fmla="*/ 21600 w 21600"/>
                  <a:gd name="T3" fmla="*/ 21600 h 40691"/>
                  <a:gd name="T4" fmla="*/ 10104 w 21600"/>
                  <a:gd name="T5" fmla="*/ 40690 h 40691"/>
                  <a:gd name="T6" fmla="*/ -1 w 21600"/>
                  <a:gd name="T7" fmla="*/ 0 h 40691"/>
                  <a:gd name="T8" fmla="*/ 21600 w 21600"/>
                  <a:gd name="T9" fmla="*/ 21600 h 40691"/>
                  <a:gd name="T10" fmla="*/ 10104 w 21600"/>
                  <a:gd name="T11" fmla="*/ 40690 h 40691"/>
                  <a:gd name="T12" fmla="*/ 0 w 21600"/>
                  <a:gd name="T13" fmla="*/ 21600 h 40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40691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601"/>
                      <a:pt x="17176" y="36947"/>
                      <a:pt x="10104" y="40690"/>
                    </a:cubicBezTo>
                  </a:path>
                  <a:path w="21600" h="40691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601"/>
                      <a:pt x="17176" y="36947"/>
                      <a:pt x="10104" y="4069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Line 69">
                <a:extLst>
                  <a:ext uri="{FF2B5EF4-FFF2-40B4-BE49-F238E27FC236}">
                    <a16:creationId xmlns:a16="http://schemas.microsoft.com/office/drawing/2014/main" id="{2BC281FA-D790-4583-A872-855F0A97E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5" y="1450"/>
                <a:ext cx="247" cy="2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70">
                <a:extLst>
                  <a:ext uri="{FF2B5EF4-FFF2-40B4-BE49-F238E27FC236}">
                    <a16:creationId xmlns:a16="http://schemas.microsoft.com/office/drawing/2014/main" id="{54F508AB-ADA4-4214-B86A-E40B93854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5" y="1657"/>
                <a:ext cx="0" cy="26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71">
                <a:extLst>
                  <a:ext uri="{FF2B5EF4-FFF2-40B4-BE49-F238E27FC236}">
                    <a16:creationId xmlns:a16="http://schemas.microsoft.com/office/drawing/2014/main" id="{DF0CBE4E-8BDE-4B49-BF6F-E5871C7D4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1627"/>
                <a:ext cx="71" cy="119"/>
              </a:xfrm>
              <a:custGeom>
                <a:avLst/>
                <a:gdLst>
                  <a:gd name="T0" fmla="*/ 48 w 96"/>
                  <a:gd name="T1" fmla="*/ 0 h 192"/>
                  <a:gd name="T2" fmla="*/ 96 w 96"/>
                  <a:gd name="T3" fmla="*/ 48 h 192"/>
                  <a:gd name="T4" fmla="*/ 48 w 96"/>
                  <a:gd name="T5" fmla="*/ 144 h 192"/>
                  <a:gd name="T6" fmla="*/ 0 w 96"/>
                  <a:gd name="T7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92">
                    <a:moveTo>
                      <a:pt x="48" y="0"/>
                    </a:moveTo>
                    <a:cubicBezTo>
                      <a:pt x="72" y="12"/>
                      <a:pt x="96" y="24"/>
                      <a:pt x="96" y="48"/>
                    </a:cubicBezTo>
                    <a:cubicBezTo>
                      <a:pt x="96" y="72"/>
                      <a:pt x="64" y="120"/>
                      <a:pt x="48" y="144"/>
                    </a:cubicBezTo>
                    <a:cubicBezTo>
                      <a:pt x="32" y="168"/>
                      <a:pt x="16" y="180"/>
                      <a:pt x="0" y="1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66" name="Object 72">
                <a:extLst>
                  <a:ext uri="{FF2B5EF4-FFF2-40B4-BE49-F238E27FC236}">
                    <a16:creationId xmlns:a16="http://schemas.microsoft.com/office/drawing/2014/main" id="{9B543EC2-336E-46F4-899B-7A90FEC5244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330" y="1827"/>
              <a:ext cx="188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9" r:id="rId40" imgW="164885" imgH="202936" progId="Equation.3">
                      <p:embed/>
                    </p:oleObj>
                  </mc:Choice>
                  <mc:Fallback>
                    <p:oleObj r:id="rId40" imgW="164885" imgH="202936" progId="Equation.3">
                      <p:embed/>
                      <p:pic>
                        <p:nvPicPr>
                          <p:cNvPr id="94266" name="Object 72">
                            <a:extLst>
                              <a:ext uri="{FF2B5EF4-FFF2-40B4-BE49-F238E27FC236}">
                                <a16:creationId xmlns:a16="http://schemas.microsoft.com/office/drawing/2014/main" id="{EDAAFE63-3C36-4AB3-A51D-DAB4278A51D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0" y="1827"/>
                            <a:ext cx="188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73">
                <a:extLst>
                  <a:ext uri="{FF2B5EF4-FFF2-40B4-BE49-F238E27FC236}">
                    <a16:creationId xmlns:a16="http://schemas.microsoft.com/office/drawing/2014/main" id="{C720C28A-E453-4A4F-807F-3B16091C61E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393" y="1658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10" r:id="rId41" imgW="139458" imgH="177492" progId="Equation.3">
                      <p:embed/>
                    </p:oleObj>
                  </mc:Choice>
                  <mc:Fallback>
                    <p:oleObj r:id="rId41" imgW="139458" imgH="177492" progId="Equation.3">
                      <p:embed/>
                      <p:pic>
                        <p:nvPicPr>
                          <p:cNvPr id="94267" name="Object 73">
                            <a:extLst>
                              <a:ext uri="{FF2B5EF4-FFF2-40B4-BE49-F238E27FC236}">
                                <a16:creationId xmlns:a16="http://schemas.microsoft.com/office/drawing/2014/main" id="{33BDC730-441F-49F3-BDF0-32821BA356F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3" y="1658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8" name="Object 82">
              <a:extLst>
                <a:ext uri="{FF2B5EF4-FFF2-40B4-BE49-F238E27FC236}">
                  <a16:creationId xmlns:a16="http://schemas.microsoft.com/office/drawing/2014/main" id="{00127D65-0645-40F0-8CBB-1217820C13C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45349197"/>
                </p:ext>
              </p:extLst>
            </p:nvPr>
          </p:nvGraphicFramePr>
          <p:xfrm>
            <a:off x="6415088" y="1918419"/>
            <a:ext cx="3238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1" r:id="rId42" imgW="152268" imgH="203024" progId="Equation.DSMT4">
                    <p:embed/>
                  </p:oleObj>
                </mc:Choice>
                <mc:Fallback>
                  <p:oleObj r:id="rId42" imgW="152268" imgH="203024" progId="Equation.DSMT4">
                    <p:embed/>
                    <p:pic>
                      <p:nvPicPr>
                        <p:cNvPr id="94268" name="Object 82">
                          <a:extLst>
                            <a:ext uri="{FF2B5EF4-FFF2-40B4-BE49-F238E27FC236}">
                              <a16:creationId xmlns:a16="http://schemas.microsoft.com/office/drawing/2014/main" id="{7B7625A0-17A9-44E6-B2F9-E3B5311E10B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5088" y="1918419"/>
                          <a:ext cx="32385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83">
              <a:extLst>
                <a:ext uri="{FF2B5EF4-FFF2-40B4-BE49-F238E27FC236}">
                  <a16:creationId xmlns:a16="http://schemas.microsoft.com/office/drawing/2014/main" id="{CB822081-AB3D-498F-91FD-E78E3342E22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2262805"/>
                </p:ext>
              </p:extLst>
            </p:nvPr>
          </p:nvGraphicFramePr>
          <p:xfrm>
            <a:off x="4067175" y="2424832"/>
            <a:ext cx="1228725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2" r:id="rId44" imgW="495085" imgH="241195" progId="Equation.DSMT4">
                    <p:embed/>
                  </p:oleObj>
                </mc:Choice>
                <mc:Fallback>
                  <p:oleObj r:id="rId44" imgW="495085" imgH="241195" progId="Equation.DSMT4">
                    <p:embed/>
                    <p:pic>
                      <p:nvPicPr>
                        <p:cNvPr id="94269" name="Object 83">
                          <a:extLst>
                            <a:ext uri="{FF2B5EF4-FFF2-40B4-BE49-F238E27FC236}">
                              <a16:creationId xmlns:a16="http://schemas.microsoft.com/office/drawing/2014/main" id="{D89C7A87-8B7C-4F06-ABA2-8816FC53EE1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175" y="2424832"/>
                          <a:ext cx="1228725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743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AB2ED-4D52-46BA-B4FB-F9DEB8F7B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电磁感应</a:t>
            </a:r>
          </a:p>
        </p:txBody>
      </p:sp>
    </p:spTree>
    <p:extLst>
      <p:ext uri="{BB962C8B-B14F-4D97-AF65-F5344CB8AC3E}">
        <p14:creationId xmlns:p14="http://schemas.microsoft.com/office/powerpoint/2010/main" val="399828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感应电动势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4C5698D8-EFDA-43FB-A21D-1D50CF0CB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37" y="1434480"/>
            <a:ext cx="215906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电磁感应定律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325B172-6A2F-4CB8-A563-7EF618C22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27849"/>
              </p:ext>
            </p:extLst>
          </p:nvPr>
        </p:nvGraphicFramePr>
        <p:xfrm>
          <a:off x="2339752" y="1794520"/>
          <a:ext cx="1345616" cy="78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r:id="rId3" imgW="672808" imgH="393529" progId="Equation.3">
                  <p:embed/>
                </p:oleObj>
              </mc:Choice>
              <mc:Fallback>
                <p:oleObj r:id="rId3" imgW="672808" imgH="393529" progId="Equation.3">
                  <p:embed/>
                  <p:pic>
                    <p:nvPicPr>
                      <p:cNvPr id="11266" name="对象 11265">
                        <a:extLst>
                          <a:ext uri="{FF2B5EF4-FFF2-40B4-BE49-F238E27FC236}">
                            <a16:creationId xmlns:a16="http://schemas.microsoft.com/office/drawing/2014/main" id="{0FC185B7-E0A3-4DC5-8FE7-1D7281EF42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94520"/>
                        <a:ext cx="1345616" cy="78705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>
            <a:extLst>
              <a:ext uri="{FF2B5EF4-FFF2-40B4-BE49-F238E27FC236}">
                <a16:creationId xmlns:a16="http://schemas.microsoft.com/office/drawing/2014/main" id="{B01E2C37-F0BA-438F-A885-E035B76DC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36" y="2658616"/>
            <a:ext cx="215906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动生电动势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72C4E4B-AD21-4C5B-95CC-775C1BFA5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972142"/>
              </p:ext>
            </p:extLst>
          </p:nvPr>
        </p:nvGraphicFramePr>
        <p:xfrm>
          <a:off x="1703916" y="3135285"/>
          <a:ext cx="3732180" cy="66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5" imgW="1866090" imgH="330057" progId="Equation.DSMT4">
                  <p:embed/>
                </p:oleObj>
              </mc:Choice>
              <mc:Fallback>
                <p:oleObj name="Equation" r:id="rId5" imgW="1866090" imgH="330057" progId="Equation.DSMT4">
                  <p:embed/>
                  <p:pic>
                    <p:nvPicPr>
                      <p:cNvPr id="21510" name="对象 21509">
                        <a:extLst>
                          <a:ext uri="{FF2B5EF4-FFF2-40B4-BE49-F238E27FC236}">
                            <a16:creationId xmlns:a16="http://schemas.microsoft.com/office/drawing/2014/main" id="{F53ECB02-477C-4A49-8708-D1D1018D77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916" y="3135285"/>
                        <a:ext cx="3732180" cy="660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0C81908-EE08-4085-8840-DA8AF8904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99692"/>
              </p:ext>
            </p:extLst>
          </p:nvPr>
        </p:nvGraphicFramePr>
        <p:xfrm>
          <a:off x="1692267" y="4530824"/>
          <a:ext cx="3425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7" imgW="1714320" imgH="457200" progId="Equation.DSMT4">
                  <p:embed/>
                </p:oleObj>
              </mc:Choice>
              <mc:Fallback>
                <p:oleObj name="Equation" r:id="rId7" imgW="1714320" imgH="457200" progId="Equation.DSMT4">
                  <p:embed/>
                  <p:pic>
                    <p:nvPicPr>
                      <p:cNvPr id="86046" name="对象 86045">
                        <a:extLst>
                          <a:ext uri="{FF2B5EF4-FFF2-40B4-BE49-F238E27FC236}">
                            <a16:creationId xmlns:a16="http://schemas.microsoft.com/office/drawing/2014/main" id="{491A9F38-906D-46ED-BA7D-D5EADD0101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67" y="4530824"/>
                        <a:ext cx="34258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>
            <a:extLst>
              <a:ext uri="{FF2B5EF4-FFF2-40B4-BE49-F238E27FC236}">
                <a16:creationId xmlns:a16="http://schemas.microsoft.com/office/drawing/2014/main" id="{CB18D6A9-2C0D-4A48-B62F-B45E46C07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84" y="3929209"/>
            <a:ext cx="215906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感生电动势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004D4352-D4D7-4F64-8820-D9E9365C4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382786"/>
            <a:ext cx="3024336" cy="41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（感生电场的环路定理）</a:t>
            </a:r>
            <a:endParaRPr lang="en-US" altLang="zh-CN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3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1" grpId="0" autoUpdateAnimBg="0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电场强度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6BC9D4-6578-4A98-ADB2-B572303C7B00}"/>
              </a:ext>
            </a:extLst>
          </p:cNvPr>
          <p:cNvSpPr txBox="1"/>
          <p:nvPr/>
        </p:nvSpPr>
        <p:spPr>
          <a:xfrm>
            <a:off x="467544" y="980728"/>
            <a:ext cx="308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点电荷的电场强度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3" name="Object 5">
            <a:extLst>
              <a:ext uri="{FF2B5EF4-FFF2-40B4-BE49-F238E27FC236}">
                <a16:creationId xmlns:a16="http://schemas.microsoft.com/office/drawing/2014/main" id="{D44E6EBC-901E-4F7E-A10B-9AFF81A84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57658"/>
              </p:ext>
            </p:extLst>
          </p:nvPr>
        </p:nvGraphicFramePr>
        <p:xfrm>
          <a:off x="3500933" y="1013545"/>
          <a:ext cx="19351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757B0A82-A268-4B4F-B00E-3A7D82CBF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933" y="1013545"/>
                        <a:ext cx="19351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>
            <a:extLst>
              <a:ext uri="{FF2B5EF4-FFF2-40B4-BE49-F238E27FC236}">
                <a16:creationId xmlns:a16="http://schemas.microsoft.com/office/drawing/2014/main" id="{1B37E7C4-4445-44C2-A788-B1007F5BF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97759"/>
              </p:ext>
            </p:extLst>
          </p:nvPr>
        </p:nvGraphicFramePr>
        <p:xfrm>
          <a:off x="3419872" y="2276872"/>
          <a:ext cx="23717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" name="Equation" r:id="rId5" imgW="1130040" imgH="431640" progId="Equation.DSMT4">
                  <p:embed/>
                </p:oleObj>
              </mc:Choice>
              <mc:Fallback>
                <p:oleObj name="Equation" r:id="rId5" imgW="1130040" imgH="431640" progId="Equation.DSMT4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F4C78FA9-F4FE-4089-8903-5041387FF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276872"/>
                        <a:ext cx="23717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52F05373-1387-48ED-B1D3-B0B67B0A407E}"/>
              </a:ext>
            </a:extLst>
          </p:cNvPr>
          <p:cNvSpPr txBox="1"/>
          <p:nvPr/>
        </p:nvSpPr>
        <p:spPr>
          <a:xfrm>
            <a:off x="447845" y="2348880"/>
            <a:ext cx="308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点电荷系的电场强度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" name="Object 8">
            <a:extLst>
              <a:ext uri="{FF2B5EF4-FFF2-40B4-BE49-F238E27FC236}">
                <a16:creationId xmlns:a16="http://schemas.microsoft.com/office/drawing/2014/main" id="{693963B0-B038-4408-A0F9-C74D09CDA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120046"/>
              </p:ext>
            </p:extLst>
          </p:nvPr>
        </p:nvGraphicFramePr>
        <p:xfrm>
          <a:off x="4130017" y="3467199"/>
          <a:ext cx="21859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" r:id="rId7" imgW="1045801" imgH="459310" progId="Equation.3">
                  <p:embed/>
                </p:oleObj>
              </mc:Choice>
              <mc:Fallback>
                <p:oleObj r:id="rId7" imgW="1045801" imgH="459310" progId="Equation.3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88B3A06C-31D5-4051-B675-D14F241252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017" y="3467199"/>
                        <a:ext cx="218598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DAA458AA-26C3-4F77-8DEE-ACCB70EC9C44}"/>
              </a:ext>
            </a:extLst>
          </p:cNvPr>
          <p:cNvSpPr txBox="1"/>
          <p:nvPr/>
        </p:nvSpPr>
        <p:spPr>
          <a:xfrm>
            <a:off x="539552" y="3501008"/>
            <a:ext cx="359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连续分布电荷的电场强度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3" name="Object 10">
            <a:extLst>
              <a:ext uri="{FF2B5EF4-FFF2-40B4-BE49-F238E27FC236}">
                <a16:creationId xmlns:a16="http://schemas.microsoft.com/office/drawing/2014/main" id="{266ED5F2-690E-43BC-BB70-F2C1228463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650769"/>
              </p:ext>
            </p:extLst>
          </p:nvPr>
        </p:nvGraphicFramePr>
        <p:xfrm>
          <a:off x="2627784" y="5230391"/>
          <a:ext cx="58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" r:id="rId9" imgW="586808" imgH="344562" progId="Equation.3">
                  <p:embed/>
                </p:oleObj>
              </mc:Choice>
              <mc:Fallback>
                <p:oleObj r:id="rId9" imgW="586808" imgH="344562" progId="Equation.3">
                  <p:embed/>
                  <p:pic>
                    <p:nvPicPr>
                      <p:cNvPr id="21514" name="Object 10">
                        <a:extLst>
                          <a:ext uri="{FF2B5EF4-FFF2-40B4-BE49-F238E27FC236}">
                            <a16:creationId xmlns:a16="http://schemas.microsoft.com/office/drawing/2014/main" id="{7B1C568D-4CAF-4A91-A203-4EADC2A158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230391"/>
                        <a:ext cx="584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1">
            <a:extLst>
              <a:ext uri="{FF2B5EF4-FFF2-40B4-BE49-F238E27FC236}">
                <a16:creationId xmlns:a16="http://schemas.microsoft.com/office/drawing/2014/main" id="{E42171EC-80E9-4BBA-986E-A2446B9C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747" y="4638079"/>
            <a:ext cx="143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: </a:t>
            </a:r>
            <a:r>
              <a:rPr lang="zh-CN" altLang="en-US" sz="2000">
                <a:latin typeface="Times New Roman" panose="02020603050405020304" pitchFamily="18" charset="0"/>
                <a:ea typeface="仿宋_GB2312" pitchFamily="49" charset="-122"/>
              </a:rPr>
              <a:t>线密度</a:t>
            </a: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71559CB5-0AAE-4E74-B773-D4D33F075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232" y="5157192"/>
            <a:ext cx="154409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仿宋_GB2312" pitchFamily="49" charset="-122"/>
              </a:rPr>
              <a:t>面密度</a:t>
            </a:r>
          </a:p>
        </p:txBody>
      </p:sp>
      <p:sp>
        <p:nvSpPr>
          <p:cNvPr id="56" name="Text Box 13">
            <a:extLst>
              <a:ext uri="{FF2B5EF4-FFF2-40B4-BE49-F238E27FC236}">
                <a16:creationId xmlns:a16="http://schemas.microsoft.com/office/drawing/2014/main" id="{4BDEF354-0E7E-4CB0-8021-51FCA7869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509" y="5661248"/>
            <a:ext cx="1795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仿宋_GB2312" pitchFamily="49" charset="-122"/>
              </a:rPr>
              <a:t>体密度</a:t>
            </a:r>
          </a:p>
        </p:txBody>
      </p:sp>
      <p:graphicFrame>
        <p:nvGraphicFramePr>
          <p:cNvPr id="57" name="Object 18">
            <a:extLst>
              <a:ext uri="{FF2B5EF4-FFF2-40B4-BE49-F238E27FC236}">
                <a16:creationId xmlns:a16="http://schemas.microsoft.com/office/drawing/2014/main" id="{9CCE47A7-C1EF-4378-BE15-5278DF960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473308"/>
              </p:ext>
            </p:extLst>
          </p:nvPr>
        </p:nvGraphicFramePr>
        <p:xfrm>
          <a:off x="3780309" y="4730154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" r:id="rId11" imgW="1943417" imgH="419417" progId="Equation.3">
                  <p:embed/>
                </p:oleObj>
              </mc:Choice>
              <mc:Fallback>
                <p:oleObj r:id="rId11" imgW="1943417" imgH="419417" progId="Equation.3">
                  <p:embed/>
                  <p:pic>
                    <p:nvPicPr>
                      <p:cNvPr id="21522" name="Object 18">
                        <a:extLst>
                          <a:ext uri="{FF2B5EF4-FFF2-40B4-BE49-F238E27FC236}">
                            <a16:creationId xmlns:a16="http://schemas.microsoft.com/office/drawing/2014/main" id="{1A2A07F7-D429-4529-AA20-2E7D8945C0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309" y="4730154"/>
                        <a:ext cx="194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9">
            <a:extLst>
              <a:ext uri="{FF2B5EF4-FFF2-40B4-BE49-F238E27FC236}">
                <a16:creationId xmlns:a16="http://schemas.microsoft.com/office/drawing/2014/main" id="{C7EDB626-F181-42EC-80DF-A4E23E930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866094"/>
              </p:ext>
            </p:extLst>
          </p:nvPr>
        </p:nvGraphicFramePr>
        <p:xfrm>
          <a:off x="3816822" y="5293891"/>
          <a:ext cx="186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3" r:id="rId13" imgW="1867217" imgH="368617" progId="Equation.3">
                  <p:embed/>
                </p:oleObj>
              </mc:Choice>
              <mc:Fallback>
                <p:oleObj r:id="rId13" imgW="1867217" imgH="368617" progId="Equation.3">
                  <p:embed/>
                  <p:pic>
                    <p:nvPicPr>
                      <p:cNvPr id="21523" name="Object 19">
                        <a:extLst>
                          <a:ext uri="{FF2B5EF4-FFF2-40B4-BE49-F238E27FC236}">
                            <a16:creationId xmlns:a16="http://schemas.microsoft.com/office/drawing/2014/main" id="{A046A04C-F28C-4551-A75F-28AC02B3A4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822" y="5293891"/>
                        <a:ext cx="1866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0">
            <a:extLst>
              <a:ext uri="{FF2B5EF4-FFF2-40B4-BE49-F238E27FC236}">
                <a16:creationId xmlns:a16="http://schemas.microsoft.com/office/drawing/2014/main" id="{163B2696-4DDA-4441-A9CE-FED188CDAC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280980"/>
              </p:ext>
            </p:extLst>
          </p:nvPr>
        </p:nvGraphicFramePr>
        <p:xfrm>
          <a:off x="3764434" y="5794399"/>
          <a:ext cx="19288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4" r:id="rId15" imgW="1930717" imgH="368617" progId="Equation.3">
                  <p:embed/>
                </p:oleObj>
              </mc:Choice>
              <mc:Fallback>
                <p:oleObj r:id="rId15" imgW="1930717" imgH="368617" progId="Equation.3">
                  <p:embed/>
                  <p:pic>
                    <p:nvPicPr>
                      <p:cNvPr id="21524" name="Object 20">
                        <a:extLst>
                          <a:ext uri="{FF2B5EF4-FFF2-40B4-BE49-F238E27FC236}">
                            <a16:creationId xmlns:a16="http://schemas.microsoft.com/office/drawing/2014/main" id="{2DCB12A6-CB64-4C10-818B-143A8C554F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434" y="5794399"/>
                        <a:ext cx="19288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21">
            <a:extLst>
              <a:ext uri="{FF2B5EF4-FFF2-40B4-BE49-F238E27FC236}">
                <a16:creationId xmlns:a16="http://schemas.microsoft.com/office/drawing/2014/main" id="{32AB908A-0FD0-40D1-A6CB-05EF723F25BB}"/>
              </a:ext>
            </a:extLst>
          </p:cNvPr>
          <p:cNvSpPr>
            <a:spLocks/>
          </p:cNvSpPr>
          <p:nvPr/>
        </p:nvSpPr>
        <p:spPr bwMode="auto">
          <a:xfrm>
            <a:off x="3275856" y="4797152"/>
            <a:ext cx="287412" cy="1152252"/>
          </a:xfrm>
          <a:prstGeom prst="leftBrace">
            <a:avLst>
              <a:gd name="adj1" fmla="val 4081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2" grpId="0"/>
      <p:bldP spid="54" grpId="0" autoUpdateAnimBg="0"/>
      <p:bldP spid="55" grpId="0" autoUpdateAnimBg="0"/>
      <p:bldP spid="56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任意多边形 27651">
            <a:extLst>
              <a:ext uri="{FF2B5EF4-FFF2-40B4-BE49-F238E27FC236}">
                <a16:creationId xmlns:a16="http://schemas.microsoft.com/office/drawing/2014/main" id="{5C661C58-BC46-4EC2-A6CB-FB35E3BF2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3" y="1720850"/>
            <a:ext cx="1465262" cy="2852738"/>
          </a:xfrm>
          <a:custGeom>
            <a:avLst/>
            <a:gdLst>
              <a:gd name="T0" fmla="*/ 0 w 21623"/>
              <a:gd name="T1" fmla="*/ 0 h 43198"/>
              <a:gd name="T2" fmla="*/ 0 w 21623"/>
              <a:gd name="T3" fmla="*/ 0 h 43198"/>
              <a:gd name="T4" fmla="*/ 21600 w 21623"/>
              <a:gd name="T5" fmla="*/ 21600 h 43198"/>
              <a:gd name="T6" fmla="*/ 259 w 21623"/>
              <a:gd name="T7" fmla="*/ 43198 h 43198"/>
              <a:gd name="T8" fmla="*/ 0 w 21623"/>
              <a:gd name="T9" fmla="*/ 0 h 43198"/>
              <a:gd name="T10" fmla="*/ 0 w 21623"/>
              <a:gd name="T11" fmla="*/ 0 h 43198"/>
              <a:gd name="T12" fmla="*/ 21600 w 21623"/>
              <a:gd name="T13" fmla="*/ 21600 h 43198"/>
              <a:gd name="T14" fmla="*/ 259 w 21623"/>
              <a:gd name="T15" fmla="*/ 43198 h 43198"/>
              <a:gd name="T16" fmla="*/ 23 w 21623"/>
              <a:gd name="T17" fmla="*/ 21600 h 43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23" h="43198" fill="none">
                <a:moveTo>
                  <a:pt x="0" y="0"/>
                </a:moveTo>
                <a:cubicBezTo>
                  <a:pt x="-15" y="0"/>
                  <a:pt x="-8" y="0"/>
                  <a:pt x="0" y="0"/>
                </a:cubicBezTo>
                <a:cubicBezTo>
                  <a:pt x="11929" y="0"/>
                  <a:pt x="21600" y="9671"/>
                  <a:pt x="21600" y="21600"/>
                </a:cubicBezTo>
                <a:cubicBezTo>
                  <a:pt x="21600" y="33443"/>
                  <a:pt x="12068" y="43060"/>
                  <a:pt x="259" y="43198"/>
                </a:cubicBezTo>
              </a:path>
              <a:path w="21623" h="43198" stroke="0">
                <a:moveTo>
                  <a:pt x="0" y="0"/>
                </a:moveTo>
                <a:cubicBezTo>
                  <a:pt x="-15" y="0"/>
                  <a:pt x="-8" y="0"/>
                  <a:pt x="0" y="0"/>
                </a:cubicBezTo>
                <a:cubicBezTo>
                  <a:pt x="11929" y="0"/>
                  <a:pt x="21600" y="9671"/>
                  <a:pt x="21600" y="21600"/>
                </a:cubicBezTo>
                <a:cubicBezTo>
                  <a:pt x="21600" y="33443"/>
                  <a:pt x="12068" y="43060"/>
                  <a:pt x="259" y="43198"/>
                </a:cubicBezTo>
                <a:lnTo>
                  <a:pt x="23" y="2160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46" name="直接连接符 27652">
            <a:extLst>
              <a:ext uri="{FF2B5EF4-FFF2-40B4-BE49-F238E27FC236}">
                <a16:creationId xmlns:a16="http://schemas.microsoft.com/office/drawing/2014/main" id="{E2F60003-788D-4267-99F2-AFB557BD1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3" y="3132138"/>
            <a:ext cx="2778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直接连接符 27653">
            <a:extLst>
              <a:ext uri="{FF2B5EF4-FFF2-40B4-BE49-F238E27FC236}">
                <a16:creationId xmlns:a16="http://schemas.microsoft.com/office/drawing/2014/main" id="{D7FD322D-E4C5-46DF-A9E4-E8BFFC964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1509713"/>
            <a:ext cx="0" cy="3136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直接连接符 27654">
            <a:extLst>
              <a:ext uri="{FF2B5EF4-FFF2-40B4-BE49-F238E27FC236}">
                <a16:creationId xmlns:a16="http://schemas.microsoft.com/office/drawing/2014/main" id="{B340FE15-A6EC-4377-B458-DEDA9623B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124200"/>
            <a:ext cx="64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49" name="组合 27655">
            <a:extLst>
              <a:ext uri="{FF2B5EF4-FFF2-40B4-BE49-F238E27FC236}">
                <a16:creationId xmlns:a16="http://schemas.microsoft.com/office/drawing/2014/main" id="{97D94513-CE81-4D78-95A8-36AFDD821E78}"/>
              </a:ext>
            </a:extLst>
          </p:cNvPr>
          <p:cNvGrpSpPr>
            <a:grpSpLocks/>
          </p:cNvGrpSpPr>
          <p:nvPr/>
        </p:nvGrpSpPr>
        <p:grpSpPr bwMode="auto">
          <a:xfrm>
            <a:off x="5761038" y="1857375"/>
            <a:ext cx="660400" cy="2611438"/>
            <a:chOff x="3698" y="2562"/>
            <a:chExt cx="416" cy="1645"/>
          </a:xfrm>
        </p:grpSpPr>
        <p:sp>
          <p:nvSpPr>
            <p:cNvPr id="31750" name="矩形 27656">
              <a:extLst>
                <a:ext uri="{FF2B5EF4-FFF2-40B4-BE49-F238E27FC236}">
                  <a16:creationId xmlns:a16="http://schemas.microsoft.com/office/drawing/2014/main" id="{890EA29D-3490-4145-A2F3-1BB7C6A2D5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753" y="2503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1751" name="矩形 27657">
              <a:extLst>
                <a:ext uri="{FF2B5EF4-FFF2-40B4-BE49-F238E27FC236}">
                  <a16:creationId xmlns:a16="http://schemas.microsoft.com/office/drawing/2014/main" id="{090595C7-37E0-4BEE-880B-E78AF75325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759" y="3859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1752" name="矩形 27658">
              <a:extLst>
                <a:ext uri="{FF2B5EF4-FFF2-40B4-BE49-F238E27FC236}">
                  <a16:creationId xmlns:a16="http://schemas.microsoft.com/office/drawing/2014/main" id="{8740D01C-4FF3-4853-A5D7-BEE31A107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765" y="2935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1753" name="矩形 27659">
              <a:extLst>
                <a:ext uri="{FF2B5EF4-FFF2-40B4-BE49-F238E27FC236}">
                  <a16:creationId xmlns:a16="http://schemas.microsoft.com/office/drawing/2014/main" id="{8496F30E-7A89-43F2-B56E-BAE18FA8BA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756" y="3391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</p:grpSp>
      <p:grpSp>
        <p:nvGrpSpPr>
          <p:cNvPr id="31754" name="组合 27660">
            <a:extLst>
              <a:ext uri="{FF2B5EF4-FFF2-40B4-BE49-F238E27FC236}">
                <a16:creationId xmlns:a16="http://schemas.microsoft.com/office/drawing/2014/main" id="{EC899960-1193-4643-8E36-BCE017FC152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878013"/>
            <a:ext cx="660400" cy="2611437"/>
            <a:chOff x="3333" y="2575"/>
            <a:chExt cx="416" cy="1645"/>
          </a:xfrm>
        </p:grpSpPr>
        <p:sp>
          <p:nvSpPr>
            <p:cNvPr id="31755" name="矩形 27661">
              <a:extLst>
                <a:ext uri="{FF2B5EF4-FFF2-40B4-BE49-F238E27FC236}">
                  <a16:creationId xmlns:a16="http://schemas.microsoft.com/office/drawing/2014/main" id="{B221EBE2-5628-45E7-9AE6-693B2538A0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388" y="2516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1756" name="矩形 27662">
              <a:extLst>
                <a:ext uri="{FF2B5EF4-FFF2-40B4-BE49-F238E27FC236}">
                  <a16:creationId xmlns:a16="http://schemas.microsoft.com/office/drawing/2014/main" id="{0B6038A4-7EEC-49DC-BED6-6E00CE0E1F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394" y="3872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1757" name="矩形 27663">
              <a:extLst>
                <a:ext uri="{FF2B5EF4-FFF2-40B4-BE49-F238E27FC236}">
                  <a16:creationId xmlns:a16="http://schemas.microsoft.com/office/drawing/2014/main" id="{E673704E-9A92-4620-924C-99C97D8159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400" y="2948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1758" name="矩形 27664">
              <a:extLst>
                <a:ext uri="{FF2B5EF4-FFF2-40B4-BE49-F238E27FC236}">
                  <a16:creationId xmlns:a16="http://schemas.microsoft.com/office/drawing/2014/main" id="{3E5FEDDD-3D96-4DF5-BA57-0A7B8AED7D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391" y="3404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</p:grpSp>
      <p:sp>
        <p:nvSpPr>
          <p:cNvPr id="31759" name="矩形 27665">
            <a:extLst>
              <a:ext uri="{FF2B5EF4-FFF2-40B4-BE49-F238E27FC236}">
                <a16:creationId xmlns:a16="http://schemas.microsoft.com/office/drawing/2014/main" id="{29FA2AD0-F7EC-4C6B-8BDD-A7797B701A18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6475413" y="3922713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0" name="矩形 27666">
            <a:extLst>
              <a:ext uri="{FF2B5EF4-FFF2-40B4-BE49-F238E27FC236}">
                <a16:creationId xmlns:a16="http://schemas.microsoft.com/office/drawing/2014/main" id="{68321C63-2F58-4C2B-A0A0-EC0A72552B66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6471444" y="3180557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1" name="矩形 27667">
            <a:extLst>
              <a:ext uri="{FF2B5EF4-FFF2-40B4-BE49-F238E27FC236}">
                <a16:creationId xmlns:a16="http://schemas.microsoft.com/office/drawing/2014/main" id="{00BBAE1A-2438-4980-8058-63BFE2A1DEC7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135813" y="392588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2" name="矩形 27668">
            <a:extLst>
              <a:ext uri="{FF2B5EF4-FFF2-40B4-BE49-F238E27FC236}">
                <a16:creationId xmlns:a16="http://schemas.microsoft.com/office/drawing/2014/main" id="{819556A0-2A66-4BF4-90DE-D4054CB8819E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131844" y="3183732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3" name="矩形 27669">
            <a:extLst>
              <a:ext uri="{FF2B5EF4-FFF2-40B4-BE49-F238E27FC236}">
                <a16:creationId xmlns:a16="http://schemas.microsoft.com/office/drawing/2014/main" id="{9B542411-3EC2-4D76-B263-B356879DBEE2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750969" y="3917157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4" name="矩形 27670">
            <a:extLst>
              <a:ext uri="{FF2B5EF4-FFF2-40B4-BE49-F238E27FC236}">
                <a16:creationId xmlns:a16="http://schemas.microsoft.com/office/drawing/2014/main" id="{B2E28F85-423D-43DA-AB48-D511D577E190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694613" y="247173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5" name="矩形 27671">
            <a:extLst>
              <a:ext uri="{FF2B5EF4-FFF2-40B4-BE49-F238E27FC236}">
                <a16:creationId xmlns:a16="http://schemas.microsoft.com/office/drawing/2014/main" id="{8C63F0A7-1978-4EF7-A134-44AF9FEA9F03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745413" y="3173413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6" name="矩形 27672">
            <a:extLst>
              <a:ext uri="{FF2B5EF4-FFF2-40B4-BE49-F238E27FC236}">
                <a16:creationId xmlns:a16="http://schemas.microsoft.com/office/drawing/2014/main" id="{A0C12E06-C737-483C-A669-05C8A450FE93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088188" y="177958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7" name="矩形 27673">
            <a:extLst>
              <a:ext uri="{FF2B5EF4-FFF2-40B4-BE49-F238E27FC236}">
                <a16:creationId xmlns:a16="http://schemas.microsoft.com/office/drawing/2014/main" id="{3C7FEB3B-864F-4F2B-9FB7-918BF873B7EB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6461919" y="1758157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8" name="矩形 27674">
            <a:extLst>
              <a:ext uri="{FF2B5EF4-FFF2-40B4-BE49-F238E27FC236}">
                <a16:creationId xmlns:a16="http://schemas.microsoft.com/office/drawing/2014/main" id="{5A9711C6-2AB4-4DC2-B5ED-17D3C52A57FE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112794" y="2516982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69" name="矩形 27675">
            <a:extLst>
              <a:ext uri="{FF2B5EF4-FFF2-40B4-BE49-F238E27FC236}">
                <a16:creationId xmlns:a16="http://schemas.microsoft.com/office/drawing/2014/main" id="{4A1F4EE0-EBE5-41EB-AD19-C5CE66F612D5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6462713" y="2474913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1770" name="直接连接符 27676">
            <a:extLst>
              <a:ext uri="{FF2B5EF4-FFF2-40B4-BE49-F238E27FC236}">
                <a16:creationId xmlns:a16="http://schemas.microsoft.com/office/drawing/2014/main" id="{90608545-1FF8-4A72-9CFB-998B648B5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3163888"/>
            <a:ext cx="1104900" cy="950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矩形 27677">
            <a:extLst>
              <a:ext uri="{FF2B5EF4-FFF2-40B4-BE49-F238E27FC236}">
                <a16:creationId xmlns:a16="http://schemas.microsoft.com/office/drawing/2014/main" id="{47EFFA1B-C97E-4622-9C3D-EC52C2DC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460750"/>
            <a:ext cx="50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 i="1">
                <a:solidFill>
                  <a:schemeClr val="tx2"/>
                </a:solidFill>
                <a:latin typeface="Bookman Old Style" panose="02050604050505020204" pitchFamily="18" charset="0"/>
              </a:rPr>
              <a:t>R</a:t>
            </a:r>
          </a:p>
        </p:txBody>
      </p:sp>
      <p:graphicFrame>
        <p:nvGraphicFramePr>
          <p:cNvPr id="31772" name="对象 27678">
            <a:extLst>
              <a:ext uri="{FF2B5EF4-FFF2-40B4-BE49-F238E27FC236}">
                <a16:creationId xmlns:a16="http://schemas.microsoft.com/office/drawing/2014/main" id="{70E6400C-27C1-4BC3-BCEB-037B8AF7A3BF}"/>
              </a:ext>
            </a:extLst>
          </p:cNvPr>
          <p:cNvGraphicFramePr>
            <a:graphicFrameLocks/>
          </p:cNvGraphicFramePr>
          <p:nvPr/>
        </p:nvGraphicFramePr>
        <p:xfrm>
          <a:off x="8404225" y="2743200"/>
          <a:ext cx="4032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r:id="rId4" imgW="126725" imgH="177415" progId="Equation.3">
                  <p:embed/>
                </p:oleObj>
              </mc:Choice>
              <mc:Fallback>
                <p:oleObj r:id="rId4" imgW="126725" imgH="177415" progId="Equation.3">
                  <p:embed/>
                  <p:pic>
                    <p:nvPicPr>
                      <p:cNvPr id="31772" name="对象 27678">
                        <a:extLst>
                          <a:ext uri="{FF2B5EF4-FFF2-40B4-BE49-F238E27FC236}">
                            <a16:creationId xmlns:a16="http://schemas.microsoft.com/office/drawing/2014/main" id="{70E6400C-27C1-4BC3-BCEB-037B8AF7A3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4225" y="2743200"/>
                        <a:ext cx="4032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对象 27679">
            <a:extLst>
              <a:ext uri="{FF2B5EF4-FFF2-40B4-BE49-F238E27FC236}">
                <a16:creationId xmlns:a16="http://schemas.microsoft.com/office/drawing/2014/main" id="{6DB15AF9-5E5D-42A2-BC4A-C08BF0901365}"/>
              </a:ext>
            </a:extLst>
          </p:cNvPr>
          <p:cNvGraphicFramePr>
            <a:graphicFrameLocks/>
          </p:cNvGraphicFramePr>
          <p:nvPr/>
        </p:nvGraphicFramePr>
        <p:xfrm>
          <a:off x="8043863" y="3581400"/>
          <a:ext cx="458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r:id="rId6" imgW="164885" imgH="190252" progId="Equation.3">
                  <p:embed/>
                </p:oleObj>
              </mc:Choice>
              <mc:Fallback>
                <p:oleObj r:id="rId6" imgW="164885" imgH="190252" progId="Equation.3">
                  <p:embed/>
                  <p:pic>
                    <p:nvPicPr>
                      <p:cNvPr id="31773" name="对象 27679">
                        <a:extLst>
                          <a:ext uri="{FF2B5EF4-FFF2-40B4-BE49-F238E27FC236}">
                            <a16:creationId xmlns:a16="http://schemas.microsoft.com/office/drawing/2014/main" id="{6DB15AF9-5E5D-42A2-BC4A-C08BF09013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863" y="3581400"/>
                        <a:ext cx="4587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74" name="组合 27692">
            <a:extLst>
              <a:ext uri="{FF2B5EF4-FFF2-40B4-BE49-F238E27FC236}">
                <a16:creationId xmlns:a16="http://schemas.microsoft.com/office/drawing/2014/main" id="{3A9C2C20-F5F2-4519-A72F-0207A2DA262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-26988"/>
            <a:ext cx="8153400" cy="1657351"/>
            <a:chOff x="192" y="147"/>
            <a:chExt cx="5136" cy="1044"/>
          </a:xfrm>
        </p:grpSpPr>
        <p:sp>
          <p:nvSpPr>
            <p:cNvPr id="31775" name="矩形 27650">
              <a:extLst>
                <a:ext uri="{FF2B5EF4-FFF2-40B4-BE49-F238E27FC236}">
                  <a16:creationId xmlns:a16="http://schemas.microsoft.com/office/drawing/2014/main" id="{E20D9D5C-7247-48F0-80D5-496C5D04F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64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Bookman Old Style" panose="02050604050505020204" pitchFamily="18" charset="0"/>
                </a:rPr>
                <a:t>求：动生电动势。</a:t>
              </a:r>
            </a:p>
          </p:txBody>
        </p:sp>
        <p:grpSp>
          <p:nvGrpSpPr>
            <p:cNvPr id="31776" name="组合 27691">
              <a:extLst>
                <a:ext uri="{FF2B5EF4-FFF2-40B4-BE49-F238E27FC236}">
                  <a16:creationId xmlns:a16="http://schemas.microsoft.com/office/drawing/2014/main" id="{C9879A58-0549-493A-9FBA-F6EF0D674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47"/>
              <a:ext cx="5136" cy="708"/>
              <a:chOff x="192" y="147"/>
              <a:chExt cx="5136" cy="708"/>
            </a:xfrm>
          </p:grpSpPr>
          <p:sp>
            <p:nvSpPr>
              <p:cNvPr id="31777" name="矩形 27649">
                <a:extLst>
                  <a:ext uri="{FF2B5EF4-FFF2-40B4-BE49-F238E27FC236}">
                    <a16:creationId xmlns:a16="http://schemas.microsoft.com/office/drawing/2014/main" id="{77DFCBF3-07CB-4217-926F-E8486E819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7"/>
                <a:ext cx="5136" cy="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zh-CN" altLang="en-US">
                    <a:latin typeface="宋体" panose="02010600030101010101" pitchFamily="2" charset="-122"/>
                  </a:rPr>
                  <a:t>例    有一半圆形金属导线在匀强磁场中作切割磁</a:t>
                </a:r>
              </a:p>
              <a:p>
                <a:pPr eaLnBrk="0" hangingPunct="0">
                  <a:lnSpc>
                    <a:spcPct val="130000"/>
                  </a:lnSpc>
                </a:pPr>
                <a:r>
                  <a:rPr lang="zh-CN" altLang="en-US">
                    <a:latin typeface="宋体" panose="02010600030101010101" pitchFamily="2" charset="-122"/>
                  </a:rPr>
                  <a:t>      力线运动。已知：</a:t>
                </a:r>
              </a:p>
            </p:txBody>
          </p:sp>
          <p:graphicFrame>
            <p:nvGraphicFramePr>
              <p:cNvPr id="31778" name="对象 27680">
                <a:extLst>
                  <a:ext uri="{FF2B5EF4-FFF2-40B4-BE49-F238E27FC236}">
                    <a16:creationId xmlns:a16="http://schemas.microsoft.com/office/drawing/2014/main" id="{AE48FEFA-C52C-44E1-BF6C-2E6F8218B13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676" y="484"/>
              <a:ext cx="747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96" r:id="rId8" imgW="507339" imgH="215619" progId="Equation.3">
                      <p:embed/>
                    </p:oleObj>
                  </mc:Choice>
                  <mc:Fallback>
                    <p:oleObj r:id="rId8" imgW="507339" imgH="215619" progId="Equation.3">
                      <p:embed/>
                      <p:pic>
                        <p:nvPicPr>
                          <p:cNvPr id="31778" name="对象 27680">
                            <a:extLst>
                              <a:ext uri="{FF2B5EF4-FFF2-40B4-BE49-F238E27FC236}">
                                <a16:creationId xmlns:a16="http://schemas.microsoft.com/office/drawing/2014/main" id="{AE48FEFA-C52C-44E1-BF6C-2E6F8218B13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6" y="484"/>
                            <a:ext cx="747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682" name="直接连接符 27681">
            <a:extLst>
              <a:ext uri="{FF2B5EF4-FFF2-40B4-BE49-F238E27FC236}">
                <a16:creationId xmlns:a16="http://schemas.microsoft.com/office/drawing/2014/main" id="{B12F7F77-3AEB-4B7F-A623-879F5CC0F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752600"/>
            <a:ext cx="0" cy="2819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80" name="对象 27682">
            <a:extLst>
              <a:ext uri="{FF2B5EF4-FFF2-40B4-BE49-F238E27FC236}">
                <a16:creationId xmlns:a16="http://schemas.microsoft.com/office/drawing/2014/main" id="{EF87CDCA-F6B6-46C8-AE3B-0B1B11F8EACE}"/>
              </a:ext>
            </a:extLst>
          </p:cNvPr>
          <p:cNvGraphicFramePr>
            <a:graphicFrameLocks/>
          </p:cNvGraphicFramePr>
          <p:nvPr/>
        </p:nvGraphicFramePr>
        <p:xfrm>
          <a:off x="5721350" y="4495800"/>
          <a:ext cx="48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r:id="rId10" imgW="126725" imgH="139397" progId="Equation.3">
                  <p:embed/>
                </p:oleObj>
              </mc:Choice>
              <mc:Fallback>
                <p:oleObj r:id="rId10" imgW="126725" imgH="139397" progId="Equation.3">
                  <p:embed/>
                  <p:pic>
                    <p:nvPicPr>
                      <p:cNvPr id="31780" name="对象 27682">
                        <a:extLst>
                          <a:ext uri="{FF2B5EF4-FFF2-40B4-BE49-F238E27FC236}">
                            <a16:creationId xmlns:a16="http://schemas.microsoft.com/office/drawing/2014/main" id="{EF87CDCA-F6B6-46C8-AE3B-0B1B11F8EA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4495800"/>
                        <a:ext cx="4841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对象 27683">
            <a:extLst>
              <a:ext uri="{FF2B5EF4-FFF2-40B4-BE49-F238E27FC236}">
                <a16:creationId xmlns:a16="http://schemas.microsoft.com/office/drawing/2014/main" id="{266B91CC-0D1D-4B47-929C-A3049602526F}"/>
              </a:ext>
            </a:extLst>
          </p:cNvPr>
          <p:cNvGraphicFramePr>
            <a:graphicFrameLocks/>
          </p:cNvGraphicFramePr>
          <p:nvPr/>
        </p:nvGraphicFramePr>
        <p:xfrm>
          <a:off x="5715000" y="1079500"/>
          <a:ext cx="4841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r:id="rId12" imgW="126725" imgH="177415" progId="Equation.3">
                  <p:embed/>
                </p:oleObj>
              </mc:Choice>
              <mc:Fallback>
                <p:oleObj r:id="rId12" imgW="126725" imgH="177415" progId="Equation.3">
                  <p:embed/>
                  <p:pic>
                    <p:nvPicPr>
                      <p:cNvPr id="31781" name="对象 27683">
                        <a:extLst>
                          <a:ext uri="{FF2B5EF4-FFF2-40B4-BE49-F238E27FC236}">
                            <a16:creationId xmlns:a16="http://schemas.microsoft.com/office/drawing/2014/main" id="{266B91CC-0D1D-4B47-929C-A304960252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079500"/>
                        <a:ext cx="4841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对象 27684">
            <a:extLst>
              <a:ext uri="{FF2B5EF4-FFF2-40B4-BE49-F238E27FC236}">
                <a16:creationId xmlns:a16="http://schemas.microsoft.com/office/drawing/2014/main" id="{A331739D-3C34-4EF9-841F-DA70CE8703DE}"/>
              </a:ext>
            </a:extLst>
          </p:cNvPr>
          <p:cNvGraphicFramePr>
            <a:graphicFrameLocks/>
          </p:cNvGraphicFramePr>
          <p:nvPr/>
        </p:nvGraphicFramePr>
        <p:xfrm>
          <a:off x="971550" y="3357563"/>
          <a:ext cx="11414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r:id="rId14" imgW="406048" imgH="228402" progId="Equation.3">
                  <p:embed/>
                </p:oleObj>
              </mc:Choice>
              <mc:Fallback>
                <p:oleObj r:id="rId14" imgW="406048" imgH="228402" progId="Equation.3">
                  <p:embed/>
                  <p:pic>
                    <p:nvPicPr>
                      <p:cNvPr id="27685" name="对象 27684">
                        <a:extLst>
                          <a:ext uri="{FF2B5EF4-FFF2-40B4-BE49-F238E27FC236}">
                            <a16:creationId xmlns:a16="http://schemas.microsoft.com/office/drawing/2014/main" id="{A331739D-3C34-4EF9-841F-DA70CE8703D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11414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6" name="文本框 27685">
            <a:extLst>
              <a:ext uri="{FF2B5EF4-FFF2-40B4-BE49-F238E27FC236}">
                <a16:creationId xmlns:a16="http://schemas.microsoft.com/office/drawing/2014/main" id="{1C358654-A2E9-4E5C-B771-C3DAAC8C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411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latin typeface="Elephant" pitchFamily="18" charset="0"/>
              </a:rPr>
              <a:t>作辅助线，形成闭合回路</a:t>
            </a:r>
          </a:p>
        </p:txBody>
      </p:sp>
      <p:graphicFrame>
        <p:nvGraphicFramePr>
          <p:cNvPr id="27687" name="对象 27686">
            <a:extLst>
              <a:ext uri="{FF2B5EF4-FFF2-40B4-BE49-F238E27FC236}">
                <a16:creationId xmlns:a16="http://schemas.microsoft.com/office/drawing/2014/main" id="{C56331CC-4CEF-470B-AA24-A5A1E5C8AAF8}"/>
              </a:ext>
            </a:extLst>
          </p:cNvPr>
          <p:cNvGraphicFramePr>
            <a:graphicFrameLocks/>
          </p:cNvGraphicFramePr>
          <p:nvPr/>
        </p:nvGraphicFramePr>
        <p:xfrm>
          <a:off x="809625" y="4149725"/>
          <a:ext cx="33797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r:id="rId16" imgW="1180588" imgH="241195" progId="Equation.3">
                  <p:embed/>
                </p:oleObj>
              </mc:Choice>
              <mc:Fallback>
                <p:oleObj r:id="rId16" imgW="1180588" imgH="241195" progId="Equation.3">
                  <p:embed/>
                  <p:pic>
                    <p:nvPicPr>
                      <p:cNvPr id="27687" name="对象 27686">
                        <a:extLst>
                          <a:ext uri="{FF2B5EF4-FFF2-40B4-BE49-F238E27FC236}">
                            <a16:creationId xmlns:a16="http://schemas.microsoft.com/office/drawing/2014/main" id="{C56331CC-4CEF-470B-AA24-A5A1E5C8AAF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149725"/>
                        <a:ext cx="337978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88" name="组合 27687">
            <a:extLst>
              <a:ext uri="{FF2B5EF4-FFF2-40B4-BE49-F238E27FC236}">
                <a16:creationId xmlns:a16="http://schemas.microsoft.com/office/drawing/2014/main" id="{1CF83B99-48E0-4264-B355-5E580558F6D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157788"/>
            <a:ext cx="2346325" cy="541337"/>
            <a:chOff x="528" y="3355"/>
            <a:chExt cx="1478" cy="341"/>
          </a:xfrm>
        </p:grpSpPr>
        <p:sp>
          <p:nvSpPr>
            <p:cNvPr id="31786" name="文本框 27688">
              <a:extLst>
                <a:ext uri="{FF2B5EF4-FFF2-40B4-BE49-F238E27FC236}">
                  <a16:creationId xmlns:a16="http://schemas.microsoft.com/office/drawing/2014/main" id="{9DAC4F8F-77DA-4A4A-92FA-A8370BF1F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69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Elephant" pitchFamily="18" charset="0"/>
                </a:rPr>
                <a:t>方向：</a:t>
              </a:r>
            </a:p>
          </p:txBody>
        </p:sp>
        <p:graphicFrame>
          <p:nvGraphicFramePr>
            <p:cNvPr id="31787" name="对象 27689">
              <a:extLst>
                <a:ext uri="{FF2B5EF4-FFF2-40B4-BE49-F238E27FC236}">
                  <a16:creationId xmlns:a16="http://schemas.microsoft.com/office/drawing/2014/main" id="{1B58FE3C-D85B-4F7B-8C0C-3FE43210547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00" y="3355"/>
            <a:ext cx="80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1" r:id="rId18" imgW="418374" imgH="177492" progId="Equation.3">
                    <p:embed/>
                  </p:oleObj>
                </mc:Choice>
                <mc:Fallback>
                  <p:oleObj r:id="rId18" imgW="418374" imgH="177492" progId="Equation.3">
                    <p:embed/>
                    <p:pic>
                      <p:nvPicPr>
                        <p:cNvPr id="31787" name="对象 27689">
                          <a:extLst>
                            <a:ext uri="{FF2B5EF4-FFF2-40B4-BE49-F238E27FC236}">
                              <a16:creationId xmlns:a16="http://schemas.microsoft.com/office/drawing/2014/main" id="{1B58FE3C-D85B-4F7B-8C0C-3FE43210547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355"/>
                          <a:ext cx="80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91" name="文本框 27690">
            <a:extLst>
              <a:ext uri="{FF2B5EF4-FFF2-40B4-BE49-F238E27FC236}">
                <a16:creationId xmlns:a16="http://schemas.microsoft.com/office/drawing/2014/main" id="{67934709-7CF4-4A6D-ABEE-25951EDCC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89138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latin typeface="Elephant" pitchFamily="18" charset="0"/>
              </a:rPr>
              <a:t>解：方法</a:t>
            </a:r>
            <a:r>
              <a:rPr lang="zh-CN" altLang="en-US">
                <a:solidFill>
                  <a:schemeClr val="tx2"/>
                </a:solidFill>
                <a:latin typeface="Elephant" pitchFamily="18" charset="0"/>
              </a:rPr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195547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6" grpId="0" build="p"/>
      <p:bldP spid="276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28673">
            <a:extLst>
              <a:ext uri="{FF2B5EF4-FFF2-40B4-BE49-F238E27FC236}">
                <a16:creationId xmlns:a16="http://schemas.microsoft.com/office/drawing/2014/main" id="{4F9E34DF-B8EF-4F70-9643-125683712C5D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6462713" y="3389313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770" name="直接连接符 28674">
            <a:extLst>
              <a:ext uri="{FF2B5EF4-FFF2-40B4-BE49-F238E27FC236}">
                <a16:creationId xmlns:a16="http://schemas.microsoft.com/office/drawing/2014/main" id="{A5CEA2BE-17CA-41D7-8C6B-D11C8857B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3" y="4046538"/>
            <a:ext cx="2778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直接连接符 28675">
            <a:extLst>
              <a:ext uri="{FF2B5EF4-FFF2-40B4-BE49-F238E27FC236}">
                <a16:creationId xmlns:a16="http://schemas.microsoft.com/office/drawing/2014/main" id="{FE6DDCAA-FD7B-4B78-940A-039E7C73A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2424113"/>
            <a:ext cx="0" cy="3136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77" name="组合 28676">
            <a:extLst>
              <a:ext uri="{FF2B5EF4-FFF2-40B4-BE49-F238E27FC236}">
                <a16:creationId xmlns:a16="http://schemas.microsoft.com/office/drawing/2014/main" id="{A63CBEC6-D4F6-4FA4-9B47-012A4E54EFB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447800"/>
            <a:ext cx="933450" cy="1458913"/>
            <a:chOff x="4752" y="960"/>
            <a:chExt cx="588" cy="919"/>
          </a:xfrm>
        </p:grpSpPr>
        <p:graphicFrame>
          <p:nvGraphicFramePr>
            <p:cNvPr id="32773" name="对象 28677">
              <a:extLst>
                <a:ext uri="{FF2B5EF4-FFF2-40B4-BE49-F238E27FC236}">
                  <a16:creationId xmlns:a16="http://schemas.microsoft.com/office/drawing/2014/main" id="{72DCCB87-50EF-451A-9EDA-991FB72946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52" y="960"/>
            <a:ext cx="58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4" r:id="rId3" imgW="355292" imgH="203024" progId="Equation.3">
                    <p:embed/>
                  </p:oleObj>
                </mc:Choice>
                <mc:Fallback>
                  <p:oleObj r:id="rId3" imgW="355292" imgH="203024" progId="Equation.3">
                    <p:embed/>
                    <p:pic>
                      <p:nvPicPr>
                        <p:cNvPr id="32773" name="对象 28677">
                          <a:extLst>
                            <a:ext uri="{FF2B5EF4-FFF2-40B4-BE49-F238E27FC236}">
                              <a16:creationId xmlns:a16="http://schemas.microsoft.com/office/drawing/2014/main" id="{72DCCB87-50EF-451A-9EDA-991FB729465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960"/>
                          <a:ext cx="58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4" name="直接连接符 28678">
              <a:extLst>
                <a:ext uri="{FF2B5EF4-FFF2-40B4-BE49-F238E27FC236}">
                  <a16:creationId xmlns:a16="http://schemas.microsoft.com/office/drawing/2014/main" id="{44D08B04-7791-4EAB-8628-1BBBD2537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1248"/>
              <a:ext cx="0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680" name="对象 28679">
            <a:extLst>
              <a:ext uri="{FF2B5EF4-FFF2-40B4-BE49-F238E27FC236}">
                <a16:creationId xmlns:a16="http://schemas.microsoft.com/office/drawing/2014/main" id="{C9EE3FC2-D5F6-4294-877A-911370D2ABD6}"/>
              </a:ext>
            </a:extLst>
          </p:cNvPr>
          <p:cNvGraphicFramePr>
            <a:graphicFrameLocks/>
          </p:cNvGraphicFramePr>
          <p:nvPr/>
        </p:nvGraphicFramePr>
        <p:xfrm>
          <a:off x="995363" y="2743200"/>
          <a:ext cx="28146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5" r:id="rId5" imgW="1054100" imgH="228600" progId="Equation.3">
                  <p:embed/>
                </p:oleObj>
              </mc:Choice>
              <mc:Fallback>
                <p:oleObj r:id="rId5" imgW="1054100" imgH="228600" progId="Equation.3">
                  <p:embed/>
                  <p:pic>
                    <p:nvPicPr>
                      <p:cNvPr id="28680" name="对象 28679">
                        <a:extLst>
                          <a:ext uri="{FF2B5EF4-FFF2-40B4-BE49-F238E27FC236}">
                            <a16:creationId xmlns:a16="http://schemas.microsoft.com/office/drawing/2014/main" id="{C9EE3FC2-D5F6-4294-877A-911370D2AB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743200"/>
                        <a:ext cx="28146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>
            <a:extLst>
              <a:ext uri="{FF2B5EF4-FFF2-40B4-BE49-F238E27FC236}">
                <a16:creationId xmlns:a16="http://schemas.microsoft.com/office/drawing/2014/main" id="{4BD57D52-0609-447C-B66E-D22E1C1CEBCF}"/>
              </a:ext>
            </a:extLst>
          </p:cNvPr>
          <p:cNvGraphicFramePr>
            <a:graphicFrameLocks/>
          </p:cNvGraphicFramePr>
          <p:nvPr/>
        </p:nvGraphicFramePr>
        <p:xfrm>
          <a:off x="1524000" y="3333750"/>
          <a:ext cx="3429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6" r:id="rId7" imgW="1256210" imgH="203024" progId="Equation.3">
                  <p:embed/>
                </p:oleObj>
              </mc:Choice>
              <mc:Fallback>
                <p:oleObj r:id="rId7" imgW="1256210" imgH="203024" progId="Equation.3">
                  <p:embed/>
                  <p:pic>
                    <p:nvPicPr>
                      <p:cNvPr id="28681" name="对象 28680">
                        <a:extLst>
                          <a:ext uri="{FF2B5EF4-FFF2-40B4-BE49-F238E27FC236}">
                            <a16:creationId xmlns:a16="http://schemas.microsoft.com/office/drawing/2014/main" id="{4BD57D52-0609-447C-B66E-D22E1C1CEB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33750"/>
                        <a:ext cx="3429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28681">
            <a:extLst>
              <a:ext uri="{FF2B5EF4-FFF2-40B4-BE49-F238E27FC236}">
                <a16:creationId xmlns:a16="http://schemas.microsoft.com/office/drawing/2014/main" id="{2FFA871A-C103-43F6-8DF2-CC4FCEE5E4C8}"/>
              </a:ext>
            </a:extLst>
          </p:cNvPr>
          <p:cNvGraphicFramePr>
            <a:graphicFrameLocks/>
          </p:cNvGraphicFramePr>
          <p:nvPr/>
        </p:nvGraphicFramePr>
        <p:xfrm>
          <a:off x="914400" y="4038600"/>
          <a:ext cx="31257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7" r:id="rId9" imgW="1256755" imgH="342751" progId="Equation.3">
                  <p:embed/>
                </p:oleObj>
              </mc:Choice>
              <mc:Fallback>
                <p:oleObj r:id="rId9" imgW="1256755" imgH="342751" progId="Equation.3">
                  <p:embed/>
                  <p:pic>
                    <p:nvPicPr>
                      <p:cNvPr id="28682" name="对象 28681">
                        <a:extLst>
                          <a:ext uri="{FF2B5EF4-FFF2-40B4-BE49-F238E27FC236}">
                            <a16:creationId xmlns:a16="http://schemas.microsoft.com/office/drawing/2014/main" id="{2FFA871A-C103-43F6-8DF2-CC4FCEE5E4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12578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28682">
            <a:extLst>
              <a:ext uri="{FF2B5EF4-FFF2-40B4-BE49-F238E27FC236}">
                <a16:creationId xmlns:a16="http://schemas.microsoft.com/office/drawing/2014/main" id="{B7BAF0BA-B469-4BB9-B906-F37A17D65899}"/>
              </a:ext>
            </a:extLst>
          </p:cNvPr>
          <p:cNvGraphicFramePr>
            <a:graphicFrameLocks/>
          </p:cNvGraphicFramePr>
          <p:nvPr/>
        </p:nvGraphicFramePr>
        <p:xfrm>
          <a:off x="1219200" y="4953000"/>
          <a:ext cx="1504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" r:id="rId11" imgW="532476" imgH="177492" progId="Equation.3">
                  <p:embed/>
                </p:oleObj>
              </mc:Choice>
              <mc:Fallback>
                <p:oleObj r:id="rId11" imgW="532476" imgH="177492" progId="Equation.3">
                  <p:embed/>
                  <p:pic>
                    <p:nvPicPr>
                      <p:cNvPr id="28683" name="对象 28682">
                        <a:extLst>
                          <a:ext uri="{FF2B5EF4-FFF2-40B4-BE49-F238E27FC236}">
                            <a16:creationId xmlns:a16="http://schemas.microsoft.com/office/drawing/2014/main" id="{B7BAF0BA-B469-4BB9-B906-F37A17D658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15049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对象 28683">
            <a:extLst>
              <a:ext uri="{FF2B5EF4-FFF2-40B4-BE49-F238E27FC236}">
                <a16:creationId xmlns:a16="http://schemas.microsoft.com/office/drawing/2014/main" id="{7136695C-E48D-43B6-8DCB-4ADB79923092}"/>
              </a:ext>
            </a:extLst>
          </p:cNvPr>
          <p:cNvGraphicFramePr>
            <a:graphicFrameLocks/>
          </p:cNvGraphicFramePr>
          <p:nvPr/>
        </p:nvGraphicFramePr>
        <p:xfrm>
          <a:off x="4953000" y="1624013"/>
          <a:ext cx="14605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r:id="rId13" imgW="595866" imgH="177492" progId="Equation.3">
                  <p:embed/>
                </p:oleObj>
              </mc:Choice>
              <mc:Fallback>
                <p:oleObj r:id="rId13" imgW="595866" imgH="177492" progId="Equation.3">
                  <p:embed/>
                  <p:pic>
                    <p:nvPicPr>
                      <p:cNvPr id="28684" name="对象 28683">
                        <a:extLst>
                          <a:ext uri="{FF2B5EF4-FFF2-40B4-BE49-F238E27FC236}">
                            <a16:creationId xmlns:a16="http://schemas.microsoft.com/office/drawing/2014/main" id="{7136695C-E48D-43B6-8DCB-4ADB799230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24013"/>
                        <a:ext cx="14605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0" name="组合 28729">
            <a:extLst>
              <a:ext uri="{FF2B5EF4-FFF2-40B4-BE49-F238E27FC236}">
                <a16:creationId xmlns:a16="http://schemas.microsoft.com/office/drawing/2014/main" id="{AF19D96F-6F75-483F-852E-42EAD4C9401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0"/>
            <a:ext cx="8153400" cy="1644650"/>
            <a:chOff x="204" y="0"/>
            <a:chExt cx="5136" cy="1036"/>
          </a:xfrm>
        </p:grpSpPr>
        <p:sp>
          <p:nvSpPr>
            <p:cNvPr id="32781" name="矩形 28684">
              <a:extLst>
                <a:ext uri="{FF2B5EF4-FFF2-40B4-BE49-F238E27FC236}">
                  <a16:creationId xmlns:a16="http://schemas.microsoft.com/office/drawing/2014/main" id="{ED2762F0-8084-4B0B-9C7E-09089CD72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5136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>
                  <a:latin typeface="宋体" panose="02010600030101010101" pitchFamily="2" charset="-122"/>
                </a:rPr>
                <a:t>例    有一半圆形金属导线在匀强磁场中作切割磁</a:t>
              </a:r>
            </a:p>
            <a:p>
              <a:pPr eaLnBrk="0" hangingPunct="0">
                <a:lnSpc>
                  <a:spcPct val="130000"/>
                </a:lnSpc>
              </a:pPr>
              <a:r>
                <a:rPr lang="zh-CN" altLang="en-US">
                  <a:latin typeface="宋体" panose="02010600030101010101" pitchFamily="2" charset="-122"/>
                </a:rPr>
                <a:t>      力线运动。已知：</a:t>
              </a:r>
            </a:p>
          </p:txBody>
        </p:sp>
        <p:sp>
          <p:nvSpPr>
            <p:cNvPr id="32782" name="矩形 28685">
              <a:extLst>
                <a:ext uri="{FF2B5EF4-FFF2-40B4-BE49-F238E27FC236}">
                  <a16:creationId xmlns:a16="http://schemas.microsoft.com/office/drawing/2014/main" id="{469D7167-5FEC-4AB0-B7E5-691CC416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709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Bookman Old Style" panose="02050604050505020204" pitchFamily="18" charset="0"/>
                </a:rPr>
                <a:t>求：动生电动势。</a:t>
              </a:r>
            </a:p>
          </p:txBody>
        </p:sp>
        <p:graphicFrame>
          <p:nvGraphicFramePr>
            <p:cNvPr id="32783" name="对象 28686">
              <a:extLst>
                <a:ext uri="{FF2B5EF4-FFF2-40B4-BE49-F238E27FC236}">
                  <a16:creationId xmlns:a16="http://schemas.microsoft.com/office/drawing/2014/main" id="{494E889A-620D-4D91-BB2C-903E3836102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99" y="346"/>
            <a:ext cx="81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0" r:id="rId15" imgW="507339" imgH="215619" progId="Equation.3">
                    <p:embed/>
                  </p:oleObj>
                </mc:Choice>
                <mc:Fallback>
                  <p:oleObj r:id="rId15" imgW="507339" imgH="215619" progId="Equation.3">
                    <p:embed/>
                    <p:pic>
                      <p:nvPicPr>
                        <p:cNvPr id="32783" name="对象 28686">
                          <a:extLst>
                            <a:ext uri="{FF2B5EF4-FFF2-40B4-BE49-F238E27FC236}">
                              <a16:creationId xmlns:a16="http://schemas.microsoft.com/office/drawing/2014/main" id="{494E889A-620D-4D91-BB2C-903E3836102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46"/>
                          <a:ext cx="81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8" name="文本框 28687">
            <a:extLst>
              <a:ext uri="{FF2B5EF4-FFF2-40B4-BE49-F238E27FC236}">
                <a16:creationId xmlns:a16="http://schemas.microsoft.com/office/drawing/2014/main" id="{532ACE9D-866C-4D21-AFFA-4380FC09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4675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latin typeface="Elephant" pitchFamily="18" charset="0"/>
              </a:rPr>
              <a:t>解：方法</a:t>
            </a:r>
            <a:r>
              <a:rPr lang="zh-CN" altLang="en-US">
                <a:solidFill>
                  <a:schemeClr val="tx2"/>
                </a:solidFill>
                <a:latin typeface="Elephant" pitchFamily="18" charset="0"/>
              </a:rPr>
              <a:t>二</a:t>
            </a:r>
          </a:p>
        </p:txBody>
      </p:sp>
      <p:sp>
        <p:nvSpPr>
          <p:cNvPr id="32785" name="任意多边形 28688">
            <a:extLst>
              <a:ext uri="{FF2B5EF4-FFF2-40B4-BE49-F238E27FC236}">
                <a16:creationId xmlns:a16="http://schemas.microsoft.com/office/drawing/2014/main" id="{FEBCA2ED-33E8-4978-9454-B8BE7AFDA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3" y="2635250"/>
            <a:ext cx="1465262" cy="2852738"/>
          </a:xfrm>
          <a:custGeom>
            <a:avLst/>
            <a:gdLst>
              <a:gd name="T0" fmla="*/ 0 w 21623"/>
              <a:gd name="T1" fmla="*/ 0 h 43198"/>
              <a:gd name="T2" fmla="*/ 0 w 21623"/>
              <a:gd name="T3" fmla="*/ 0 h 43198"/>
              <a:gd name="T4" fmla="*/ 21600 w 21623"/>
              <a:gd name="T5" fmla="*/ 21600 h 43198"/>
              <a:gd name="T6" fmla="*/ 259 w 21623"/>
              <a:gd name="T7" fmla="*/ 43198 h 43198"/>
              <a:gd name="T8" fmla="*/ 0 w 21623"/>
              <a:gd name="T9" fmla="*/ 0 h 43198"/>
              <a:gd name="T10" fmla="*/ 0 w 21623"/>
              <a:gd name="T11" fmla="*/ 0 h 43198"/>
              <a:gd name="T12" fmla="*/ 21600 w 21623"/>
              <a:gd name="T13" fmla="*/ 21600 h 43198"/>
              <a:gd name="T14" fmla="*/ 259 w 21623"/>
              <a:gd name="T15" fmla="*/ 43198 h 43198"/>
              <a:gd name="T16" fmla="*/ 23 w 21623"/>
              <a:gd name="T17" fmla="*/ 21600 h 43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23" h="43198" fill="none">
                <a:moveTo>
                  <a:pt x="0" y="0"/>
                </a:moveTo>
                <a:cubicBezTo>
                  <a:pt x="-15" y="0"/>
                  <a:pt x="-8" y="0"/>
                  <a:pt x="0" y="0"/>
                </a:cubicBezTo>
                <a:cubicBezTo>
                  <a:pt x="11929" y="0"/>
                  <a:pt x="21600" y="9671"/>
                  <a:pt x="21600" y="21600"/>
                </a:cubicBezTo>
                <a:cubicBezTo>
                  <a:pt x="21600" y="33443"/>
                  <a:pt x="12068" y="43060"/>
                  <a:pt x="259" y="43198"/>
                </a:cubicBezTo>
              </a:path>
              <a:path w="21623" h="43198" stroke="0">
                <a:moveTo>
                  <a:pt x="0" y="0"/>
                </a:moveTo>
                <a:cubicBezTo>
                  <a:pt x="-15" y="0"/>
                  <a:pt x="-8" y="0"/>
                  <a:pt x="0" y="0"/>
                </a:cubicBezTo>
                <a:cubicBezTo>
                  <a:pt x="11929" y="0"/>
                  <a:pt x="21600" y="9671"/>
                  <a:pt x="21600" y="21600"/>
                </a:cubicBezTo>
                <a:cubicBezTo>
                  <a:pt x="21600" y="33443"/>
                  <a:pt x="12068" y="43060"/>
                  <a:pt x="259" y="43198"/>
                </a:cubicBezTo>
                <a:lnTo>
                  <a:pt x="23" y="2160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786" name="直接连接符 28689">
            <a:extLst>
              <a:ext uri="{FF2B5EF4-FFF2-40B4-BE49-F238E27FC236}">
                <a16:creationId xmlns:a16="http://schemas.microsoft.com/office/drawing/2014/main" id="{B37DD693-673A-4B8F-B2BA-EC86C845A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3" y="4046538"/>
            <a:ext cx="2778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直接连接符 28690">
            <a:extLst>
              <a:ext uri="{FF2B5EF4-FFF2-40B4-BE49-F238E27FC236}">
                <a16:creationId xmlns:a16="http://schemas.microsoft.com/office/drawing/2014/main" id="{553FFF76-45D8-461A-9FC6-F35E0F864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2424113"/>
            <a:ext cx="0" cy="3136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8" name="直接连接符 28691">
            <a:extLst>
              <a:ext uri="{FF2B5EF4-FFF2-40B4-BE49-F238E27FC236}">
                <a16:creationId xmlns:a16="http://schemas.microsoft.com/office/drawing/2014/main" id="{91D27D7C-3451-4549-A30C-E2C4FB3E0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038600"/>
            <a:ext cx="64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89" name="组合 28692">
            <a:extLst>
              <a:ext uri="{FF2B5EF4-FFF2-40B4-BE49-F238E27FC236}">
                <a16:creationId xmlns:a16="http://schemas.microsoft.com/office/drawing/2014/main" id="{0B4D6AF0-E933-48BC-A144-50E128BA02D6}"/>
              </a:ext>
            </a:extLst>
          </p:cNvPr>
          <p:cNvGrpSpPr>
            <a:grpSpLocks/>
          </p:cNvGrpSpPr>
          <p:nvPr/>
        </p:nvGrpSpPr>
        <p:grpSpPr bwMode="auto">
          <a:xfrm>
            <a:off x="5761038" y="2771775"/>
            <a:ext cx="660400" cy="2611438"/>
            <a:chOff x="3698" y="2562"/>
            <a:chExt cx="416" cy="1645"/>
          </a:xfrm>
        </p:grpSpPr>
        <p:sp>
          <p:nvSpPr>
            <p:cNvPr id="32790" name="矩形 28693">
              <a:extLst>
                <a:ext uri="{FF2B5EF4-FFF2-40B4-BE49-F238E27FC236}">
                  <a16:creationId xmlns:a16="http://schemas.microsoft.com/office/drawing/2014/main" id="{A2D25982-8AA9-46D3-89E4-005659A3D8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753" y="2503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2791" name="矩形 28694">
              <a:extLst>
                <a:ext uri="{FF2B5EF4-FFF2-40B4-BE49-F238E27FC236}">
                  <a16:creationId xmlns:a16="http://schemas.microsoft.com/office/drawing/2014/main" id="{F44811F3-CF6E-4311-839C-8C35B8D493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759" y="3859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2792" name="矩形 28695">
              <a:extLst>
                <a:ext uri="{FF2B5EF4-FFF2-40B4-BE49-F238E27FC236}">
                  <a16:creationId xmlns:a16="http://schemas.microsoft.com/office/drawing/2014/main" id="{06A20A78-D800-4A63-977F-6390C47EAA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765" y="2935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2793" name="矩形 28696">
              <a:extLst>
                <a:ext uri="{FF2B5EF4-FFF2-40B4-BE49-F238E27FC236}">
                  <a16:creationId xmlns:a16="http://schemas.microsoft.com/office/drawing/2014/main" id="{F1CCA179-4FE6-4E33-A850-E2076FDB5F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756" y="3391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</p:grpSp>
      <p:grpSp>
        <p:nvGrpSpPr>
          <p:cNvPr id="32794" name="组合 28697">
            <a:extLst>
              <a:ext uri="{FF2B5EF4-FFF2-40B4-BE49-F238E27FC236}">
                <a16:creationId xmlns:a16="http://schemas.microsoft.com/office/drawing/2014/main" id="{7FAF600D-48F5-4B3E-B51D-40599E1CC65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792413"/>
            <a:ext cx="660400" cy="2611437"/>
            <a:chOff x="3333" y="2575"/>
            <a:chExt cx="416" cy="1645"/>
          </a:xfrm>
        </p:grpSpPr>
        <p:sp>
          <p:nvSpPr>
            <p:cNvPr id="32795" name="矩形 28698">
              <a:extLst>
                <a:ext uri="{FF2B5EF4-FFF2-40B4-BE49-F238E27FC236}">
                  <a16:creationId xmlns:a16="http://schemas.microsoft.com/office/drawing/2014/main" id="{A60F32A1-AB76-42D1-BC97-3B6B14539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388" y="2516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2796" name="矩形 28699">
              <a:extLst>
                <a:ext uri="{FF2B5EF4-FFF2-40B4-BE49-F238E27FC236}">
                  <a16:creationId xmlns:a16="http://schemas.microsoft.com/office/drawing/2014/main" id="{86650DCC-BB5C-4753-9F4A-A1F7B5300D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394" y="3872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2797" name="矩形 28700">
              <a:extLst>
                <a:ext uri="{FF2B5EF4-FFF2-40B4-BE49-F238E27FC236}">
                  <a16:creationId xmlns:a16="http://schemas.microsoft.com/office/drawing/2014/main" id="{DF08D38D-9D33-4AB3-B5FA-6B660A287E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400" y="2948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32798" name="矩形 28701">
              <a:extLst>
                <a:ext uri="{FF2B5EF4-FFF2-40B4-BE49-F238E27FC236}">
                  <a16:creationId xmlns:a16="http://schemas.microsoft.com/office/drawing/2014/main" id="{D1BBCD79-45D9-42F3-9DA2-703432C869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3391" y="3404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3600" b="0">
                  <a:latin typeface="Bookman Old Style" panose="02050604050505020204" pitchFamily="18" charset="0"/>
                </a:rPr>
                <a:t>+</a:t>
              </a:r>
            </a:p>
          </p:txBody>
        </p:sp>
      </p:grpSp>
      <p:sp>
        <p:nvSpPr>
          <p:cNvPr id="32799" name="矩形 28702">
            <a:extLst>
              <a:ext uri="{FF2B5EF4-FFF2-40B4-BE49-F238E27FC236}">
                <a16:creationId xmlns:a16="http://schemas.microsoft.com/office/drawing/2014/main" id="{AC4BBE88-F509-4CE9-8DC2-A069FFBDCEA9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6475413" y="4837113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0" name="矩形 28703">
            <a:extLst>
              <a:ext uri="{FF2B5EF4-FFF2-40B4-BE49-F238E27FC236}">
                <a16:creationId xmlns:a16="http://schemas.microsoft.com/office/drawing/2014/main" id="{6FBB8FCE-8819-4708-8036-0DD0E2AFDC4E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6471444" y="4094957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1" name="矩形 28704">
            <a:extLst>
              <a:ext uri="{FF2B5EF4-FFF2-40B4-BE49-F238E27FC236}">
                <a16:creationId xmlns:a16="http://schemas.microsoft.com/office/drawing/2014/main" id="{5B19AD90-D57C-441F-AB99-43C6FC6BD3A0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135813" y="484028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2" name="矩形 28705">
            <a:extLst>
              <a:ext uri="{FF2B5EF4-FFF2-40B4-BE49-F238E27FC236}">
                <a16:creationId xmlns:a16="http://schemas.microsoft.com/office/drawing/2014/main" id="{A824740B-9433-4B59-8F0E-84E7D4F0B1A1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131844" y="4098132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3" name="矩形 28706">
            <a:extLst>
              <a:ext uri="{FF2B5EF4-FFF2-40B4-BE49-F238E27FC236}">
                <a16:creationId xmlns:a16="http://schemas.microsoft.com/office/drawing/2014/main" id="{53E74DBF-D973-4A1D-A694-91A12F79F54E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750969" y="4831557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4" name="矩形 28707">
            <a:extLst>
              <a:ext uri="{FF2B5EF4-FFF2-40B4-BE49-F238E27FC236}">
                <a16:creationId xmlns:a16="http://schemas.microsoft.com/office/drawing/2014/main" id="{97845473-59EC-4415-B221-3F0EB4E74DF8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694613" y="338613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5" name="矩形 28708">
            <a:extLst>
              <a:ext uri="{FF2B5EF4-FFF2-40B4-BE49-F238E27FC236}">
                <a16:creationId xmlns:a16="http://schemas.microsoft.com/office/drawing/2014/main" id="{F2C31325-A074-4FB5-8602-13B505552877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745413" y="4087813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6" name="矩形 28709">
            <a:extLst>
              <a:ext uri="{FF2B5EF4-FFF2-40B4-BE49-F238E27FC236}">
                <a16:creationId xmlns:a16="http://schemas.microsoft.com/office/drawing/2014/main" id="{5C5A9E39-C0F4-4FC7-A557-63C233089726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088188" y="269398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7" name="矩形 28710">
            <a:extLst>
              <a:ext uri="{FF2B5EF4-FFF2-40B4-BE49-F238E27FC236}">
                <a16:creationId xmlns:a16="http://schemas.microsoft.com/office/drawing/2014/main" id="{59700B68-1AC8-41C1-9C43-519F695258AC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6461919" y="2672557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8" name="矩形 28711">
            <a:extLst>
              <a:ext uri="{FF2B5EF4-FFF2-40B4-BE49-F238E27FC236}">
                <a16:creationId xmlns:a16="http://schemas.microsoft.com/office/drawing/2014/main" id="{8F9DF1DE-551F-4AF8-8AC7-5CD003B1F316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7112794" y="3431382"/>
            <a:ext cx="45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2809" name="直接连接符 28712">
            <a:extLst>
              <a:ext uri="{FF2B5EF4-FFF2-40B4-BE49-F238E27FC236}">
                <a16:creationId xmlns:a16="http://schemas.microsoft.com/office/drawing/2014/main" id="{1AD30477-122E-4154-9ED3-3670EC03F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078288"/>
            <a:ext cx="1104900" cy="950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0" name="矩形 28713">
            <a:extLst>
              <a:ext uri="{FF2B5EF4-FFF2-40B4-BE49-F238E27FC236}">
                <a16:creationId xmlns:a16="http://schemas.microsoft.com/office/drawing/2014/main" id="{E43A5BD3-4859-41E5-B07A-6EEBB916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4373563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32811" name="对象 28714">
            <a:extLst>
              <a:ext uri="{FF2B5EF4-FFF2-40B4-BE49-F238E27FC236}">
                <a16:creationId xmlns:a16="http://schemas.microsoft.com/office/drawing/2014/main" id="{CC1DB76C-143C-4FE1-82A7-05204A9D5386}"/>
              </a:ext>
            </a:extLst>
          </p:cNvPr>
          <p:cNvGraphicFramePr>
            <a:graphicFrameLocks/>
          </p:cNvGraphicFramePr>
          <p:nvPr/>
        </p:nvGraphicFramePr>
        <p:xfrm>
          <a:off x="8404225" y="3657600"/>
          <a:ext cx="4032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1" r:id="rId17" imgW="126725" imgH="177415" progId="Equation.3">
                  <p:embed/>
                </p:oleObj>
              </mc:Choice>
              <mc:Fallback>
                <p:oleObj r:id="rId17" imgW="126725" imgH="177415" progId="Equation.3">
                  <p:embed/>
                  <p:pic>
                    <p:nvPicPr>
                      <p:cNvPr id="32811" name="对象 28714">
                        <a:extLst>
                          <a:ext uri="{FF2B5EF4-FFF2-40B4-BE49-F238E27FC236}">
                            <a16:creationId xmlns:a16="http://schemas.microsoft.com/office/drawing/2014/main" id="{CC1DB76C-143C-4FE1-82A7-05204A9D53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4225" y="3657600"/>
                        <a:ext cx="4032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2" name="对象 28715">
            <a:extLst>
              <a:ext uri="{FF2B5EF4-FFF2-40B4-BE49-F238E27FC236}">
                <a16:creationId xmlns:a16="http://schemas.microsoft.com/office/drawing/2014/main" id="{E9011896-BBD4-4164-9647-214581F735FB}"/>
              </a:ext>
            </a:extLst>
          </p:cNvPr>
          <p:cNvGraphicFramePr>
            <a:graphicFrameLocks/>
          </p:cNvGraphicFramePr>
          <p:nvPr/>
        </p:nvGraphicFramePr>
        <p:xfrm>
          <a:off x="8043863" y="4495800"/>
          <a:ext cx="458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" r:id="rId19" imgW="164885" imgH="190252" progId="Equation.3">
                  <p:embed/>
                </p:oleObj>
              </mc:Choice>
              <mc:Fallback>
                <p:oleObj r:id="rId19" imgW="164885" imgH="190252" progId="Equation.3">
                  <p:embed/>
                  <p:pic>
                    <p:nvPicPr>
                      <p:cNvPr id="32812" name="对象 28715">
                        <a:extLst>
                          <a:ext uri="{FF2B5EF4-FFF2-40B4-BE49-F238E27FC236}">
                            <a16:creationId xmlns:a16="http://schemas.microsoft.com/office/drawing/2014/main" id="{E9011896-BBD4-4164-9647-214581F735F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863" y="4495800"/>
                        <a:ext cx="4587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3" name="对象 28716">
            <a:extLst>
              <a:ext uri="{FF2B5EF4-FFF2-40B4-BE49-F238E27FC236}">
                <a16:creationId xmlns:a16="http://schemas.microsoft.com/office/drawing/2014/main" id="{5B94890B-0891-4617-9F91-86ACCD58568B}"/>
              </a:ext>
            </a:extLst>
          </p:cNvPr>
          <p:cNvGraphicFramePr>
            <a:graphicFrameLocks/>
          </p:cNvGraphicFramePr>
          <p:nvPr/>
        </p:nvGraphicFramePr>
        <p:xfrm>
          <a:off x="5721350" y="5410200"/>
          <a:ext cx="48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" r:id="rId21" imgW="126725" imgH="139397" progId="Equation.3">
                  <p:embed/>
                </p:oleObj>
              </mc:Choice>
              <mc:Fallback>
                <p:oleObj r:id="rId21" imgW="126725" imgH="139397" progId="Equation.3">
                  <p:embed/>
                  <p:pic>
                    <p:nvPicPr>
                      <p:cNvPr id="32813" name="对象 28716">
                        <a:extLst>
                          <a:ext uri="{FF2B5EF4-FFF2-40B4-BE49-F238E27FC236}">
                            <a16:creationId xmlns:a16="http://schemas.microsoft.com/office/drawing/2014/main" id="{5B94890B-0891-4617-9F91-86ACCD5856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5410200"/>
                        <a:ext cx="4841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4" name="对象 28717">
            <a:extLst>
              <a:ext uri="{FF2B5EF4-FFF2-40B4-BE49-F238E27FC236}">
                <a16:creationId xmlns:a16="http://schemas.microsoft.com/office/drawing/2014/main" id="{B80790ED-0085-4E14-9DEA-230EB4A0859C}"/>
              </a:ext>
            </a:extLst>
          </p:cNvPr>
          <p:cNvGraphicFramePr>
            <a:graphicFrameLocks/>
          </p:cNvGraphicFramePr>
          <p:nvPr/>
        </p:nvGraphicFramePr>
        <p:xfrm>
          <a:off x="5715000" y="2209800"/>
          <a:ext cx="4841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" r:id="rId23" imgW="126725" imgH="177415" progId="Equation.3">
                  <p:embed/>
                </p:oleObj>
              </mc:Choice>
              <mc:Fallback>
                <p:oleObj r:id="rId23" imgW="126725" imgH="177415" progId="Equation.3">
                  <p:embed/>
                  <p:pic>
                    <p:nvPicPr>
                      <p:cNvPr id="32814" name="对象 28717">
                        <a:extLst>
                          <a:ext uri="{FF2B5EF4-FFF2-40B4-BE49-F238E27FC236}">
                            <a16:creationId xmlns:a16="http://schemas.microsoft.com/office/drawing/2014/main" id="{B80790ED-0085-4E14-9DEA-230EB4A085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09800"/>
                        <a:ext cx="4841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19" name="组合 28718">
            <a:extLst>
              <a:ext uri="{FF2B5EF4-FFF2-40B4-BE49-F238E27FC236}">
                <a16:creationId xmlns:a16="http://schemas.microsoft.com/office/drawing/2014/main" id="{B76A835F-2961-4D9A-8E9C-B8A8FF686E84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532063"/>
            <a:ext cx="609600" cy="600075"/>
            <a:chOff x="4416" y="1979"/>
            <a:chExt cx="384" cy="378"/>
          </a:xfrm>
        </p:grpSpPr>
        <p:graphicFrame>
          <p:nvGraphicFramePr>
            <p:cNvPr id="32816" name="对象 28719">
              <a:extLst>
                <a:ext uri="{FF2B5EF4-FFF2-40B4-BE49-F238E27FC236}">
                  <a16:creationId xmlns:a16="http://schemas.microsoft.com/office/drawing/2014/main" id="{6284996B-1A29-432F-AA3D-34944665B91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12" y="1979"/>
            <a:ext cx="28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5" r:id="rId25" imgW="291973" imgH="279279" progId="Equation.3">
                    <p:embed/>
                  </p:oleObj>
                </mc:Choice>
                <mc:Fallback>
                  <p:oleObj r:id="rId25" imgW="291973" imgH="279279" progId="Equation.3">
                    <p:embed/>
                    <p:pic>
                      <p:nvPicPr>
                        <p:cNvPr id="32816" name="对象 28719">
                          <a:extLst>
                            <a:ext uri="{FF2B5EF4-FFF2-40B4-BE49-F238E27FC236}">
                              <a16:creationId xmlns:a16="http://schemas.microsoft.com/office/drawing/2014/main" id="{6284996B-1A29-432F-AA3D-34944665B91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979"/>
                          <a:ext cx="28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7" name="直接连接符 28720">
              <a:extLst>
                <a:ext uri="{FF2B5EF4-FFF2-40B4-BE49-F238E27FC236}">
                  <a16:creationId xmlns:a16="http://schemas.microsoft.com/office/drawing/2014/main" id="{0E231E06-1D5F-40D9-BDE0-A3FB53900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0"/>
              <a:ext cx="179" cy="19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22" name="组合 28721">
            <a:extLst>
              <a:ext uri="{FF2B5EF4-FFF2-40B4-BE49-F238E27FC236}">
                <a16:creationId xmlns:a16="http://schemas.microsoft.com/office/drawing/2014/main" id="{086BEC2D-5D19-4AC8-844D-BCB4E179B638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895600"/>
            <a:ext cx="1143000" cy="1155700"/>
            <a:chOff x="3888" y="2208"/>
            <a:chExt cx="720" cy="728"/>
          </a:xfrm>
        </p:grpSpPr>
        <p:graphicFrame>
          <p:nvGraphicFramePr>
            <p:cNvPr id="32819" name="对象 28722">
              <a:extLst>
                <a:ext uri="{FF2B5EF4-FFF2-40B4-BE49-F238E27FC236}">
                  <a16:creationId xmlns:a16="http://schemas.microsoft.com/office/drawing/2014/main" id="{423A1A6B-AC54-41FA-A79B-B0B7D72C867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29" y="2640"/>
            <a:ext cx="2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6" r:id="rId27" imgW="139458" imgH="177492" progId="Equation.3">
                    <p:embed/>
                  </p:oleObj>
                </mc:Choice>
                <mc:Fallback>
                  <p:oleObj r:id="rId27" imgW="139458" imgH="177492" progId="Equation.3">
                    <p:embed/>
                    <p:pic>
                      <p:nvPicPr>
                        <p:cNvPr id="32819" name="对象 28722">
                          <a:extLst>
                            <a:ext uri="{FF2B5EF4-FFF2-40B4-BE49-F238E27FC236}">
                              <a16:creationId xmlns:a16="http://schemas.microsoft.com/office/drawing/2014/main" id="{423A1A6B-AC54-41FA-A79B-B0B7D72C867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2640"/>
                          <a:ext cx="23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0" name="直接连接符 28723">
              <a:extLst>
                <a:ext uri="{FF2B5EF4-FFF2-40B4-BE49-F238E27FC236}">
                  <a16:creationId xmlns:a16="http://schemas.microsoft.com/office/drawing/2014/main" id="{6A7F4B18-1A92-4314-844A-91CF8261E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352"/>
              <a:ext cx="72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直接连接符 28724">
              <a:extLst>
                <a:ext uri="{FF2B5EF4-FFF2-40B4-BE49-F238E27FC236}">
                  <a16:creationId xmlns:a16="http://schemas.microsoft.com/office/drawing/2014/main" id="{5B8EE1BB-5C82-4E34-82AD-D8358A935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208"/>
              <a:ext cx="52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22" name="对象 28725">
              <a:extLst>
                <a:ext uri="{FF2B5EF4-FFF2-40B4-BE49-F238E27FC236}">
                  <a16:creationId xmlns:a16="http://schemas.microsoft.com/office/drawing/2014/main" id="{CA4AA42E-879C-4EC1-B9D2-57157074144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24" y="2304"/>
            <a:ext cx="28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7" r:id="rId29" imgW="228204" imgH="177492" progId="Equation.3">
                    <p:embed/>
                  </p:oleObj>
                </mc:Choice>
                <mc:Fallback>
                  <p:oleObj r:id="rId29" imgW="228204" imgH="177492" progId="Equation.3">
                    <p:embed/>
                    <p:pic>
                      <p:nvPicPr>
                        <p:cNvPr id="32822" name="对象 28725">
                          <a:extLst>
                            <a:ext uri="{FF2B5EF4-FFF2-40B4-BE49-F238E27FC236}">
                              <a16:creationId xmlns:a16="http://schemas.microsoft.com/office/drawing/2014/main" id="{CA4AA42E-879C-4EC1-B9D2-57157074144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04"/>
                          <a:ext cx="28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27" name="组合 28726">
            <a:extLst>
              <a:ext uri="{FF2B5EF4-FFF2-40B4-BE49-F238E27FC236}">
                <a16:creationId xmlns:a16="http://schemas.microsoft.com/office/drawing/2014/main" id="{BCF29507-547C-4F09-BFBF-832FD7EC3119}"/>
              </a:ext>
            </a:extLst>
          </p:cNvPr>
          <p:cNvGrpSpPr>
            <a:grpSpLocks/>
          </p:cNvGrpSpPr>
          <p:nvPr/>
        </p:nvGrpSpPr>
        <p:grpSpPr bwMode="auto">
          <a:xfrm>
            <a:off x="1082675" y="5562600"/>
            <a:ext cx="2346325" cy="541338"/>
            <a:chOff x="528" y="3355"/>
            <a:chExt cx="1478" cy="341"/>
          </a:xfrm>
        </p:grpSpPr>
        <p:sp>
          <p:nvSpPr>
            <p:cNvPr id="32824" name="文本框 28727">
              <a:extLst>
                <a:ext uri="{FF2B5EF4-FFF2-40B4-BE49-F238E27FC236}">
                  <a16:creationId xmlns:a16="http://schemas.microsoft.com/office/drawing/2014/main" id="{1AED239B-6E25-4AC5-9681-389487783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69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Elephant" pitchFamily="18" charset="0"/>
                </a:rPr>
                <a:t>方向：</a:t>
              </a:r>
            </a:p>
          </p:txBody>
        </p:sp>
        <p:graphicFrame>
          <p:nvGraphicFramePr>
            <p:cNvPr id="32825" name="对象 28728">
              <a:extLst>
                <a:ext uri="{FF2B5EF4-FFF2-40B4-BE49-F238E27FC236}">
                  <a16:creationId xmlns:a16="http://schemas.microsoft.com/office/drawing/2014/main" id="{4971EC5B-C543-4C80-BF93-828CB7A25C2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00" y="3355"/>
            <a:ext cx="80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8" r:id="rId31" imgW="418374" imgH="177492" progId="Equation.3">
                    <p:embed/>
                  </p:oleObj>
                </mc:Choice>
                <mc:Fallback>
                  <p:oleObj r:id="rId31" imgW="418374" imgH="177492" progId="Equation.3">
                    <p:embed/>
                    <p:pic>
                      <p:nvPicPr>
                        <p:cNvPr id="32825" name="对象 28728">
                          <a:extLst>
                            <a:ext uri="{FF2B5EF4-FFF2-40B4-BE49-F238E27FC236}">
                              <a16:creationId xmlns:a16="http://schemas.microsoft.com/office/drawing/2014/main" id="{4971EC5B-C543-4C80-BF93-828CB7A25C2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355"/>
                          <a:ext cx="80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24452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自感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互感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092F9DB4-0350-4782-8D1A-5D86A9D61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1268760"/>
            <a:ext cx="108012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Object 81">
            <a:extLst>
              <a:ext uri="{FF2B5EF4-FFF2-40B4-BE49-F238E27FC236}">
                <a16:creationId xmlns:a16="http://schemas.microsoft.com/office/drawing/2014/main" id="{E44FFBF7-9AE2-4C14-91D9-C995F2ADA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48351"/>
              </p:ext>
            </p:extLst>
          </p:nvPr>
        </p:nvGraphicFramePr>
        <p:xfrm>
          <a:off x="1655763" y="1125538"/>
          <a:ext cx="20812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1041120" imgH="393480" progId="Equation.DSMT4">
                  <p:embed/>
                </p:oleObj>
              </mc:Choice>
              <mc:Fallback>
                <p:oleObj name="Equation" r:id="rId3" imgW="1041120" imgH="393480" progId="Equation.DSMT4">
                  <p:embed/>
                  <p:pic>
                    <p:nvPicPr>
                      <p:cNvPr id="6" name="Object 81">
                        <a:extLst>
                          <a:ext uri="{FF2B5EF4-FFF2-40B4-BE49-F238E27FC236}">
                            <a16:creationId xmlns:a16="http://schemas.microsoft.com/office/drawing/2014/main" id="{39F9AFC5-780F-4479-8DFB-50AC307DAB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125538"/>
                        <a:ext cx="208121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>
            <a:extLst>
              <a:ext uri="{FF2B5EF4-FFF2-40B4-BE49-F238E27FC236}">
                <a16:creationId xmlns:a16="http://schemas.microsoft.com/office/drawing/2014/main" id="{2342C316-1522-467A-988F-D712250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2043108"/>
            <a:ext cx="108012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互感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Object 81">
            <a:extLst>
              <a:ext uri="{FF2B5EF4-FFF2-40B4-BE49-F238E27FC236}">
                <a16:creationId xmlns:a16="http://schemas.microsoft.com/office/drawing/2014/main" id="{81956E60-EED1-4C00-9958-802F206A6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30181"/>
              </p:ext>
            </p:extLst>
          </p:nvPr>
        </p:nvGraphicFramePr>
        <p:xfrm>
          <a:off x="1540743" y="1917328"/>
          <a:ext cx="454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5" imgW="2273040" imgH="431640" progId="Equation.DSMT4">
                  <p:embed/>
                </p:oleObj>
              </mc:Choice>
              <mc:Fallback>
                <p:oleObj name="Equation" r:id="rId5" imgW="2273040" imgH="431640" progId="Equation.DSMT4">
                  <p:embed/>
                  <p:pic>
                    <p:nvPicPr>
                      <p:cNvPr id="7" name="Object 81">
                        <a:extLst>
                          <a:ext uri="{FF2B5EF4-FFF2-40B4-BE49-F238E27FC236}">
                            <a16:creationId xmlns:a16="http://schemas.microsoft.com/office/drawing/2014/main" id="{E44FFBF7-9AE2-4C14-91D9-C995F2ADA8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743" y="1917328"/>
                        <a:ext cx="4543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>
            <a:extLst>
              <a:ext uri="{FF2B5EF4-FFF2-40B4-BE49-F238E27FC236}">
                <a16:creationId xmlns:a16="http://schemas.microsoft.com/office/drawing/2014/main" id="{D8A55A7F-1FBB-4CF7-AB8E-C6B6DDADF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827891"/>
            <a:ext cx="3672408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自感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（互感）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的计算步骤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DB769894-AB64-4DD6-B0A6-F4D15A808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3570039"/>
            <a:ext cx="4608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设线圈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载有电流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E00F2FC-7C67-48D9-941B-EE2CDBE14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017839"/>
            <a:ext cx="6336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求线圈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在此磁场分布下的磁通量</a:t>
            </a:r>
            <a:r>
              <a:rPr lang="el-GR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ϕ</a:t>
            </a:r>
            <a:endParaRPr lang="en-US" altLang="zh-CN" sz="24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1FB0B22-8116-4CFB-A427-D09AEF34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703639"/>
            <a:ext cx="411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l-GR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ϕ 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19D889A5-B9A7-4FF0-9F11-9EF2095A7743}"/>
              </a:ext>
            </a:extLst>
          </p:cNvPr>
          <p:cNvGrpSpPr>
            <a:grpSpLocks/>
          </p:cNvGrpSpPr>
          <p:nvPr/>
        </p:nvGrpSpPr>
        <p:grpSpPr bwMode="auto">
          <a:xfrm>
            <a:off x="1763689" y="4255846"/>
            <a:ext cx="5472792" cy="461963"/>
            <a:chOff x="528" y="2064"/>
            <a:chExt cx="3393" cy="291"/>
          </a:xfrm>
        </p:grpSpPr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0ABDD10A-1CED-45E4-9B03-0FD22A638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64"/>
              <a:ext cx="33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400" b="1" dirty="0">
                  <a:solidFill>
                    <a:srgbClr val="CC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400" b="1" dirty="0">
                  <a:solidFill>
                    <a:srgbClr val="CC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求此电流产生的磁感应强度</a:t>
              </a:r>
            </a:p>
          </p:txBody>
        </p:sp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D1CF8651-6F58-4313-887D-09CE55E573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8920457"/>
                </p:ext>
              </p:extLst>
            </p:nvPr>
          </p:nvGraphicFramePr>
          <p:xfrm>
            <a:off x="3365" y="2089"/>
            <a:ext cx="16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1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13" name="Object 8">
                          <a:extLst>
                            <a:ext uri="{FF2B5EF4-FFF2-40B4-BE49-F238E27FC236}">
                              <a16:creationId xmlns:a16="http://schemas.microsoft.com/office/drawing/2014/main" id="{E705B3BE-F3B3-49F3-8BF9-F698835354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5" y="2089"/>
                          <a:ext cx="164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336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43" name="组合 65542">
            <a:extLst>
              <a:ext uri="{FF2B5EF4-FFF2-40B4-BE49-F238E27FC236}">
                <a16:creationId xmlns:a16="http://schemas.microsoft.com/office/drawing/2014/main" id="{D96C9A4A-3297-48E9-A27E-860EA2F487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65958" y="1342120"/>
            <a:ext cx="3449859" cy="1252538"/>
            <a:chOff x="1488" y="1162"/>
            <a:chExt cx="3206" cy="1164"/>
          </a:xfrm>
        </p:grpSpPr>
        <p:sp>
          <p:nvSpPr>
            <p:cNvPr id="71687" name="矩形 65543">
              <a:extLst>
                <a:ext uri="{FF2B5EF4-FFF2-40B4-BE49-F238E27FC236}">
                  <a16:creationId xmlns:a16="http://schemas.microsoft.com/office/drawing/2014/main" id="{F57E034D-8583-4590-A2CA-9F49CD318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40"/>
              <a:ext cx="24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88" name="矩形 65544">
              <a:extLst>
                <a:ext uri="{FF2B5EF4-FFF2-40B4-BE49-F238E27FC236}">
                  <a16:creationId xmlns:a16="http://schemas.microsoft.com/office/drawing/2014/main" id="{03AFEF0C-5AAE-4306-8030-083B55FD6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204"/>
              <a:ext cx="2728" cy="76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89" name="任意多边形 65545">
              <a:extLst>
                <a:ext uri="{FF2B5EF4-FFF2-40B4-BE49-F238E27FC236}">
                  <a16:creationId xmlns:a16="http://schemas.microsoft.com/office/drawing/2014/main" id="{D1EACE4F-E356-427E-BF33-739763BB0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0" name="任意多边形 65546">
              <a:extLst>
                <a:ext uri="{FF2B5EF4-FFF2-40B4-BE49-F238E27FC236}">
                  <a16:creationId xmlns:a16="http://schemas.microsoft.com/office/drawing/2014/main" id="{E22F5E8B-5D44-4A8A-BD04-613C5C7D7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1" name="任意多边形 65547">
              <a:extLst>
                <a:ext uri="{FF2B5EF4-FFF2-40B4-BE49-F238E27FC236}">
                  <a16:creationId xmlns:a16="http://schemas.microsoft.com/office/drawing/2014/main" id="{C570B954-FE88-44EC-BD16-DB7294B35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2" name="任意多边形 65548">
              <a:extLst>
                <a:ext uri="{FF2B5EF4-FFF2-40B4-BE49-F238E27FC236}">
                  <a16:creationId xmlns:a16="http://schemas.microsoft.com/office/drawing/2014/main" id="{4BE5FB6B-8598-458C-AB89-6C2054AC7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3" name="任意多边形 65549">
              <a:extLst>
                <a:ext uri="{FF2B5EF4-FFF2-40B4-BE49-F238E27FC236}">
                  <a16:creationId xmlns:a16="http://schemas.microsoft.com/office/drawing/2014/main" id="{9A3B064B-7010-4D42-B48F-FDFAE277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4" name="任意多边形 65550">
              <a:extLst>
                <a:ext uri="{FF2B5EF4-FFF2-40B4-BE49-F238E27FC236}">
                  <a16:creationId xmlns:a16="http://schemas.microsoft.com/office/drawing/2014/main" id="{D1991479-07C4-43D9-A607-943BA9AA9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5" name="任意多边形 65551">
              <a:extLst>
                <a:ext uri="{FF2B5EF4-FFF2-40B4-BE49-F238E27FC236}">
                  <a16:creationId xmlns:a16="http://schemas.microsoft.com/office/drawing/2014/main" id="{9047AC64-13C8-45FA-97F1-32CE66303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6" name="任意多边形 65552">
              <a:extLst>
                <a:ext uri="{FF2B5EF4-FFF2-40B4-BE49-F238E27FC236}">
                  <a16:creationId xmlns:a16="http://schemas.microsoft.com/office/drawing/2014/main" id="{342628B8-434E-44AD-8A2F-BC12660D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7" name="任意多边形 65553">
              <a:extLst>
                <a:ext uri="{FF2B5EF4-FFF2-40B4-BE49-F238E27FC236}">
                  <a16:creationId xmlns:a16="http://schemas.microsoft.com/office/drawing/2014/main" id="{2E6632BD-6229-4CAC-9BAA-8F8A026C8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8" name="任意多边形 65554">
              <a:extLst>
                <a:ext uri="{FF2B5EF4-FFF2-40B4-BE49-F238E27FC236}">
                  <a16:creationId xmlns:a16="http://schemas.microsoft.com/office/drawing/2014/main" id="{58AF2E0E-99D4-48DB-B122-0207EE6BA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699" name="任意多边形 65555">
              <a:extLst>
                <a:ext uri="{FF2B5EF4-FFF2-40B4-BE49-F238E27FC236}">
                  <a16:creationId xmlns:a16="http://schemas.microsoft.com/office/drawing/2014/main" id="{A2C739D4-7B58-480B-A575-129E2D8C7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62"/>
              <a:ext cx="241" cy="845"/>
            </a:xfrm>
            <a:custGeom>
              <a:avLst/>
              <a:gdLst>
                <a:gd name="T0" fmla="*/ 0 w 241"/>
                <a:gd name="T1" fmla="*/ 38 h 845"/>
                <a:gd name="T2" fmla="*/ 10 w 241"/>
                <a:gd name="T3" fmla="*/ 0 h 845"/>
                <a:gd name="T4" fmla="*/ 38 w 241"/>
                <a:gd name="T5" fmla="*/ 0 h 845"/>
                <a:gd name="T6" fmla="*/ 58 w 241"/>
                <a:gd name="T7" fmla="*/ 19 h 845"/>
                <a:gd name="T8" fmla="*/ 144 w 241"/>
                <a:gd name="T9" fmla="*/ 806 h 845"/>
                <a:gd name="T10" fmla="*/ 154 w 241"/>
                <a:gd name="T11" fmla="*/ 835 h 845"/>
                <a:gd name="T12" fmla="*/ 182 w 241"/>
                <a:gd name="T13" fmla="*/ 844 h 845"/>
                <a:gd name="T14" fmla="*/ 202 w 241"/>
                <a:gd name="T15" fmla="*/ 844 h 845"/>
                <a:gd name="T16" fmla="*/ 240 w 241"/>
                <a:gd name="T17" fmla="*/ 80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845">
                  <a:moveTo>
                    <a:pt x="0" y="38"/>
                  </a:moveTo>
                  <a:lnTo>
                    <a:pt x="10" y="0"/>
                  </a:lnTo>
                  <a:lnTo>
                    <a:pt x="38" y="0"/>
                  </a:lnTo>
                  <a:lnTo>
                    <a:pt x="58" y="19"/>
                  </a:lnTo>
                  <a:lnTo>
                    <a:pt x="144" y="806"/>
                  </a:lnTo>
                  <a:lnTo>
                    <a:pt x="154" y="835"/>
                  </a:lnTo>
                  <a:lnTo>
                    <a:pt x="182" y="844"/>
                  </a:lnTo>
                  <a:lnTo>
                    <a:pt x="202" y="844"/>
                  </a:lnTo>
                  <a:lnTo>
                    <a:pt x="240" y="806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71700" name="组合 65556">
              <a:extLst>
                <a:ext uri="{FF2B5EF4-FFF2-40B4-BE49-F238E27FC236}">
                  <a16:creationId xmlns:a16="http://schemas.microsoft.com/office/drawing/2014/main" id="{1B655899-63E1-4B49-B819-5EE8B1A8D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162"/>
              <a:ext cx="1105" cy="845"/>
              <a:chOff x="2352" y="1162"/>
              <a:chExt cx="1105" cy="845"/>
            </a:xfrm>
          </p:grpSpPr>
          <p:sp>
            <p:nvSpPr>
              <p:cNvPr id="71701" name="任意多边形 65557">
                <a:extLst>
                  <a:ext uri="{FF2B5EF4-FFF2-40B4-BE49-F238E27FC236}">
                    <a16:creationId xmlns:a16="http://schemas.microsoft.com/office/drawing/2014/main" id="{328F02CB-98A5-43E7-B689-AA0A2B8A0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162"/>
                <a:ext cx="241" cy="845"/>
              </a:xfrm>
              <a:custGeom>
                <a:avLst/>
                <a:gdLst>
                  <a:gd name="T0" fmla="*/ 0 w 241"/>
                  <a:gd name="T1" fmla="*/ 38 h 845"/>
                  <a:gd name="T2" fmla="*/ 10 w 241"/>
                  <a:gd name="T3" fmla="*/ 0 h 845"/>
                  <a:gd name="T4" fmla="*/ 38 w 241"/>
                  <a:gd name="T5" fmla="*/ 0 h 845"/>
                  <a:gd name="T6" fmla="*/ 58 w 241"/>
                  <a:gd name="T7" fmla="*/ 19 h 845"/>
                  <a:gd name="T8" fmla="*/ 144 w 241"/>
                  <a:gd name="T9" fmla="*/ 806 h 845"/>
                  <a:gd name="T10" fmla="*/ 154 w 241"/>
                  <a:gd name="T11" fmla="*/ 835 h 845"/>
                  <a:gd name="T12" fmla="*/ 182 w 241"/>
                  <a:gd name="T13" fmla="*/ 844 h 845"/>
                  <a:gd name="T14" fmla="*/ 202 w 241"/>
                  <a:gd name="T15" fmla="*/ 844 h 845"/>
                  <a:gd name="T16" fmla="*/ 240 w 241"/>
                  <a:gd name="T17" fmla="*/ 80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845">
                    <a:moveTo>
                      <a:pt x="0" y="38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58" y="19"/>
                    </a:lnTo>
                    <a:lnTo>
                      <a:pt x="144" y="806"/>
                    </a:lnTo>
                    <a:lnTo>
                      <a:pt x="154" y="835"/>
                    </a:lnTo>
                    <a:lnTo>
                      <a:pt x="182" y="844"/>
                    </a:lnTo>
                    <a:lnTo>
                      <a:pt x="202" y="844"/>
                    </a:lnTo>
                    <a:lnTo>
                      <a:pt x="240" y="806"/>
                    </a:lnTo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702" name="任意多边形 65558">
                <a:extLst>
                  <a:ext uri="{FF2B5EF4-FFF2-40B4-BE49-F238E27FC236}">
                    <a16:creationId xmlns:a16="http://schemas.microsoft.com/office/drawing/2014/main" id="{C15F4EDD-178D-4F25-B71D-89B2019FF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162"/>
                <a:ext cx="241" cy="845"/>
              </a:xfrm>
              <a:custGeom>
                <a:avLst/>
                <a:gdLst>
                  <a:gd name="T0" fmla="*/ 0 w 241"/>
                  <a:gd name="T1" fmla="*/ 38 h 845"/>
                  <a:gd name="T2" fmla="*/ 10 w 241"/>
                  <a:gd name="T3" fmla="*/ 0 h 845"/>
                  <a:gd name="T4" fmla="*/ 38 w 241"/>
                  <a:gd name="T5" fmla="*/ 0 h 845"/>
                  <a:gd name="T6" fmla="*/ 58 w 241"/>
                  <a:gd name="T7" fmla="*/ 19 h 845"/>
                  <a:gd name="T8" fmla="*/ 144 w 241"/>
                  <a:gd name="T9" fmla="*/ 806 h 845"/>
                  <a:gd name="T10" fmla="*/ 154 w 241"/>
                  <a:gd name="T11" fmla="*/ 835 h 845"/>
                  <a:gd name="T12" fmla="*/ 182 w 241"/>
                  <a:gd name="T13" fmla="*/ 844 h 845"/>
                  <a:gd name="T14" fmla="*/ 202 w 241"/>
                  <a:gd name="T15" fmla="*/ 844 h 845"/>
                  <a:gd name="T16" fmla="*/ 240 w 241"/>
                  <a:gd name="T17" fmla="*/ 80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845">
                    <a:moveTo>
                      <a:pt x="0" y="38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58" y="19"/>
                    </a:lnTo>
                    <a:lnTo>
                      <a:pt x="144" y="806"/>
                    </a:lnTo>
                    <a:lnTo>
                      <a:pt x="154" y="835"/>
                    </a:lnTo>
                    <a:lnTo>
                      <a:pt x="182" y="844"/>
                    </a:lnTo>
                    <a:lnTo>
                      <a:pt x="202" y="844"/>
                    </a:lnTo>
                    <a:lnTo>
                      <a:pt x="240" y="806"/>
                    </a:lnTo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703" name="任意多边形 65559">
                <a:extLst>
                  <a:ext uri="{FF2B5EF4-FFF2-40B4-BE49-F238E27FC236}">
                    <a16:creationId xmlns:a16="http://schemas.microsoft.com/office/drawing/2014/main" id="{7298CEFD-E571-4507-A05B-9B2A0452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162"/>
                <a:ext cx="241" cy="845"/>
              </a:xfrm>
              <a:custGeom>
                <a:avLst/>
                <a:gdLst>
                  <a:gd name="T0" fmla="*/ 0 w 241"/>
                  <a:gd name="T1" fmla="*/ 38 h 845"/>
                  <a:gd name="T2" fmla="*/ 10 w 241"/>
                  <a:gd name="T3" fmla="*/ 0 h 845"/>
                  <a:gd name="T4" fmla="*/ 38 w 241"/>
                  <a:gd name="T5" fmla="*/ 0 h 845"/>
                  <a:gd name="T6" fmla="*/ 58 w 241"/>
                  <a:gd name="T7" fmla="*/ 19 h 845"/>
                  <a:gd name="T8" fmla="*/ 144 w 241"/>
                  <a:gd name="T9" fmla="*/ 806 h 845"/>
                  <a:gd name="T10" fmla="*/ 154 w 241"/>
                  <a:gd name="T11" fmla="*/ 835 h 845"/>
                  <a:gd name="T12" fmla="*/ 182 w 241"/>
                  <a:gd name="T13" fmla="*/ 844 h 845"/>
                  <a:gd name="T14" fmla="*/ 202 w 241"/>
                  <a:gd name="T15" fmla="*/ 844 h 845"/>
                  <a:gd name="T16" fmla="*/ 240 w 241"/>
                  <a:gd name="T17" fmla="*/ 80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845">
                    <a:moveTo>
                      <a:pt x="0" y="38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58" y="19"/>
                    </a:lnTo>
                    <a:lnTo>
                      <a:pt x="144" y="806"/>
                    </a:lnTo>
                    <a:lnTo>
                      <a:pt x="154" y="835"/>
                    </a:lnTo>
                    <a:lnTo>
                      <a:pt x="182" y="844"/>
                    </a:lnTo>
                    <a:lnTo>
                      <a:pt x="202" y="844"/>
                    </a:lnTo>
                    <a:lnTo>
                      <a:pt x="240" y="806"/>
                    </a:lnTo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704" name="任意多边形 65560">
                <a:extLst>
                  <a:ext uri="{FF2B5EF4-FFF2-40B4-BE49-F238E27FC236}">
                    <a16:creationId xmlns:a16="http://schemas.microsoft.com/office/drawing/2014/main" id="{BF8DA8AC-4D8A-4567-85D1-054B0EDA7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162"/>
                <a:ext cx="241" cy="845"/>
              </a:xfrm>
              <a:custGeom>
                <a:avLst/>
                <a:gdLst>
                  <a:gd name="T0" fmla="*/ 0 w 241"/>
                  <a:gd name="T1" fmla="*/ 38 h 845"/>
                  <a:gd name="T2" fmla="*/ 10 w 241"/>
                  <a:gd name="T3" fmla="*/ 0 h 845"/>
                  <a:gd name="T4" fmla="*/ 38 w 241"/>
                  <a:gd name="T5" fmla="*/ 0 h 845"/>
                  <a:gd name="T6" fmla="*/ 58 w 241"/>
                  <a:gd name="T7" fmla="*/ 19 h 845"/>
                  <a:gd name="T8" fmla="*/ 144 w 241"/>
                  <a:gd name="T9" fmla="*/ 806 h 845"/>
                  <a:gd name="T10" fmla="*/ 154 w 241"/>
                  <a:gd name="T11" fmla="*/ 835 h 845"/>
                  <a:gd name="T12" fmla="*/ 182 w 241"/>
                  <a:gd name="T13" fmla="*/ 844 h 845"/>
                  <a:gd name="T14" fmla="*/ 202 w 241"/>
                  <a:gd name="T15" fmla="*/ 844 h 845"/>
                  <a:gd name="T16" fmla="*/ 240 w 241"/>
                  <a:gd name="T17" fmla="*/ 80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845">
                    <a:moveTo>
                      <a:pt x="0" y="38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58" y="19"/>
                    </a:lnTo>
                    <a:lnTo>
                      <a:pt x="144" y="806"/>
                    </a:lnTo>
                    <a:lnTo>
                      <a:pt x="154" y="835"/>
                    </a:lnTo>
                    <a:lnTo>
                      <a:pt x="182" y="844"/>
                    </a:lnTo>
                    <a:lnTo>
                      <a:pt x="202" y="844"/>
                    </a:lnTo>
                    <a:lnTo>
                      <a:pt x="240" y="806"/>
                    </a:lnTo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705" name="任意多边形 65561">
                <a:extLst>
                  <a:ext uri="{FF2B5EF4-FFF2-40B4-BE49-F238E27FC236}">
                    <a16:creationId xmlns:a16="http://schemas.microsoft.com/office/drawing/2014/main" id="{29BB2B12-F634-4DE1-B50A-9DED90EB6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162"/>
                <a:ext cx="241" cy="845"/>
              </a:xfrm>
              <a:custGeom>
                <a:avLst/>
                <a:gdLst>
                  <a:gd name="T0" fmla="*/ 0 w 241"/>
                  <a:gd name="T1" fmla="*/ 38 h 845"/>
                  <a:gd name="T2" fmla="*/ 10 w 241"/>
                  <a:gd name="T3" fmla="*/ 0 h 845"/>
                  <a:gd name="T4" fmla="*/ 38 w 241"/>
                  <a:gd name="T5" fmla="*/ 0 h 845"/>
                  <a:gd name="T6" fmla="*/ 58 w 241"/>
                  <a:gd name="T7" fmla="*/ 19 h 845"/>
                  <a:gd name="T8" fmla="*/ 144 w 241"/>
                  <a:gd name="T9" fmla="*/ 806 h 845"/>
                  <a:gd name="T10" fmla="*/ 154 w 241"/>
                  <a:gd name="T11" fmla="*/ 835 h 845"/>
                  <a:gd name="T12" fmla="*/ 182 w 241"/>
                  <a:gd name="T13" fmla="*/ 844 h 845"/>
                  <a:gd name="T14" fmla="*/ 202 w 241"/>
                  <a:gd name="T15" fmla="*/ 844 h 845"/>
                  <a:gd name="T16" fmla="*/ 240 w 241"/>
                  <a:gd name="T17" fmla="*/ 80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845">
                    <a:moveTo>
                      <a:pt x="0" y="38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58" y="19"/>
                    </a:lnTo>
                    <a:lnTo>
                      <a:pt x="144" y="806"/>
                    </a:lnTo>
                    <a:lnTo>
                      <a:pt x="154" y="835"/>
                    </a:lnTo>
                    <a:lnTo>
                      <a:pt x="182" y="844"/>
                    </a:lnTo>
                    <a:lnTo>
                      <a:pt x="202" y="844"/>
                    </a:lnTo>
                    <a:lnTo>
                      <a:pt x="240" y="806"/>
                    </a:lnTo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706" name="任意多边形 65562">
                <a:extLst>
                  <a:ext uri="{FF2B5EF4-FFF2-40B4-BE49-F238E27FC236}">
                    <a16:creationId xmlns:a16="http://schemas.microsoft.com/office/drawing/2014/main" id="{2482334C-759B-4412-9EE5-E68300475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62"/>
                <a:ext cx="241" cy="845"/>
              </a:xfrm>
              <a:custGeom>
                <a:avLst/>
                <a:gdLst>
                  <a:gd name="T0" fmla="*/ 0 w 241"/>
                  <a:gd name="T1" fmla="*/ 38 h 845"/>
                  <a:gd name="T2" fmla="*/ 10 w 241"/>
                  <a:gd name="T3" fmla="*/ 0 h 845"/>
                  <a:gd name="T4" fmla="*/ 38 w 241"/>
                  <a:gd name="T5" fmla="*/ 0 h 845"/>
                  <a:gd name="T6" fmla="*/ 58 w 241"/>
                  <a:gd name="T7" fmla="*/ 19 h 845"/>
                  <a:gd name="T8" fmla="*/ 144 w 241"/>
                  <a:gd name="T9" fmla="*/ 806 h 845"/>
                  <a:gd name="T10" fmla="*/ 154 w 241"/>
                  <a:gd name="T11" fmla="*/ 835 h 845"/>
                  <a:gd name="T12" fmla="*/ 182 w 241"/>
                  <a:gd name="T13" fmla="*/ 844 h 845"/>
                  <a:gd name="T14" fmla="*/ 202 w 241"/>
                  <a:gd name="T15" fmla="*/ 844 h 845"/>
                  <a:gd name="T16" fmla="*/ 240 w 241"/>
                  <a:gd name="T17" fmla="*/ 80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845">
                    <a:moveTo>
                      <a:pt x="0" y="38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58" y="19"/>
                    </a:lnTo>
                    <a:lnTo>
                      <a:pt x="144" y="806"/>
                    </a:lnTo>
                    <a:lnTo>
                      <a:pt x="154" y="835"/>
                    </a:lnTo>
                    <a:lnTo>
                      <a:pt x="182" y="844"/>
                    </a:lnTo>
                    <a:lnTo>
                      <a:pt x="202" y="844"/>
                    </a:lnTo>
                    <a:lnTo>
                      <a:pt x="240" y="806"/>
                    </a:lnTo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707" name="任意多边形 65563">
                <a:extLst>
                  <a:ext uri="{FF2B5EF4-FFF2-40B4-BE49-F238E27FC236}">
                    <a16:creationId xmlns:a16="http://schemas.microsoft.com/office/drawing/2014/main" id="{7D25ED5D-6B59-4833-AD42-84AFA2871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62"/>
                <a:ext cx="241" cy="845"/>
              </a:xfrm>
              <a:custGeom>
                <a:avLst/>
                <a:gdLst>
                  <a:gd name="T0" fmla="*/ 0 w 241"/>
                  <a:gd name="T1" fmla="*/ 38 h 845"/>
                  <a:gd name="T2" fmla="*/ 10 w 241"/>
                  <a:gd name="T3" fmla="*/ 0 h 845"/>
                  <a:gd name="T4" fmla="*/ 38 w 241"/>
                  <a:gd name="T5" fmla="*/ 0 h 845"/>
                  <a:gd name="T6" fmla="*/ 58 w 241"/>
                  <a:gd name="T7" fmla="*/ 19 h 845"/>
                  <a:gd name="T8" fmla="*/ 144 w 241"/>
                  <a:gd name="T9" fmla="*/ 806 h 845"/>
                  <a:gd name="T10" fmla="*/ 154 w 241"/>
                  <a:gd name="T11" fmla="*/ 835 h 845"/>
                  <a:gd name="T12" fmla="*/ 182 w 241"/>
                  <a:gd name="T13" fmla="*/ 844 h 845"/>
                  <a:gd name="T14" fmla="*/ 202 w 241"/>
                  <a:gd name="T15" fmla="*/ 844 h 845"/>
                  <a:gd name="T16" fmla="*/ 240 w 241"/>
                  <a:gd name="T17" fmla="*/ 80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845">
                    <a:moveTo>
                      <a:pt x="0" y="38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58" y="19"/>
                    </a:lnTo>
                    <a:lnTo>
                      <a:pt x="144" y="806"/>
                    </a:lnTo>
                    <a:lnTo>
                      <a:pt x="154" y="835"/>
                    </a:lnTo>
                    <a:lnTo>
                      <a:pt x="182" y="844"/>
                    </a:lnTo>
                    <a:lnTo>
                      <a:pt x="202" y="844"/>
                    </a:lnTo>
                    <a:lnTo>
                      <a:pt x="240" y="806"/>
                    </a:lnTo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1708" name="任意多边形 65564">
              <a:extLst>
                <a:ext uri="{FF2B5EF4-FFF2-40B4-BE49-F238E27FC236}">
                  <a16:creationId xmlns:a16="http://schemas.microsoft.com/office/drawing/2014/main" id="{C1A5ED80-0FD2-4C82-8FFE-93032045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00"/>
              <a:ext cx="145" cy="769"/>
            </a:xfrm>
            <a:custGeom>
              <a:avLst/>
              <a:gdLst>
                <a:gd name="T0" fmla="*/ 0 w 145"/>
                <a:gd name="T1" fmla="*/ 0 h 769"/>
                <a:gd name="T2" fmla="*/ 48 w 145"/>
                <a:gd name="T3" fmla="*/ 48 h 769"/>
                <a:gd name="T4" fmla="*/ 48 w 145"/>
                <a:gd name="T5" fmla="*/ 336 h 769"/>
                <a:gd name="T6" fmla="*/ 144 w 145"/>
                <a:gd name="T7" fmla="*/ 384 h 769"/>
                <a:gd name="T8" fmla="*/ 48 w 145"/>
                <a:gd name="T9" fmla="*/ 432 h 769"/>
                <a:gd name="T10" fmla="*/ 48 w 145"/>
                <a:gd name="T11" fmla="*/ 720 h 769"/>
                <a:gd name="T12" fmla="*/ 0 w 145"/>
                <a:gd name="T13" fmla="*/ 7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769">
                  <a:moveTo>
                    <a:pt x="0" y="0"/>
                  </a:moveTo>
                  <a:lnTo>
                    <a:pt x="48" y="48"/>
                  </a:lnTo>
                  <a:lnTo>
                    <a:pt x="48" y="336"/>
                  </a:lnTo>
                  <a:lnTo>
                    <a:pt x="144" y="384"/>
                  </a:lnTo>
                  <a:lnTo>
                    <a:pt x="48" y="432"/>
                  </a:lnTo>
                  <a:lnTo>
                    <a:pt x="48" y="720"/>
                  </a:lnTo>
                  <a:lnTo>
                    <a:pt x="0" y="768"/>
                  </a:lnTo>
                </a:path>
              </a:pathLst>
            </a:custGeom>
            <a:noFill/>
            <a:ln w="25400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709" name="矩形 65565">
              <a:extLst>
                <a:ext uri="{FF2B5EF4-FFF2-40B4-BE49-F238E27FC236}">
                  <a16:creationId xmlns:a16="http://schemas.microsoft.com/office/drawing/2014/main" id="{0D297E0A-0168-477D-AA76-7306ABF34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" y="1419"/>
              <a:ext cx="2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1710" name="直接连接符 65566">
              <a:extLst>
                <a:ext uri="{FF2B5EF4-FFF2-40B4-BE49-F238E27FC236}">
                  <a16:creationId xmlns:a16="http://schemas.microsoft.com/office/drawing/2014/main" id="{C8DA3104-342B-4544-BA7D-86D0D097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直接连接符 65567">
              <a:extLst>
                <a:ext uri="{FF2B5EF4-FFF2-40B4-BE49-F238E27FC236}">
                  <a16:creationId xmlns:a16="http://schemas.microsoft.com/office/drawing/2014/main" id="{2861CF20-F85D-4A9F-9256-E172CB001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9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直接连接符 65568">
              <a:extLst>
                <a:ext uri="{FF2B5EF4-FFF2-40B4-BE49-F238E27FC236}">
                  <a16:creationId xmlns:a16="http://schemas.microsoft.com/office/drawing/2014/main" id="{D10EF5C7-F831-42CD-8E7F-04108CF86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20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直接连接符 65569">
              <a:extLst>
                <a:ext uri="{FF2B5EF4-FFF2-40B4-BE49-F238E27FC236}">
                  <a16:creationId xmlns:a16="http://schemas.microsoft.com/office/drawing/2014/main" id="{CC1A5E0D-9A2C-4E32-BA86-78E5858E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0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矩形 65570">
              <a:extLst>
                <a:ext uri="{FF2B5EF4-FFF2-40B4-BE49-F238E27FC236}">
                  <a16:creationId xmlns:a16="http://schemas.microsoft.com/office/drawing/2014/main" id="{FE383A3D-9570-4A85-A0FF-26D041683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2035"/>
              <a:ext cx="1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1715" name="矩形 65571">
              <a:extLst>
                <a:ext uri="{FF2B5EF4-FFF2-40B4-BE49-F238E27FC236}">
                  <a16:creationId xmlns:a16="http://schemas.microsoft.com/office/drawing/2014/main" id="{411FB6AC-5F74-4BA4-8D57-A9423188D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32"/>
              <a:ext cx="6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μ</a:t>
              </a:r>
              <a:endParaRPr lang="en-US" altLang="zh-CN" sz="2400" i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5573" name="矩形 65572">
            <a:extLst>
              <a:ext uri="{FF2B5EF4-FFF2-40B4-BE49-F238E27FC236}">
                <a16:creationId xmlns:a16="http://schemas.microsoft.com/office/drawing/2014/main" id="{A490FCE9-AB6F-4B53-A853-38FF8574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7696200" cy="93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 试计算长直螺线管的自感。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已知：匝数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N,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横截面积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长度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磁导率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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66596">
            <a:extLst>
              <a:ext uri="{FF2B5EF4-FFF2-40B4-BE49-F238E27FC236}">
                <a16:creationId xmlns:a16="http://schemas.microsoft.com/office/drawing/2014/main" id="{EC7443DD-59B4-4AD6-AC1F-C40E003DC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1883" y="1623492"/>
            <a:ext cx="3578149" cy="437356"/>
            <a:chOff x="670" y="181"/>
            <a:chExt cx="2978" cy="364"/>
          </a:xfrm>
        </p:grpSpPr>
        <p:sp>
          <p:nvSpPr>
            <p:cNvPr id="47" name="直接连接符 66597">
              <a:extLst>
                <a:ext uri="{FF2B5EF4-FFF2-40B4-BE49-F238E27FC236}">
                  <a16:creationId xmlns:a16="http://schemas.microsoft.com/office/drawing/2014/main" id="{860E7D10-1801-4A49-979C-F718D0E75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528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直接连接符 66598">
              <a:extLst>
                <a:ext uri="{FF2B5EF4-FFF2-40B4-BE49-F238E27FC236}">
                  <a16:creationId xmlns:a16="http://schemas.microsoft.com/office/drawing/2014/main" id="{1F0DFB8E-AB40-49C5-821A-88787BDFE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84"/>
              <a:ext cx="528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直接连接符 66599">
              <a:extLst>
                <a:ext uri="{FF2B5EF4-FFF2-40B4-BE49-F238E27FC236}">
                  <a16:creationId xmlns:a16="http://schemas.microsoft.com/office/drawing/2014/main" id="{1E554E27-0F0A-4853-A722-02ECDC2E1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4"/>
              <a:ext cx="528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" name="对象 66600">
              <a:extLst>
                <a:ext uri="{FF2B5EF4-FFF2-40B4-BE49-F238E27FC236}">
                  <a16:creationId xmlns:a16="http://schemas.microsoft.com/office/drawing/2014/main" id="{AEA34569-6019-4B0E-B1AF-6284D6EB6F8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75245829"/>
                </p:ext>
              </p:extLst>
            </p:nvPr>
          </p:nvGraphicFramePr>
          <p:xfrm>
            <a:off x="670" y="248"/>
            <a:ext cx="18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4" name="Equation" r:id="rId3" imgW="126720" imgH="164880" progId="Equation.DSMT4">
                    <p:embed/>
                  </p:oleObj>
                </mc:Choice>
                <mc:Fallback>
                  <p:oleObj name="Equation" r:id="rId3" imgW="126720" imgH="164880" progId="Equation.DSMT4">
                    <p:embed/>
                    <p:pic>
                      <p:nvPicPr>
                        <p:cNvPr id="72744" name="对象 66600">
                          <a:extLst>
                            <a:ext uri="{FF2B5EF4-FFF2-40B4-BE49-F238E27FC236}">
                              <a16:creationId xmlns:a16="http://schemas.microsoft.com/office/drawing/2014/main" id="{13061270-F93D-4A87-8DBD-6BF3164541C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248"/>
                          <a:ext cx="18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66601">
              <a:extLst>
                <a:ext uri="{FF2B5EF4-FFF2-40B4-BE49-F238E27FC236}">
                  <a16:creationId xmlns:a16="http://schemas.microsoft.com/office/drawing/2014/main" id="{6773EAA4-3EDE-472A-B96D-67682E61618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88" y="181"/>
            <a:ext cx="27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5" r:id="rId5" imgW="164885" imgH="190252" progId="Equation.3">
                    <p:embed/>
                  </p:oleObj>
                </mc:Choice>
                <mc:Fallback>
                  <p:oleObj r:id="rId5" imgW="164885" imgH="190252" progId="Equation.3">
                    <p:embed/>
                    <p:pic>
                      <p:nvPicPr>
                        <p:cNvPr id="72745" name="对象 66601">
                          <a:extLst>
                            <a:ext uri="{FF2B5EF4-FFF2-40B4-BE49-F238E27FC236}">
                              <a16:creationId xmlns:a16="http://schemas.microsoft.com/office/drawing/2014/main" id="{7CE2214A-CA7F-47B2-A27A-8578614A457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1"/>
                          <a:ext cx="27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66602">
              <a:extLst>
                <a:ext uri="{FF2B5EF4-FFF2-40B4-BE49-F238E27FC236}">
                  <a16:creationId xmlns:a16="http://schemas.microsoft.com/office/drawing/2014/main" id="{5AA50622-C691-4658-B6D5-D255DB7D099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96" y="223"/>
            <a:ext cx="30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6" r:id="rId7" imgW="177492" imgH="164814" progId="Equation.3">
                    <p:embed/>
                  </p:oleObj>
                </mc:Choice>
                <mc:Fallback>
                  <p:oleObj r:id="rId7" imgW="177492" imgH="164814" progId="Equation.3">
                    <p:embed/>
                    <p:pic>
                      <p:nvPicPr>
                        <p:cNvPr id="72746" name="对象 66602">
                          <a:extLst>
                            <a:ext uri="{FF2B5EF4-FFF2-40B4-BE49-F238E27FC236}">
                              <a16:creationId xmlns:a16="http://schemas.microsoft.com/office/drawing/2014/main" id="{C3927962-4BC3-49EB-8BF0-6DFB31E9E7D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3"/>
                          <a:ext cx="30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66603">
              <a:extLst>
                <a:ext uri="{FF2B5EF4-FFF2-40B4-BE49-F238E27FC236}">
                  <a16:creationId xmlns:a16="http://schemas.microsoft.com/office/drawing/2014/main" id="{4709310F-2263-4E62-B552-A28242D6167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88" y="240"/>
            <a:ext cx="26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7" r:id="rId9" imgW="152202" imgH="164885" progId="Equation.3">
                    <p:embed/>
                  </p:oleObj>
                </mc:Choice>
                <mc:Fallback>
                  <p:oleObj r:id="rId9" imgW="152202" imgH="164885" progId="Equation.3">
                    <p:embed/>
                    <p:pic>
                      <p:nvPicPr>
                        <p:cNvPr id="72747" name="对象 66603">
                          <a:extLst>
                            <a:ext uri="{FF2B5EF4-FFF2-40B4-BE49-F238E27FC236}">
                              <a16:creationId xmlns:a16="http://schemas.microsoft.com/office/drawing/2014/main" id="{6D4FE65A-A131-4559-A6CF-71B5C3B0607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240"/>
                          <a:ext cx="26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 Box 15">
            <a:extLst>
              <a:ext uri="{FF2B5EF4-FFF2-40B4-BE49-F238E27FC236}">
                <a16:creationId xmlns:a16="http://schemas.microsoft.com/office/drawing/2014/main" id="{358ABF46-A415-40D9-8CCE-B901EF2A1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525051"/>
            <a:ext cx="108012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80C99005-DBEA-4076-B2D9-6E4CADDE8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47523"/>
              </p:ext>
            </p:extLst>
          </p:nvPr>
        </p:nvGraphicFramePr>
        <p:xfrm>
          <a:off x="1385336" y="2596004"/>
          <a:ext cx="2394576" cy="90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Equation" r:id="rId11" imgW="1041120" imgH="393480" progId="Equation.DSMT4">
                  <p:embed/>
                </p:oleObj>
              </mc:Choice>
              <mc:Fallback>
                <p:oleObj name="Equation" r:id="rId11" imgW="1041120" imgH="393480" progId="Equation.DSMT4">
                  <p:embed/>
                  <p:pic>
                    <p:nvPicPr>
                      <p:cNvPr id="66593" name="对象 66592">
                        <a:extLst>
                          <a:ext uri="{FF2B5EF4-FFF2-40B4-BE49-F238E27FC236}">
                            <a16:creationId xmlns:a16="http://schemas.microsoft.com/office/drawing/2014/main" id="{746D27FD-1270-4BC1-9157-4CBFB9860A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336" y="2596004"/>
                        <a:ext cx="2394576" cy="90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CBA16F1D-2490-49C8-B263-AF5E98B43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78520"/>
              </p:ext>
            </p:extLst>
          </p:nvPr>
        </p:nvGraphicFramePr>
        <p:xfrm>
          <a:off x="1367908" y="3683485"/>
          <a:ext cx="4644252" cy="96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Equation" r:id="rId13" imgW="2019240" imgH="419040" progId="Equation.DSMT4">
                  <p:embed/>
                </p:oleObj>
              </mc:Choice>
              <mc:Fallback>
                <p:oleObj name="Equation" r:id="rId13" imgW="2019240" imgH="419040" progId="Equation.DSMT4">
                  <p:embed/>
                  <p:pic>
                    <p:nvPicPr>
                      <p:cNvPr id="66594" name="对象 66593">
                        <a:extLst>
                          <a:ext uri="{FF2B5EF4-FFF2-40B4-BE49-F238E27FC236}">
                            <a16:creationId xmlns:a16="http://schemas.microsoft.com/office/drawing/2014/main" id="{890FDBB9-E8BE-4CE8-BD9B-5F375DC807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908" y="3683485"/>
                        <a:ext cx="4644252" cy="963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960D656A-B3ED-4E1D-83F3-019DC9419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733024"/>
              </p:ext>
            </p:extLst>
          </p:nvPr>
        </p:nvGraphicFramePr>
        <p:xfrm>
          <a:off x="1398136" y="5013176"/>
          <a:ext cx="3533904" cy="96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15" imgW="1536480" imgH="419040" progId="Equation.DSMT4">
                  <p:embed/>
                </p:oleObj>
              </mc:Choice>
              <mc:Fallback>
                <p:oleObj name="Equation" r:id="rId15" imgW="1536480" imgH="419040" progId="Equation.DSMT4">
                  <p:embed/>
                  <p:pic>
                    <p:nvPicPr>
                      <p:cNvPr id="66596" name="对象 66595">
                        <a:extLst>
                          <a:ext uri="{FF2B5EF4-FFF2-40B4-BE49-F238E27FC236}">
                            <a16:creationId xmlns:a16="http://schemas.microsoft.com/office/drawing/2014/main" id="{83E217D3-70EC-4D50-90E6-827919B066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136" y="5013176"/>
                        <a:ext cx="3533904" cy="963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936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3" grpId="0"/>
      <p:bldP spid="5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矩形 74753">
            <a:extLst>
              <a:ext uri="{FF2B5EF4-FFF2-40B4-BE49-F238E27FC236}">
                <a16:creationId xmlns:a16="http://schemas.microsoft.com/office/drawing/2014/main" id="{B77E509B-C1FC-4118-BF16-6B462364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610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有两个直长螺线管，它们绕在同一个圆柱面上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 dirty="0">
                <a:latin typeface="宋体" panose="02010600030101010101" pitchFamily="2" charset="-122"/>
              </a:rPr>
              <a:t>已知</a:t>
            </a:r>
            <a:r>
              <a:rPr lang="zh-CN" altLang="en-US" dirty="0">
                <a:latin typeface="Bookman Old Style" panose="020506040505050202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Bookman Old Style" panose="02050604050505020204" pitchFamily="18" charset="0"/>
                <a:sym typeface="Symbol" panose="05050102010706020507" pitchFamily="18" charset="2"/>
              </a:rPr>
              <a:t>  </a:t>
            </a:r>
            <a:r>
              <a:rPr lang="zh-CN" altLang="en-US" dirty="0">
                <a:latin typeface="Bookman Old Style" panose="02050604050505020204" pitchFamily="18" charset="0"/>
              </a:rPr>
              <a:t>求：互感系数</a:t>
            </a:r>
          </a:p>
        </p:txBody>
      </p:sp>
      <p:sp>
        <p:nvSpPr>
          <p:cNvPr id="74755" name="文本框 74754">
            <a:extLst>
              <a:ext uri="{FF2B5EF4-FFF2-40B4-BE49-F238E27FC236}">
                <a16:creationId xmlns:a16="http://schemas.microsoft.com/office/drawing/2014/main" id="{2CE49E29-21FD-4DAE-B8C8-1049D1D09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4289425"/>
            <a:ext cx="1809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3200" b="0" baseline="30000">
              <a:latin typeface="Book Antiqua" panose="02040602050305030304" pitchFamily="18" charset="0"/>
            </a:endParaRPr>
          </a:p>
        </p:txBody>
      </p:sp>
      <p:graphicFrame>
        <p:nvGraphicFramePr>
          <p:cNvPr id="74756" name="对象 74755">
            <a:extLst>
              <a:ext uri="{FF2B5EF4-FFF2-40B4-BE49-F238E27FC236}">
                <a16:creationId xmlns:a16="http://schemas.microsoft.com/office/drawing/2014/main" id="{B13AF9C5-1A94-4E8A-961F-FB3FFA004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193394"/>
              </p:ext>
            </p:extLst>
          </p:nvPr>
        </p:nvGraphicFramePr>
        <p:xfrm>
          <a:off x="1389017" y="1381125"/>
          <a:ext cx="33131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Equation" r:id="rId3" imgW="1320480" imgH="228600" progId="Equation.DSMT4">
                  <p:embed/>
                </p:oleObj>
              </mc:Choice>
              <mc:Fallback>
                <p:oleObj name="Equation" r:id="rId3" imgW="1320480" imgH="228600" progId="Equation.DSMT4">
                  <p:embed/>
                  <p:pic>
                    <p:nvPicPr>
                      <p:cNvPr id="74756" name="对象 74755">
                        <a:extLst>
                          <a:ext uri="{FF2B5EF4-FFF2-40B4-BE49-F238E27FC236}">
                            <a16:creationId xmlns:a16="http://schemas.microsoft.com/office/drawing/2014/main" id="{B13AF9C5-1A94-4E8A-961F-FB3FFA004E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17" y="1381125"/>
                        <a:ext cx="33131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对象 74757">
            <a:extLst>
              <a:ext uri="{FF2B5EF4-FFF2-40B4-BE49-F238E27FC236}">
                <a16:creationId xmlns:a16="http://schemas.microsoft.com/office/drawing/2014/main" id="{94953B6B-0E3E-4D26-A538-A2C0BA039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066872"/>
              </p:ext>
            </p:extLst>
          </p:nvPr>
        </p:nvGraphicFramePr>
        <p:xfrm>
          <a:off x="1119188" y="2324547"/>
          <a:ext cx="36607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Equation" r:id="rId5" imgW="1409400" imgH="393480" progId="Equation.DSMT4">
                  <p:embed/>
                </p:oleObj>
              </mc:Choice>
              <mc:Fallback>
                <p:oleObj name="Equation" r:id="rId5" imgW="1409400" imgH="393480" progId="Equation.DSMT4">
                  <p:embed/>
                  <p:pic>
                    <p:nvPicPr>
                      <p:cNvPr id="74758" name="对象 74757">
                        <a:extLst>
                          <a:ext uri="{FF2B5EF4-FFF2-40B4-BE49-F238E27FC236}">
                            <a16:creationId xmlns:a16="http://schemas.microsoft.com/office/drawing/2014/main" id="{94953B6B-0E3E-4D26-A538-A2C0BA0393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324547"/>
                        <a:ext cx="36607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对象 74758">
            <a:extLst>
              <a:ext uri="{FF2B5EF4-FFF2-40B4-BE49-F238E27FC236}">
                <a16:creationId xmlns:a16="http://schemas.microsoft.com/office/drawing/2014/main" id="{2452277A-EE9A-40FA-9DA8-D83338825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090168"/>
              </p:ext>
            </p:extLst>
          </p:nvPr>
        </p:nvGraphicFramePr>
        <p:xfrm>
          <a:off x="1070769" y="3735388"/>
          <a:ext cx="58054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Equation" r:id="rId7" imgW="2463480" imgH="393480" progId="Equation.DSMT4">
                  <p:embed/>
                </p:oleObj>
              </mc:Choice>
              <mc:Fallback>
                <p:oleObj name="Equation" r:id="rId7" imgW="2463480" imgH="393480" progId="Equation.DSMT4">
                  <p:embed/>
                  <p:pic>
                    <p:nvPicPr>
                      <p:cNvPr id="74759" name="对象 74758">
                        <a:extLst>
                          <a:ext uri="{FF2B5EF4-FFF2-40B4-BE49-F238E27FC236}">
                            <a16:creationId xmlns:a16="http://schemas.microsoft.com/office/drawing/2014/main" id="{2452277A-EE9A-40FA-9DA8-D833388252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769" y="3735388"/>
                        <a:ext cx="580548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对象 74760">
            <a:extLst>
              <a:ext uri="{FF2B5EF4-FFF2-40B4-BE49-F238E27FC236}">
                <a16:creationId xmlns:a16="http://schemas.microsoft.com/office/drawing/2014/main" id="{0696301B-CD1B-488A-B9F1-5EFB7BDE2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711346"/>
              </p:ext>
            </p:extLst>
          </p:nvPr>
        </p:nvGraphicFramePr>
        <p:xfrm>
          <a:off x="1154113" y="4933950"/>
          <a:ext cx="36861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74761" name="对象 74760">
                        <a:extLst>
                          <a:ext uri="{FF2B5EF4-FFF2-40B4-BE49-F238E27FC236}">
                            <a16:creationId xmlns:a16="http://schemas.microsoft.com/office/drawing/2014/main" id="{0696301B-CD1B-488A-B9F1-5EFB7BDE26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933950"/>
                        <a:ext cx="36861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对象 74761">
            <a:extLst>
              <a:ext uri="{FF2B5EF4-FFF2-40B4-BE49-F238E27FC236}">
                <a16:creationId xmlns:a16="http://schemas.microsoft.com/office/drawing/2014/main" id="{4C66603C-C9A1-463D-9EE5-9A988E866C9C}"/>
              </a:ext>
            </a:extLst>
          </p:cNvPr>
          <p:cNvGraphicFramePr>
            <a:graphicFrameLocks/>
          </p:cNvGraphicFramePr>
          <p:nvPr/>
        </p:nvGraphicFramePr>
        <p:xfrm>
          <a:off x="4592638" y="352583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r:id="rId11" imgW="114102" imgH="215526" progId="Equation.3">
                  <p:embed/>
                </p:oleObj>
              </mc:Choice>
              <mc:Fallback>
                <p:oleObj r:id="rId11" imgW="114102" imgH="215526" progId="Equation.3">
                  <p:embed/>
                  <p:pic>
                    <p:nvPicPr>
                      <p:cNvPr id="74762" name="对象 74761">
                        <a:extLst>
                          <a:ext uri="{FF2B5EF4-FFF2-40B4-BE49-F238E27FC236}">
                            <a16:creationId xmlns:a16="http://schemas.microsoft.com/office/drawing/2014/main" id="{4C66603C-C9A1-463D-9EE5-9A988E866C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352583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对象 74762">
            <a:extLst>
              <a:ext uri="{FF2B5EF4-FFF2-40B4-BE49-F238E27FC236}">
                <a16:creationId xmlns:a16="http://schemas.microsoft.com/office/drawing/2014/main" id="{94B41EAB-347A-4AA3-AF90-6FCCAA5ABEFF}"/>
              </a:ext>
            </a:extLst>
          </p:cNvPr>
          <p:cNvGraphicFramePr>
            <a:graphicFrameLocks/>
          </p:cNvGraphicFramePr>
          <p:nvPr/>
        </p:nvGraphicFramePr>
        <p:xfrm>
          <a:off x="4592638" y="352583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r:id="rId13" imgW="114102" imgH="215526" progId="Equation.3">
                  <p:embed/>
                </p:oleObj>
              </mc:Choice>
              <mc:Fallback>
                <p:oleObj r:id="rId13" imgW="114102" imgH="215526" progId="Equation.3">
                  <p:embed/>
                  <p:pic>
                    <p:nvPicPr>
                      <p:cNvPr id="74763" name="对象 74762">
                        <a:extLst>
                          <a:ext uri="{FF2B5EF4-FFF2-40B4-BE49-F238E27FC236}">
                            <a16:creationId xmlns:a16="http://schemas.microsoft.com/office/drawing/2014/main" id="{94B41EAB-347A-4AA3-AF90-6FCCAA5ABE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352583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4" name="组合 74763">
            <a:extLst>
              <a:ext uri="{FF2B5EF4-FFF2-40B4-BE49-F238E27FC236}">
                <a16:creationId xmlns:a16="http://schemas.microsoft.com/office/drawing/2014/main" id="{93564DC8-4FF0-48B0-BEC7-63FFADB44A8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652588"/>
            <a:ext cx="4191000" cy="2057400"/>
            <a:chOff x="3120" y="1041"/>
            <a:chExt cx="2640" cy="1296"/>
          </a:xfrm>
        </p:grpSpPr>
        <p:sp>
          <p:nvSpPr>
            <p:cNvPr id="79884" name="矩形 74764">
              <a:extLst>
                <a:ext uri="{FF2B5EF4-FFF2-40B4-BE49-F238E27FC236}">
                  <a16:creationId xmlns:a16="http://schemas.microsoft.com/office/drawing/2014/main" id="{9C66B994-C9F4-4AED-8053-4DFA8DE53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287"/>
              <a:ext cx="2008" cy="67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85" name="任意多边形 74765">
              <a:extLst>
                <a:ext uri="{FF2B5EF4-FFF2-40B4-BE49-F238E27FC236}">
                  <a16:creationId xmlns:a16="http://schemas.microsoft.com/office/drawing/2014/main" id="{0448DAA7-159D-4B40-9E90-4A2C9FF81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1233"/>
              <a:ext cx="198" cy="769"/>
            </a:xfrm>
            <a:custGeom>
              <a:avLst/>
              <a:gdLst>
                <a:gd name="T0" fmla="*/ 0 w 198"/>
                <a:gd name="T1" fmla="*/ 49 h 769"/>
                <a:gd name="T2" fmla="*/ 4 w 198"/>
                <a:gd name="T3" fmla="*/ 23 h 769"/>
                <a:gd name="T4" fmla="*/ 10 w 198"/>
                <a:gd name="T5" fmla="*/ 12 h 769"/>
                <a:gd name="T6" fmla="*/ 15 w 198"/>
                <a:gd name="T7" fmla="*/ 5 h 769"/>
                <a:gd name="T8" fmla="*/ 21 w 198"/>
                <a:gd name="T9" fmla="*/ 0 h 769"/>
                <a:gd name="T10" fmla="*/ 26 w 198"/>
                <a:gd name="T11" fmla="*/ 5 h 769"/>
                <a:gd name="T12" fmla="*/ 30 w 198"/>
                <a:gd name="T13" fmla="*/ 18 h 769"/>
                <a:gd name="T14" fmla="*/ 35 w 198"/>
                <a:gd name="T15" fmla="*/ 18 h 769"/>
                <a:gd name="T16" fmla="*/ 39 w 198"/>
                <a:gd name="T17" fmla="*/ 35 h 769"/>
                <a:gd name="T18" fmla="*/ 44 w 198"/>
                <a:gd name="T19" fmla="*/ 41 h 769"/>
                <a:gd name="T20" fmla="*/ 150 w 198"/>
                <a:gd name="T21" fmla="*/ 729 h 769"/>
                <a:gd name="T22" fmla="*/ 157 w 198"/>
                <a:gd name="T23" fmla="*/ 744 h 769"/>
                <a:gd name="T24" fmla="*/ 162 w 198"/>
                <a:gd name="T25" fmla="*/ 749 h 769"/>
                <a:gd name="T26" fmla="*/ 166 w 198"/>
                <a:gd name="T27" fmla="*/ 762 h 769"/>
                <a:gd name="T28" fmla="*/ 171 w 198"/>
                <a:gd name="T29" fmla="*/ 768 h 769"/>
                <a:gd name="T30" fmla="*/ 177 w 198"/>
                <a:gd name="T31" fmla="*/ 768 h 769"/>
                <a:gd name="T32" fmla="*/ 182 w 198"/>
                <a:gd name="T33" fmla="*/ 768 h 769"/>
                <a:gd name="T34" fmla="*/ 188 w 198"/>
                <a:gd name="T35" fmla="*/ 762 h 769"/>
                <a:gd name="T36" fmla="*/ 191 w 198"/>
                <a:gd name="T37" fmla="*/ 749 h 769"/>
                <a:gd name="T38" fmla="*/ 197 w 198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0" y="729"/>
                  </a:lnTo>
                  <a:lnTo>
                    <a:pt x="157" y="744"/>
                  </a:lnTo>
                  <a:lnTo>
                    <a:pt x="162" y="749"/>
                  </a:lnTo>
                  <a:lnTo>
                    <a:pt x="166" y="762"/>
                  </a:lnTo>
                  <a:lnTo>
                    <a:pt x="171" y="768"/>
                  </a:lnTo>
                  <a:lnTo>
                    <a:pt x="177" y="768"/>
                  </a:lnTo>
                  <a:lnTo>
                    <a:pt x="182" y="768"/>
                  </a:lnTo>
                  <a:lnTo>
                    <a:pt x="188" y="762"/>
                  </a:lnTo>
                  <a:lnTo>
                    <a:pt x="191" y="749"/>
                  </a:lnTo>
                  <a:lnTo>
                    <a:pt x="197" y="729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86" name="任意多边形 74766">
              <a:extLst>
                <a:ext uri="{FF2B5EF4-FFF2-40B4-BE49-F238E27FC236}">
                  <a16:creationId xmlns:a16="http://schemas.microsoft.com/office/drawing/2014/main" id="{13C83B55-244C-4E0C-A4B4-F0B9D2FF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" y="1233"/>
              <a:ext cx="199" cy="769"/>
            </a:xfrm>
            <a:custGeom>
              <a:avLst/>
              <a:gdLst>
                <a:gd name="T0" fmla="*/ 0 w 199"/>
                <a:gd name="T1" fmla="*/ 49 h 769"/>
                <a:gd name="T2" fmla="*/ 4 w 199"/>
                <a:gd name="T3" fmla="*/ 23 h 769"/>
                <a:gd name="T4" fmla="*/ 10 w 199"/>
                <a:gd name="T5" fmla="*/ 12 h 769"/>
                <a:gd name="T6" fmla="*/ 15 w 199"/>
                <a:gd name="T7" fmla="*/ 5 h 769"/>
                <a:gd name="T8" fmla="*/ 21 w 199"/>
                <a:gd name="T9" fmla="*/ 0 h 769"/>
                <a:gd name="T10" fmla="*/ 26 w 199"/>
                <a:gd name="T11" fmla="*/ 5 h 769"/>
                <a:gd name="T12" fmla="*/ 30 w 199"/>
                <a:gd name="T13" fmla="*/ 18 h 769"/>
                <a:gd name="T14" fmla="*/ 35 w 199"/>
                <a:gd name="T15" fmla="*/ 18 h 769"/>
                <a:gd name="T16" fmla="*/ 39 w 199"/>
                <a:gd name="T17" fmla="*/ 35 h 769"/>
                <a:gd name="T18" fmla="*/ 44 w 199"/>
                <a:gd name="T19" fmla="*/ 41 h 769"/>
                <a:gd name="T20" fmla="*/ 151 w 199"/>
                <a:gd name="T21" fmla="*/ 729 h 769"/>
                <a:gd name="T22" fmla="*/ 158 w 199"/>
                <a:gd name="T23" fmla="*/ 744 h 769"/>
                <a:gd name="T24" fmla="*/ 163 w 199"/>
                <a:gd name="T25" fmla="*/ 749 h 769"/>
                <a:gd name="T26" fmla="*/ 167 w 199"/>
                <a:gd name="T27" fmla="*/ 762 h 769"/>
                <a:gd name="T28" fmla="*/ 172 w 199"/>
                <a:gd name="T29" fmla="*/ 768 h 769"/>
                <a:gd name="T30" fmla="*/ 178 w 199"/>
                <a:gd name="T31" fmla="*/ 768 h 769"/>
                <a:gd name="T32" fmla="*/ 183 w 199"/>
                <a:gd name="T33" fmla="*/ 768 h 769"/>
                <a:gd name="T34" fmla="*/ 189 w 199"/>
                <a:gd name="T35" fmla="*/ 762 h 769"/>
                <a:gd name="T36" fmla="*/ 192 w 199"/>
                <a:gd name="T37" fmla="*/ 749 h 769"/>
                <a:gd name="T38" fmla="*/ 198 w 199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1" y="729"/>
                  </a:lnTo>
                  <a:lnTo>
                    <a:pt x="158" y="744"/>
                  </a:lnTo>
                  <a:lnTo>
                    <a:pt x="163" y="749"/>
                  </a:lnTo>
                  <a:lnTo>
                    <a:pt x="167" y="762"/>
                  </a:lnTo>
                  <a:lnTo>
                    <a:pt x="172" y="768"/>
                  </a:lnTo>
                  <a:lnTo>
                    <a:pt x="178" y="768"/>
                  </a:lnTo>
                  <a:lnTo>
                    <a:pt x="183" y="768"/>
                  </a:lnTo>
                  <a:lnTo>
                    <a:pt x="189" y="762"/>
                  </a:lnTo>
                  <a:lnTo>
                    <a:pt x="192" y="749"/>
                  </a:lnTo>
                  <a:lnTo>
                    <a:pt x="198" y="729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87" name="任意多边形 74767">
              <a:extLst>
                <a:ext uri="{FF2B5EF4-FFF2-40B4-BE49-F238E27FC236}">
                  <a16:creationId xmlns:a16="http://schemas.microsoft.com/office/drawing/2014/main" id="{4AEFC132-C96F-49C2-A957-8646659A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233"/>
              <a:ext cx="200" cy="769"/>
            </a:xfrm>
            <a:custGeom>
              <a:avLst/>
              <a:gdLst>
                <a:gd name="T0" fmla="*/ 0 w 200"/>
                <a:gd name="T1" fmla="*/ 49 h 769"/>
                <a:gd name="T2" fmla="*/ 4 w 200"/>
                <a:gd name="T3" fmla="*/ 23 h 769"/>
                <a:gd name="T4" fmla="*/ 10 w 200"/>
                <a:gd name="T5" fmla="*/ 12 h 769"/>
                <a:gd name="T6" fmla="*/ 15 w 200"/>
                <a:gd name="T7" fmla="*/ 5 h 769"/>
                <a:gd name="T8" fmla="*/ 21 w 200"/>
                <a:gd name="T9" fmla="*/ 0 h 769"/>
                <a:gd name="T10" fmla="*/ 26 w 200"/>
                <a:gd name="T11" fmla="*/ 5 h 769"/>
                <a:gd name="T12" fmla="*/ 30 w 200"/>
                <a:gd name="T13" fmla="*/ 18 h 769"/>
                <a:gd name="T14" fmla="*/ 35 w 200"/>
                <a:gd name="T15" fmla="*/ 18 h 769"/>
                <a:gd name="T16" fmla="*/ 39 w 200"/>
                <a:gd name="T17" fmla="*/ 35 h 769"/>
                <a:gd name="T18" fmla="*/ 44 w 200"/>
                <a:gd name="T19" fmla="*/ 41 h 769"/>
                <a:gd name="T20" fmla="*/ 152 w 200"/>
                <a:gd name="T21" fmla="*/ 729 h 769"/>
                <a:gd name="T22" fmla="*/ 159 w 200"/>
                <a:gd name="T23" fmla="*/ 744 h 769"/>
                <a:gd name="T24" fmla="*/ 163 w 200"/>
                <a:gd name="T25" fmla="*/ 749 h 769"/>
                <a:gd name="T26" fmla="*/ 168 w 200"/>
                <a:gd name="T27" fmla="*/ 762 h 769"/>
                <a:gd name="T28" fmla="*/ 172 w 200"/>
                <a:gd name="T29" fmla="*/ 768 h 769"/>
                <a:gd name="T30" fmla="*/ 179 w 200"/>
                <a:gd name="T31" fmla="*/ 768 h 769"/>
                <a:gd name="T32" fmla="*/ 184 w 200"/>
                <a:gd name="T33" fmla="*/ 768 h 769"/>
                <a:gd name="T34" fmla="*/ 190 w 200"/>
                <a:gd name="T35" fmla="*/ 762 h 769"/>
                <a:gd name="T36" fmla="*/ 193 w 200"/>
                <a:gd name="T37" fmla="*/ 749 h 769"/>
                <a:gd name="T38" fmla="*/ 199 w 200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2" y="729"/>
                  </a:lnTo>
                  <a:lnTo>
                    <a:pt x="159" y="744"/>
                  </a:lnTo>
                  <a:lnTo>
                    <a:pt x="163" y="749"/>
                  </a:lnTo>
                  <a:lnTo>
                    <a:pt x="168" y="762"/>
                  </a:lnTo>
                  <a:lnTo>
                    <a:pt x="172" y="768"/>
                  </a:lnTo>
                  <a:lnTo>
                    <a:pt x="179" y="768"/>
                  </a:lnTo>
                  <a:lnTo>
                    <a:pt x="184" y="768"/>
                  </a:lnTo>
                  <a:lnTo>
                    <a:pt x="190" y="762"/>
                  </a:lnTo>
                  <a:lnTo>
                    <a:pt x="193" y="749"/>
                  </a:lnTo>
                  <a:lnTo>
                    <a:pt x="199" y="729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88" name="任意多边形 74768">
              <a:extLst>
                <a:ext uri="{FF2B5EF4-FFF2-40B4-BE49-F238E27FC236}">
                  <a16:creationId xmlns:a16="http://schemas.microsoft.com/office/drawing/2014/main" id="{AE6E8E76-D45E-4EF1-BFD0-6F2BF983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1233"/>
              <a:ext cx="199" cy="769"/>
            </a:xfrm>
            <a:custGeom>
              <a:avLst/>
              <a:gdLst>
                <a:gd name="T0" fmla="*/ 0 w 199"/>
                <a:gd name="T1" fmla="*/ 49 h 769"/>
                <a:gd name="T2" fmla="*/ 4 w 199"/>
                <a:gd name="T3" fmla="*/ 23 h 769"/>
                <a:gd name="T4" fmla="*/ 10 w 199"/>
                <a:gd name="T5" fmla="*/ 12 h 769"/>
                <a:gd name="T6" fmla="*/ 15 w 199"/>
                <a:gd name="T7" fmla="*/ 5 h 769"/>
                <a:gd name="T8" fmla="*/ 21 w 199"/>
                <a:gd name="T9" fmla="*/ 0 h 769"/>
                <a:gd name="T10" fmla="*/ 26 w 199"/>
                <a:gd name="T11" fmla="*/ 5 h 769"/>
                <a:gd name="T12" fmla="*/ 30 w 199"/>
                <a:gd name="T13" fmla="*/ 18 h 769"/>
                <a:gd name="T14" fmla="*/ 35 w 199"/>
                <a:gd name="T15" fmla="*/ 18 h 769"/>
                <a:gd name="T16" fmla="*/ 39 w 199"/>
                <a:gd name="T17" fmla="*/ 35 h 769"/>
                <a:gd name="T18" fmla="*/ 44 w 199"/>
                <a:gd name="T19" fmla="*/ 41 h 769"/>
                <a:gd name="T20" fmla="*/ 151 w 199"/>
                <a:gd name="T21" fmla="*/ 729 h 769"/>
                <a:gd name="T22" fmla="*/ 158 w 199"/>
                <a:gd name="T23" fmla="*/ 744 h 769"/>
                <a:gd name="T24" fmla="*/ 163 w 199"/>
                <a:gd name="T25" fmla="*/ 749 h 769"/>
                <a:gd name="T26" fmla="*/ 167 w 199"/>
                <a:gd name="T27" fmla="*/ 762 h 769"/>
                <a:gd name="T28" fmla="*/ 172 w 199"/>
                <a:gd name="T29" fmla="*/ 768 h 769"/>
                <a:gd name="T30" fmla="*/ 178 w 199"/>
                <a:gd name="T31" fmla="*/ 768 h 769"/>
                <a:gd name="T32" fmla="*/ 183 w 199"/>
                <a:gd name="T33" fmla="*/ 768 h 769"/>
                <a:gd name="T34" fmla="*/ 189 w 199"/>
                <a:gd name="T35" fmla="*/ 762 h 769"/>
                <a:gd name="T36" fmla="*/ 192 w 199"/>
                <a:gd name="T37" fmla="*/ 749 h 769"/>
                <a:gd name="T38" fmla="*/ 198 w 199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1" y="729"/>
                  </a:lnTo>
                  <a:lnTo>
                    <a:pt x="158" y="744"/>
                  </a:lnTo>
                  <a:lnTo>
                    <a:pt x="163" y="749"/>
                  </a:lnTo>
                  <a:lnTo>
                    <a:pt x="167" y="762"/>
                  </a:lnTo>
                  <a:lnTo>
                    <a:pt x="172" y="768"/>
                  </a:lnTo>
                  <a:lnTo>
                    <a:pt x="178" y="768"/>
                  </a:lnTo>
                  <a:lnTo>
                    <a:pt x="183" y="768"/>
                  </a:lnTo>
                  <a:lnTo>
                    <a:pt x="189" y="762"/>
                  </a:lnTo>
                  <a:lnTo>
                    <a:pt x="192" y="749"/>
                  </a:lnTo>
                  <a:lnTo>
                    <a:pt x="198" y="729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89" name="任意多边形 74769">
              <a:extLst>
                <a:ext uri="{FF2B5EF4-FFF2-40B4-BE49-F238E27FC236}">
                  <a16:creationId xmlns:a16="http://schemas.microsoft.com/office/drawing/2014/main" id="{5184D87D-3A0F-4F9E-9D03-07E11BCA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1233"/>
              <a:ext cx="200" cy="769"/>
            </a:xfrm>
            <a:custGeom>
              <a:avLst/>
              <a:gdLst>
                <a:gd name="T0" fmla="*/ 0 w 200"/>
                <a:gd name="T1" fmla="*/ 49 h 769"/>
                <a:gd name="T2" fmla="*/ 4 w 200"/>
                <a:gd name="T3" fmla="*/ 23 h 769"/>
                <a:gd name="T4" fmla="*/ 10 w 200"/>
                <a:gd name="T5" fmla="*/ 12 h 769"/>
                <a:gd name="T6" fmla="*/ 15 w 200"/>
                <a:gd name="T7" fmla="*/ 5 h 769"/>
                <a:gd name="T8" fmla="*/ 21 w 200"/>
                <a:gd name="T9" fmla="*/ 0 h 769"/>
                <a:gd name="T10" fmla="*/ 26 w 200"/>
                <a:gd name="T11" fmla="*/ 5 h 769"/>
                <a:gd name="T12" fmla="*/ 30 w 200"/>
                <a:gd name="T13" fmla="*/ 18 h 769"/>
                <a:gd name="T14" fmla="*/ 35 w 200"/>
                <a:gd name="T15" fmla="*/ 18 h 769"/>
                <a:gd name="T16" fmla="*/ 39 w 200"/>
                <a:gd name="T17" fmla="*/ 35 h 769"/>
                <a:gd name="T18" fmla="*/ 44 w 200"/>
                <a:gd name="T19" fmla="*/ 41 h 769"/>
                <a:gd name="T20" fmla="*/ 152 w 200"/>
                <a:gd name="T21" fmla="*/ 729 h 769"/>
                <a:gd name="T22" fmla="*/ 159 w 200"/>
                <a:gd name="T23" fmla="*/ 744 h 769"/>
                <a:gd name="T24" fmla="*/ 163 w 200"/>
                <a:gd name="T25" fmla="*/ 749 h 769"/>
                <a:gd name="T26" fmla="*/ 168 w 200"/>
                <a:gd name="T27" fmla="*/ 762 h 769"/>
                <a:gd name="T28" fmla="*/ 172 w 200"/>
                <a:gd name="T29" fmla="*/ 768 h 769"/>
                <a:gd name="T30" fmla="*/ 179 w 200"/>
                <a:gd name="T31" fmla="*/ 768 h 769"/>
                <a:gd name="T32" fmla="*/ 184 w 200"/>
                <a:gd name="T33" fmla="*/ 768 h 769"/>
                <a:gd name="T34" fmla="*/ 190 w 200"/>
                <a:gd name="T35" fmla="*/ 762 h 769"/>
                <a:gd name="T36" fmla="*/ 193 w 200"/>
                <a:gd name="T37" fmla="*/ 749 h 769"/>
                <a:gd name="T38" fmla="*/ 199 w 200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2" y="729"/>
                  </a:lnTo>
                  <a:lnTo>
                    <a:pt x="159" y="744"/>
                  </a:lnTo>
                  <a:lnTo>
                    <a:pt x="163" y="749"/>
                  </a:lnTo>
                  <a:lnTo>
                    <a:pt x="168" y="762"/>
                  </a:lnTo>
                  <a:lnTo>
                    <a:pt x="172" y="768"/>
                  </a:lnTo>
                  <a:lnTo>
                    <a:pt x="179" y="768"/>
                  </a:lnTo>
                  <a:lnTo>
                    <a:pt x="184" y="768"/>
                  </a:lnTo>
                  <a:lnTo>
                    <a:pt x="190" y="762"/>
                  </a:lnTo>
                  <a:lnTo>
                    <a:pt x="193" y="749"/>
                  </a:lnTo>
                  <a:lnTo>
                    <a:pt x="199" y="729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0" name="任意多边形 74770">
              <a:extLst>
                <a:ext uri="{FF2B5EF4-FFF2-40B4-BE49-F238E27FC236}">
                  <a16:creationId xmlns:a16="http://schemas.microsoft.com/office/drawing/2014/main" id="{DEA8EB3A-ABDA-42E2-A65D-F8F6A127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1233"/>
              <a:ext cx="199" cy="769"/>
            </a:xfrm>
            <a:custGeom>
              <a:avLst/>
              <a:gdLst>
                <a:gd name="T0" fmla="*/ 0 w 199"/>
                <a:gd name="T1" fmla="*/ 49 h 769"/>
                <a:gd name="T2" fmla="*/ 4 w 199"/>
                <a:gd name="T3" fmla="*/ 23 h 769"/>
                <a:gd name="T4" fmla="*/ 10 w 199"/>
                <a:gd name="T5" fmla="*/ 12 h 769"/>
                <a:gd name="T6" fmla="*/ 15 w 199"/>
                <a:gd name="T7" fmla="*/ 5 h 769"/>
                <a:gd name="T8" fmla="*/ 21 w 199"/>
                <a:gd name="T9" fmla="*/ 0 h 769"/>
                <a:gd name="T10" fmla="*/ 26 w 199"/>
                <a:gd name="T11" fmla="*/ 5 h 769"/>
                <a:gd name="T12" fmla="*/ 30 w 199"/>
                <a:gd name="T13" fmla="*/ 18 h 769"/>
                <a:gd name="T14" fmla="*/ 35 w 199"/>
                <a:gd name="T15" fmla="*/ 18 h 769"/>
                <a:gd name="T16" fmla="*/ 39 w 199"/>
                <a:gd name="T17" fmla="*/ 35 h 769"/>
                <a:gd name="T18" fmla="*/ 44 w 199"/>
                <a:gd name="T19" fmla="*/ 41 h 769"/>
                <a:gd name="T20" fmla="*/ 151 w 199"/>
                <a:gd name="T21" fmla="*/ 729 h 769"/>
                <a:gd name="T22" fmla="*/ 158 w 199"/>
                <a:gd name="T23" fmla="*/ 744 h 769"/>
                <a:gd name="T24" fmla="*/ 163 w 199"/>
                <a:gd name="T25" fmla="*/ 749 h 769"/>
                <a:gd name="T26" fmla="*/ 167 w 199"/>
                <a:gd name="T27" fmla="*/ 762 h 769"/>
                <a:gd name="T28" fmla="*/ 172 w 199"/>
                <a:gd name="T29" fmla="*/ 768 h 769"/>
                <a:gd name="T30" fmla="*/ 178 w 199"/>
                <a:gd name="T31" fmla="*/ 768 h 769"/>
                <a:gd name="T32" fmla="*/ 183 w 199"/>
                <a:gd name="T33" fmla="*/ 768 h 769"/>
                <a:gd name="T34" fmla="*/ 189 w 199"/>
                <a:gd name="T35" fmla="*/ 762 h 769"/>
                <a:gd name="T36" fmla="*/ 192 w 199"/>
                <a:gd name="T37" fmla="*/ 749 h 769"/>
                <a:gd name="T38" fmla="*/ 198 w 199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1" y="729"/>
                  </a:lnTo>
                  <a:lnTo>
                    <a:pt x="158" y="744"/>
                  </a:lnTo>
                  <a:lnTo>
                    <a:pt x="163" y="749"/>
                  </a:lnTo>
                  <a:lnTo>
                    <a:pt x="167" y="762"/>
                  </a:lnTo>
                  <a:lnTo>
                    <a:pt x="172" y="768"/>
                  </a:lnTo>
                  <a:lnTo>
                    <a:pt x="178" y="768"/>
                  </a:lnTo>
                  <a:lnTo>
                    <a:pt x="183" y="768"/>
                  </a:lnTo>
                  <a:lnTo>
                    <a:pt x="189" y="762"/>
                  </a:lnTo>
                  <a:lnTo>
                    <a:pt x="192" y="749"/>
                  </a:lnTo>
                  <a:lnTo>
                    <a:pt x="198" y="729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1" name="任意多边形 74771">
              <a:extLst>
                <a:ext uri="{FF2B5EF4-FFF2-40B4-BE49-F238E27FC236}">
                  <a16:creationId xmlns:a16="http://schemas.microsoft.com/office/drawing/2014/main" id="{BA6446E9-E1B5-4DC4-9EA3-7FD45A374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1233"/>
              <a:ext cx="198" cy="769"/>
            </a:xfrm>
            <a:custGeom>
              <a:avLst/>
              <a:gdLst>
                <a:gd name="T0" fmla="*/ 0 w 198"/>
                <a:gd name="T1" fmla="*/ 49 h 769"/>
                <a:gd name="T2" fmla="*/ 4 w 198"/>
                <a:gd name="T3" fmla="*/ 23 h 769"/>
                <a:gd name="T4" fmla="*/ 10 w 198"/>
                <a:gd name="T5" fmla="*/ 12 h 769"/>
                <a:gd name="T6" fmla="*/ 15 w 198"/>
                <a:gd name="T7" fmla="*/ 5 h 769"/>
                <a:gd name="T8" fmla="*/ 21 w 198"/>
                <a:gd name="T9" fmla="*/ 0 h 769"/>
                <a:gd name="T10" fmla="*/ 26 w 198"/>
                <a:gd name="T11" fmla="*/ 5 h 769"/>
                <a:gd name="T12" fmla="*/ 30 w 198"/>
                <a:gd name="T13" fmla="*/ 18 h 769"/>
                <a:gd name="T14" fmla="*/ 35 w 198"/>
                <a:gd name="T15" fmla="*/ 18 h 769"/>
                <a:gd name="T16" fmla="*/ 39 w 198"/>
                <a:gd name="T17" fmla="*/ 35 h 769"/>
                <a:gd name="T18" fmla="*/ 44 w 198"/>
                <a:gd name="T19" fmla="*/ 41 h 769"/>
                <a:gd name="T20" fmla="*/ 150 w 198"/>
                <a:gd name="T21" fmla="*/ 729 h 769"/>
                <a:gd name="T22" fmla="*/ 157 w 198"/>
                <a:gd name="T23" fmla="*/ 744 h 769"/>
                <a:gd name="T24" fmla="*/ 162 w 198"/>
                <a:gd name="T25" fmla="*/ 749 h 769"/>
                <a:gd name="T26" fmla="*/ 166 w 198"/>
                <a:gd name="T27" fmla="*/ 762 h 769"/>
                <a:gd name="T28" fmla="*/ 171 w 198"/>
                <a:gd name="T29" fmla="*/ 768 h 769"/>
                <a:gd name="T30" fmla="*/ 177 w 198"/>
                <a:gd name="T31" fmla="*/ 768 h 769"/>
                <a:gd name="T32" fmla="*/ 182 w 198"/>
                <a:gd name="T33" fmla="*/ 768 h 769"/>
                <a:gd name="T34" fmla="*/ 188 w 198"/>
                <a:gd name="T35" fmla="*/ 762 h 769"/>
                <a:gd name="T36" fmla="*/ 191 w 198"/>
                <a:gd name="T37" fmla="*/ 749 h 769"/>
                <a:gd name="T38" fmla="*/ 197 w 198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0" y="729"/>
                  </a:lnTo>
                  <a:lnTo>
                    <a:pt x="157" y="744"/>
                  </a:lnTo>
                  <a:lnTo>
                    <a:pt x="162" y="749"/>
                  </a:lnTo>
                  <a:lnTo>
                    <a:pt x="166" y="762"/>
                  </a:lnTo>
                  <a:lnTo>
                    <a:pt x="171" y="768"/>
                  </a:lnTo>
                  <a:lnTo>
                    <a:pt x="177" y="768"/>
                  </a:lnTo>
                  <a:lnTo>
                    <a:pt x="182" y="768"/>
                  </a:lnTo>
                  <a:lnTo>
                    <a:pt x="188" y="762"/>
                  </a:lnTo>
                  <a:lnTo>
                    <a:pt x="191" y="749"/>
                  </a:lnTo>
                  <a:lnTo>
                    <a:pt x="197" y="729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2" name="任意多边形 74772">
              <a:extLst>
                <a:ext uri="{FF2B5EF4-FFF2-40B4-BE49-F238E27FC236}">
                  <a16:creationId xmlns:a16="http://schemas.microsoft.com/office/drawing/2014/main" id="{96101094-794E-40BA-AE99-AAD18F9B1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233"/>
              <a:ext cx="198" cy="769"/>
            </a:xfrm>
            <a:custGeom>
              <a:avLst/>
              <a:gdLst>
                <a:gd name="T0" fmla="*/ 0 w 198"/>
                <a:gd name="T1" fmla="*/ 49 h 769"/>
                <a:gd name="T2" fmla="*/ 4 w 198"/>
                <a:gd name="T3" fmla="*/ 23 h 769"/>
                <a:gd name="T4" fmla="*/ 10 w 198"/>
                <a:gd name="T5" fmla="*/ 12 h 769"/>
                <a:gd name="T6" fmla="*/ 15 w 198"/>
                <a:gd name="T7" fmla="*/ 5 h 769"/>
                <a:gd name="T8" fmla="*/ 21 w 198"/>
                <a:gd name="T9" fmla="*/ 0 h 769"/>
                <a:gd name="T10" fmla="*/ 26 w 198"/>
                <a:gd name="T11" fmla="*/ 5 h 769"/>
                <a:gd name="T12" fmla="*/ 30 w 198"/>
                <a:gd name="T13" fmla="*/ 18 h 769"/>
                <a:gd name="T14" fmla="*/ 35 w 198"/>
                <a:gd name="T15" fmla="*/ 18 h 769"/>
                <a:gd name="T16" fmla="*/ 39 w 198"/>
                <a:gd name="T17" fmla="*/ 35 h 769"/>
                <a:gd name="T18" fmla="*/ 44 w 198"/>
                <a:gd name="T19" fmla="*/ 41 h 769"/>
                <a:gd name="T20" fmla="*/ 150 w 198"/>
                <a:gd name="T21" fmla="*/ 729 h 769"/>
                <a:gd name="T22" fmla="*/ 157 w 198"/>
                <a:gd name="T23" fmla="*/ 744 h 769"/>
                <a:gd name="T24" fmla="*/ 162 w 198"/>
                <a:gd name="T25" fmla="*/ 749 h 769"/>
                <a:gd name="T26" fmla="*/ 166 w 198"/>
                <a:gd name="T27" fmla="*/ 762 h 769"/>
                <a:gd name="T28" fmla="*/ 171 w 198"/>
                <a:gd name="T29" fmla="*/ 768 h 769"/>
                <a:gd name="T30" fmla="*/ 177 w 198"/>
                <a:gd name="T31" fmla="*/ 768 h 769"/>
                <a:gd name="T32" fmla="*/ 182 w 198"/>
                <a:gd name="T33" fmla="*/ 768 h 769"/>
                <a:gd name="T34" fmla="*/ 188 w 198"/>
                <a:gd name="T35" fmla="*/ 762 h 769"/>
                <a:gd name="T36" fmla="*/ 191 w 198"/>
                <a:gd name="T37" fmla="*/ 749 h 769"/>
                <a:gd name="T38" fmla="*/ 197 w 198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0" y="729"/>
                  </a:lnTo>
                  <a:lnTo>
                    <a:pt x="157" y="744"/>
                  </a:lnTo>
                  <a:lnTo>
                    <a:pt x="162" y="749"/>
                  </a:lnTo>
                  <a:lnTo>
                    <a:pt x="166" y="762"/>
                  </a:lnTo>
                  <a:lnTo>
                    <a:pt x="171" y="768"/>
                  </a:lnTo>
                  <a:lnTo>
                    <a:pt x="177" y="768"/>
                  </a:lnTo>
                  <a:lnTo>
                    <a:pt x="182" y="768"/>
                  </a:lnTo>
                  <a:lnTo>
                    <a:pt x="188" y="762"/>
                  </a:lnTo>
                  <a:lnTo>
                    <a:pt x="191" y="749"/>
                  </a:lnTo>
                  <a:lnTo>
                    <a:pt x="197" y="729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3" name="任意多边形 74773">
              <a:extLst>
                <a:ext uri="{FF2B5EF4-FFF2-40B4-BE49-F238E27FC236}">
                  <a16:creationId xmlns:a16="http://schemas.microsoft.com/office/drawing/2014/main" id="{9E988820-5354-41B8-AB3E-B2131697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1233"/>
              <a:ext cx="198" cy="769"/>
            </a:xfrm>
            <a:custGeom>
              <a:avLst/>
              <a:gdLst>
                <a:gd name="T0" fmla="*/ 0 w 198"/>
                <a:gd name="T1" fmla="*/ 49 h 769"/>
                <a:gd name="T2" fmla="*/ 4 w 198"/>
                <a:gd name="T3" fmla="*/ 23 h 769"/>
                <a:gd name="T4" fmla="*/ 10 w 198"/>
                <a:gd name="T5" fmla="*/ 12 h 769"/>
                <a:gd name="T6" fmla="*/ 15 w 198"/>
                <a:gd name="T7" fmla="*/ 5 h 769"/>
                <a:gd name="T8" fmla="*/ 21 w 198"/>
                <a:gd name="T9" fmla="*/ 0 h 769"/>
                <a:gd name="T10" fmla="*/ 26 w 198"/>
                <a:gd name="T11" fmla="*/ 5 h 769"/>
                <a:gd name="T12" fmla="*/ 30 w 198"/>
                <a:gd name="T13" fmla="*/ 18 h 769"/>
                <a:gd name="T14" fmla="*/ 35 w 198"/>
                <a:gd name="T15" fmla="*/ 18 h 769"/>
                <a:gd name="T16" fmla="*/ 39 w 198"/>
                <a:gd name="T17" fmla="*/ 35 h 769"/>
                <a:gd name="T18" fmla="*/ 44 w 198"/>
                <a:gd name="T19" fmla="*/ 41 h 769"/>
                <a:gd name="T20" fmla="*/ 150 w 198"/>
                <a:gd name="T21" fmla="*/ 729 h 769"/>
                <a:gd name="T22" fmla="*/ 157 w 198"/>
                <a:gd name="T23" fmla="*/ 744 h 769"/>
                <a:gd name="T24" fmla="*/ 162 w 198"/>
                <a:gd name="T25" fmla="*/ 749 h 769"/>
                <a:gd name="T26" fmla="*/ 166 w 198"/>
                <a:gd name="T27" fmla="*/ 762 h 769"/>
                <a:gd name="T28" fmla="*/ 171 w 198"/>
                <a:gd name="T29" fmla="*/ 768 h 769"/>
                <a:gd name="T30" fmla="*/ 177 w 198"/>
                <a:gd name="T31" fmla="*/ 768 h 769"/>
                <a:gd name="T32" fmla="*/ 182 w 198"/>
                <a:gd name="T33" fmla="*/ 768 h 769"/>
                <a:gd name="T34" fmla="*/ 188 w 198"/>
                <a:gd name="T35" fmla="*/ 762 h 769"/>
                <a:gd name="T36" fmla="*/ 191 w 198"/>
                <a:gd name="T37" fmla="*/ 749 h 769"/>
                <a:gd name="T38" fmla="*/ 197 w 198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0" y="729"/>
                  </a:lnTo>
                  <a:lnTo>
                    <a:pt x="157" y="744"/>
                  </a:lnTo>
                  <a:lnTo>
                    <a:pt x="162" y="749"/>
                  </a:lnTo>
                  <a:lnTo>
                    <a:pt x="166" y="762"/>
                  </a:lnTo>
                  <a:lnTo>
                    <a:pt x="171" y="768"/>
                  </a:lnTo>
                  <a:lnTo>
                    <a:pt x="177" y="768"/>
                  </a:lnTo>
                  <a:lnTo>
                    <a:pt x="182" y="768"/>
                  </a:lnTo>
                  <a:lnTo>
                    <a:pt x="188" y="762"/>
                  </a:lnTo>
                  <a:lnTo>
                    <a:pt x="191" y="749"/>
                  </a:lnTo>
                  <a:lnTo>
                    <a:pt x="197" y="729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4" name="任意多边形 74774">
              <a:extLst>
                <a:ext uri="{FF2B5EF4-FFF2-40B4-BE49-F238E27FC236}">
                  <a16:creationId xmlns:a16="http://schemas.microsoft.com/office/drawing/2014/main" id="{7082B682-438C-4B3D-B149-C243A2FD6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33"/>
              <a:ext cx="198" cy="769"/>
            </a:xfrm>
            <a:custGeom>
              <a:avLst/>
              <a:gdLst>
                <a:gd name="T0" fmla="*/ 0 w 198"/>
                <a:gd name="T1" fmla="*/ 49 h 769"/>
                <a:gd name="T2" fmla="*/ 4 w 198"/>
                <a:gd name="T3" fmla="*/ 23 h 769"/>
                <a:gd name="T4" fmla="*/ 10 w 198"/>
                <a:gd name="T5" fmla="*/ 12 h 769"/>
                <a:gd name="T6" fmla="*/ 15 w 198"/>
                <a:gd name="T7" fmla="*/ 5 h 769"/>
                <a:gd name="T8" fmla="*/ 21 w 198"/>
                <a:gd name="T9" fmla="*/ 0 h 769"/>
                <a:gd name="T10" fmla="*/ 26 w 198"/>
                <a:gd name="T11" fmla="*/ 5 h 769"/>
                <a:gd name="T12" fmla="*/ 30 w 198"/>
                <a:gd name="T13" fmla="*/ 18 h 769"/>
                <a:gd name="T14" fmla="*/ 35 w 198"/>
                <a:gd name="T15" fmla="*/ 18 h 769"/>
                <a:gd name="T16" fmla="*/ 39 w 198"/>
                <a:gd name="T17" fmla="*/ 35 h 769"/>
                <a:gd name="T18" fmla="*/ 44 w 198"/>
                <a:gd name="T19" fmla="*/ 41 h 769"/>
                <a:gd name="T20" fmla="*/ 150 w 198"/>
                <a:gd name="T21" fmla="*/ 729 h 769"/>
                <a:gd name="T22" fmla="*/ 157 w 198"/>
                <a:gd name="T23" fmla="*/ 744 h 769"/>
                <a:gd name="T24" fmla="*/ 162 w 198"/>
                <a:gd name="T25" fmla="*/ 749 h 769"/>
                <a:gd name="T26" fmla="*/ 166 w 198"/>
                <a:gd name="T27" fmla="*/ 762 h 769"/>
                <a:gd name="T28" fmla="*/ 171 w 198"/>
                <a:gd name="T29" fmla="*/ 768 h 769"/>
                <a:gd name="T30" fmla="*/ 177 w 198"/>
                <a:gd name="T31" fmla="*/ 768 h 769"/>
                <a:gd name="T32" fmla="*/ 182 w 198"/>
                <a:gd name="T33" fmla="*/ 768 h 769"/>
                <a:gd name="T34" fmla="*/ 188 w 198"/>
                <a:gd name="T35" fmla="*/ 762 h 769"/>
                <a:gd name="T36" fmla="*/ 191 w 198"/>
                <a:gd name="T37" fmla="*/ 749 h 769"/>
                <a:gd name="T38" fmla="*/ 197 w 198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0" y="729"/>
                  </a:lnTo>
                  <a:lnTo>
                    <a:pt x="157" y="744"/>
                  </a:lnTo>
                  <a:lnTo>
                    <a:pt x="162" y="749"/>
                  </a:lnTo>
                  <a:lnTo>
                    <a:pt x="166" y="762"/>
                  </a:lnTo>
                  <a:lnTo>
                    <a:pt x="171" y="768"/>
                  </a:lnTo>
                  <a:lnTo>
                    <a:pt x="177" y="768"/>
                  </a:lnTo>
                  <a:lnTo>
                    <a:pt x="182" y="768"/>
                  </a:lnTo>
                  <a:lnTo>
                    <a:pt x="188" y="762"/>
                  </a:lnTo>
                  <a:lnTo>
                    <a:pt x="191" y="749"/>
                  </a:lnTo>
                  <a:lnTo>
                    <a:pt x="197" y="729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5" name="任意多边形 74775">
              <a:extLst>
                <a:ext uri="{FF2B5EF4-FFF2-40B4-BE49-F238E27FC236}">
                  <a16:creationId xmlns:a16="http://schemas.microsoft.com/office/drawing/2014/main" id="{DF36DE03-CD8A-4847-8E84-D769CDAC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1233"/>
              <a:ext cx="198" cy="769"/>
            </a:xfrm>
            <a:custGeom>
              <a:avLst/>
              <a:gdLst>
                <a:gd name="T0" fmla="*/ 0 w 198"/>
                <a:gd name="T1" fmla="*/ 49 h 769"/>
                <a:gd name="T2" fmla="*/ 4 w 198"/>
                <a:gd name="T3" fmla="*/ 23 h 769"/>
                <a:gd name="T4" fmla="*/ 10 w 198"/>
                <a:gd name="T5" fmla="*/ 12 h 769"/>
                <a:gd name="T6" fmla="*/ 15 w 198"/>
                <a:gd name="T7" fmla="*/ 5 h 769"/>
                <a:gd name="T8" fmla="*/ 21 w 198"/>
                <a:gd name="T9" fmla="*/ 0 h 769"/>
                <a:gd name="T10" fmla="*/ 26 w 198"/>
                <a:gd name="T11" fmla="*/ 5 h 769"/>
                <a:gd name="T12" fmla="*/ 30 w 198"/>
                <a:gd name="T13" fmla="*/ 18 h 769"/>
                <a:gd name="T14" fmla="*/ 35 w 198"/>
                <a:gd name="T15" fmla="*/ 18 h 769"/>
                <a:gd name="T16" fmla="*/ 39 w 198"/>
                <a:gd name="T17" fmla="*/ 35 h 769"/>
                <a:gd name="T18" fmla="*/ 44 w 198"/>
                <a:gd name="T19" fmla="*/ 41 h 769"/>
                <a:gd name="T20" fmla="*/ 150 w 198"/>
                <a:gd name="T21" fmla="*/ 729 h 769"/>
                <a:gd name="T22" fmla="*/ 157 w 198"/>
                <a:gd name="T23" fmla="*/ 744 h 769"/>
                <a:gd name="T24" fmla="*/ 162 w 198"/>
                <a:gd name="T25" fmla="*/ 749 h 769"/>
                <a:gd name="T26" fmla="*/ 166 w 198"/>
                <a:gd name="T27" fmla="*/ 762 h 769"/>
                <a:gd name="T28" fmla="*/ 171 w 198"/>
                <a:gd name="T29" fmla="*/ 768 h 769"/>
                <a:gd name="T30" fmla="*/ 177 w 198"/>
                <a:gd name="T31" fmla="*/ 768 h 769"/>
                <a:gd name="T32" fmla="*/ 182 w 198"/>
                <a:gd name="T33" fmla="*/ 768 h 769"/>
                <a:gd name="T34" fmla="*/ 188 w 198"/>
                <a:gd name="T35" fmla="*/ 762 h 769"/>
                <a:gd name="T36" fmla="*/ 191 w 198"/>
                <a:gd name="T37" fmla="*/ 749 h 769"/>
                <a:gd name="T38" fmla="*/ 197 w 198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0" y="729"/>
                  </a:lnTo>
                  <a:lnTo>
                    <a:pt x="157" y="744"/>
                  </a:lnTo>
                  <a:lnTo>
                    <a:pt x="162" y="749"/>
                  </a:lnTo>
                  <a:lnTo>
                    <a:pt x="166" y="762"/>
                  </a:lnTo>
                  <a:lnTo>
                    <a:pt x="171" y="768"/>
                  </a:lnTo>
                  <a:lnTo>
                    <a:pt x="177" y="768"/>
                  </a:lnTo>
                  <a:lnTo>
                    <a:pt x="182" y="768"/>
                  </a:lnTo>
                  <a:lnTo>
                    <a:pt x="188" y="762"/>
                  </a:lnTo>
                  <a:lnTo>
                    <a:pt x="191" y="749"/>
                  </a:lnTo>
                  <a:lnTo>
                    <a:pt x="197" y="729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6" name="任意多边形 74776">
              <a:extLst>
                <a:ext uri="{FF2B5EF4-FFF2-40B4-BE49-F238E27FC236}">
                  <a16:creationId xmlns:a16="http://schemas.microsoft.com/office/drawing/2014/main" id="{D6EF3FC7-996D-4129-B3FE-366852424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233"/>
              <a:ext cx="198" cy="769"/>
            </a:xfrm>
            <a:custGeom>
              <a:avLst/>
              <a:gdLst>
                <a:gd name="T0" fmla="*/ 0 w 198"/>
                <a:gd name="T1" fmla="*/ 49 h 769"/>
                <a:gd name="T2" fmla="*/ 4 w 198"/>
                <a:gd name="T3" fmla="*/ 23 h 769"/>
                <a:gd name="T4" fmla="*/ 10 w 198"/>
                <a:gd name="T5" fmla="*/ 12 h 769"/>
                <a:gd name="T6" fmla="*/ 15 w 198"/>
                <a:gd name="T7" fmla="*/ 5 h 769"/>
                <a:gd name="T8" fmla="*/ 21 w 198"/>
                <a:gd name="T9" fmla="*/ 0 h 769"/>
                <a:gd name="T10" fmla="*/ 26 w 198"/>
                <a:gd name="T11" fmla="*/ 5 h 769"/>
                <a:gd name="T12" fmla="*/ 30 w 198"/>
                <a:gd name="T13" fmla="*/ 18 h 769"/>
                <a:gd name="T14" fmla="*/ 35 w 198"/>
                <a:gd name="T15" fmla="*/ 18 h 769"/>
                <a:gd name="T16" fmla="*/ 39 w 198"/>
                <a:gd name="T17" fmla="*/ 35 h 769"/>
                <a:gd name="T18" fmla="*/ 44 w 198"/>
                <a:gd name="T19" fmla="*/ 41 h 769"/>
                <a:gd name="T20" fmla="*/ 150 w 198"/>
                <a:gd name="T21" fmla="*/ 729 h 769"/>
                <a:gd name="T22" fmla="*/ 157 w 198"/>
                <a:gd name="T23" fmla="*/ 744 h 769"/>
                <a:gd name="T24" fmla="*/ 162 w 198"/>
                <a:gd name="T25" fmla="*/ 749 h 769"/>
                <a:gd name="T26" fmla="*/ 166 w 198"/>
                <a:gd name="T27" fmla="*/ 762 h 769"/>
                <a:gd name="T28" fmla="*/ 171 w 198"/>
                <a:gd name="T29" fmla="*/ 768 h 769"/>
                <a:gd name="T30" fmla="*/ 177 w 198"/>
                <a:gd name="T31" fmla="*/ 768 h 769"/>
                <a:gd name="T32" fmla="*/ 182 w 198"/>
                <a:gd name="T33" fmla="*/ 768 h 769"/>
                <a:gd name="T34" fmla="*/ 188 w 198"/>
                <a:gd name="T35" fmla="*/ 762 h 769"/>
                <a:gd name="T36" fmla="*/ 191 w 198"/>
                <a:gd name="T37" fmla="*/ 749 h 769"/>
                <a:gd name="T38" fmla="*/ 197 w 198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0" y="729"/>
                  </a:lnTo>
                  <a:lnTo>
                    <a:pt x="157" y="744"/>
                  </a:lnTo>
                  <a:lnTo>
                    <a:pt x="162" y="749"/>
                  </a:lnTo>
                  <a:lnTo>
                    <a:pt x="166" y="762"/>
                  </a:lnTo>
                  <a:lnTo>
                    <a:pt x="171" y="768"/>
                  </a:lnTo>
                  <a:lnTo>
                    <a:pt x="177" y="768"/>
                  </a:lnTo>
                  <a:lnTo>
                    <a:pt x="182" y="768"/>
                  </a:lnTo>
                  <a:lnTo>
                    <a:pt x="188" y="762"/>
                  </a:lnTo>
                  <a:lnTo>
                    <a:pt x="191" y="749"/>
                  </a:lnTo>
                  <a:lnTo>
                    <a:pt x="197" y="729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7" name="任意多边形 74777">
              <a:extLst>
                <a:ext uri="{FF2B5EF4-FFF2-40B4-BE49-F238E27FC236}">
                  <a16:creationId xmlns:a16="http://schemas.microsoft.com/office/drawing/2014/main" id="{95FCA1C1-F749-4178-8587-601B65438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233"/>
              <a:ext cx="199" cy="769"/>
            </a:xfrm>
            <a:custGeom>
              <a:avLst/>
              <a:gdLst>
                <a:gd name="T0" fmla="*/ 0 w 199"/>
                <a:gd name="T1" fmla="*/ 49 h 769"/>
                <a:gd name="T2" fmla="*/ 4 w 199"/>
                <a:gd name="T3" fmla="*/ 23 h 769"/>
                <a:gd name="T4" fmla="*/ 10 w 199"/>
                <a:gd name="T5" fmla="*/ 12 h 769"/>
                <a:gd name="T6" fmla="*/ 15 w 199"/>
                <a:gd name="T7" fmla="*/ 5 h 769"/>
                <a:gd name="T8" fmla="*/ 21 w 199"/>
                <a:gd name="T9" fmla="*/ 0 h 769"/>
                <a:gd name="T10" fmla="*/ 26 w 199"/>
                <a:gd name="T11" fmla="*/ 5 h 769"/>
                <a:gd name="T12" fmla="*/ 30 w 199"/>
                <a:gd name="T13" fmla="*/ 18 h 769"/>
                <a:gd name="T14" fmla="*/ 35 w 199"/>
                <a:gd name="T15" fmla="*/ 18 h 769"/>
                <a:gd name="T16" fmla="*/ 39 w 199"/>
                <a:gd name="T17" fmla="*/ 35 h 769"/>
                <a:gd name="T18" fmla="*/ 44 w 199"/>
                <a:gd name="T19" fmla="*/ 41 h 769"/>
                <a:gd name="T20" fmla="*/ 151 w 199"/>
                <a:gd name="T21" fmla="*/ 729 h 769"/>
                <a:gd name="T22" fmla="*/ 158 w 199"/>
                <a:gd name="T23" fmla="*/ 744 h 769"/>
                <a:gd name="T24" fmla="*/ 163 w 199"/>
                <a:gd name="T25" fmla="*/ 749 h 769"/>
                <a:gd name="T26" fmla="*/ 167 w 199"/>
                <a:gd name="T27" fmla="*/ 762 h 769"/>
                <a:gd name="T28" fmla="*/ 172 w 199"/>
                <a:gd name="T29" fmla="*/ 768 h 769"/>
                <a:gd name="T30" fmla="*/ 178 w 199"/>
                <a:gd name="T31" fmla="*/ 768 h 769"/>
                <a:gd name="T32" fmla="*/ 183 w 199"/>
                <a:gd name="T33" fmla="*/ 768 h 769"/>
                <a:gd name="T34" fmla="*/ 189 w 199"/>
                <a:gd name="T35" fmla="*/ 762 h 769"/>
                <a:gd name="T36" fmla="*/ 192 w 199"/>
                <a:gd name="T37" fmla="*/ 749 h 769"/>
                <a:gd name="T38" fmla="*/ 198 w 199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1" y="729"/>
                  </a:lnTo>
                  <a:lnTo>
                    <a:pt x="158" y="744"/>
                  </a:lnTo>
                  <a:lnTo>
                    <a:pt x="163" y="749"/>
                  </a:lnTo>
                  <a:lnTo>
                    <a:pt x="167" y="762"/>
                  </a:lnTo>
                  <a:lnTo>
                    <a:pt x="172" y="768"/>
                  </a:lnTo>
                  <a:lnTo>
                    <a:pt x="178" y="768"/>
                  </a:lnTo>
                  <a:lnTo>
                    <a:pt x="183" y="768"/>
                  </a:lnTo>
                  <a:lnTo>
                    <a:pt x="189" y="762"/>
                  </a:lnTo>
                  <a:lnTo>
                    <a:pt x="192" y="749"/>
                  </a:lnTo>
                  <a:lnTo>
                    <a:pt x="198" y="729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8" name="任意多边形 74778">
              <a:extLst>
                <a:ext uri="{FF2B5EF4-FFF2-40B4-BE49-F238E27FC236}">
                  <a16:creationId xmlns:a16="http://schemas.microsoft.com/office/drawing/2014/main" id="{BAC3C313-2335-4BD4-9965-CD45F3321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233"/>
              <a:ext cx="199" cy="769"/>
            </a:xfrm>
            <a:custGeom>
              <a:avLst/>
              <a:gdLst>
                <a:gd name="T0" fmla="*/ 0 w 199"/>
                <a:gd name="T1" fmla="*/ 49 h 769"/>
                <a:gd name="T2" fmla="*/ 4 w 199"/>
                <a:gd name="T3" fmla="*/ 23 h 769"/>
                <a:gd name="T4" fmla="*/ 10 w 199"/>
                <a:gd name="T5" fmla="*/ 12 h 769"/>
                <a:gd name="T6" fmla="*/ 15 w 199"/>
                <a:gd name="T7" fmla="*/ 5 h 769"/>
                <a:gd name="T8" fmla="*/ 21 w 199"/>
                <a:gd name="T9" fmla="*/ 0 h 769"/>
                <a:gd name="T10" fmla="*/ 26 w 199"/>
                <a:gd name="T11" fmla="*/ 5 h 769"/>
                <a:gd name="T12" fmla="*/ 30 w 199"/>
                <a:gd name="T13" fmla="*/ 18 h 769"/>
                <a:gd name="T14" fmla="*/ 35 w 199"/>
                <a:gd name="T15" fmla="*/ 18 h 769"/>
                <a:gd name="T16" fmla="*/ 39 w 199"/>
                <a:gd name="T17" fmla="*/ 35 h 769"/>
                <a:gd name="T18" fmla="*/ 44 w 199"/>
                <a:gd name="T19" fmla="*/ 41 h 769"/>
                <a:gd name="T20" fmla="*/ 151 w 199"/>
                <a:gd name="T21" fmla="*/ 729 h 769"/>
                <a:gd name="T22" fmla="*/ 158 w 199"/>
                <a:gd name="T23" fmla="*/ 744 h 769"/>
                <a:gd name="T24" fmla="*/ 163 w 199"/>
                <a:gd name="T25" fmla="*/ 749 h 769"/>
                <a:gd name="T26" fmla="*/ 167 w 199"/>
                <a:gd name="T27" fmla="*/ 762 h 769"/>
                <a:gd name="T28" fmla="*/ 172 w 199"/>
                <a:gd name="T29" fmla="*/ 768 h 769"/>
                <a:gd name="T30" fmla="*/ 178 w 199"/>
                <a:gd name="T31" fmla="*/ 768 h 769"/>
                <a:gd name="T32" fmla="*/ 183 w 199"/>
                <a:gd name="T33" fmla="*/ 768 h 769"/>
                <a:gd name="T34" fmla="*/ 189 w 199"/>
                <a:gd name="T35" fmla="*/ 762 h 769"/>
                <a:gd name="T36" fmla="*/ 192 w 199"/>
                <a:gd name="T37" fmla="*/ 749 h 769"/>
                <a:gd name="T38" fmla="*/ 198 w 199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1" y="729"/>
                  </a:lnTo>
                  <a:lnTo>
                    <a:pt x="158" y="744"/>
                  </a:lnTo>
                  <a:lnTo>
                    <a:pt x="163" y="749"/>
                  </a:lnTo>
                  <a:lnTo>
                    <a:pt x="167" y="762"/>
                  </a:lnTo>
                  <a:lnTo>
                    <a:pt x="172" y="768"/>
                  </a:lnTo>
                  <a:lnTo>
                    <a:pt x="178" y="768"/>
                  </a:lnTo>
                  <a:lnTo>
                    <a:pt x="183" y="768"/>
                  </a:lnTo>
                  <a:lnTo>
                    <a:pt x="189" y="762"/>
                  </a:lnTo>
                  <a:lnTo>
                    <a:pt x="192" y="749"/>
                  </a:lnTo>
                  <a:lnTo>
                    <a:pt x="198" y="729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99" name="任意多边形 74779">
              <a:extLst>
                <a:ext uri="{FF2B5EF4-FFF2-40B4-BE49-F238E27FC236}">
                  <a16:creationId xmlns:a16="http://schemas.microsoft.com/office/drawing/2014/main" id="{3AC26FC8-9D22-4E2E-B19A-72ADFC47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1233"/>
              <a:ext cx="199" cy="769"/>
            </a:xfrm>
            <a:custGeom>
              <a:avLst/>
              <a:gdLst>
                <a:gd name="T0" fmla="*/ 0 w 199"/>
                <a:gd name="T1" fmla="*/ 49 h 769"/>
                <a:gd name="T2" fmla="*/ 4 w 199"/>
                <a:gd name="T3" fmla="*/ 23 h 769"/>
                <a:gd name="T4" fmla="*/ 10 w 199"/>
                <a:gd name="T5" fmla="*/ 12 h 769"/>
                <a:gd name="T6" fmla="*/ 15 w 199"/>
                <a:gd name="T7" fmla="*/ 5 h 769"/>
                <a:gd name="T8" fmla="*/ 21 w 199"/>
                <a:gd name="T9" fmla="*/ 0 h 769"/>
                <a:gd name="T10" fmla="*/ 26 w 199"/>
                <a:gd name="T11" fmla="*/ 5 h 769"/>
                <a:gd name="T12" fmla="*/ 30 w 199"/>
                <a:gd name="T13" fmla="*/ 18 h 769"/>
                <a:gd name="T14" fmla="*/ 35 w 199"/>
                <a:gd name="T15" fmla="*/ 18 h 769"/>
                <a:gd name="T16" fmla="*/ 39 w 199"/>
                <a:gd name="T17" fmla="*/ 35 h 769"/>
                <a:gd name="T18" fmla="*/ 44 w 199"/>
                <a:gd name="T19" fmla="*/ 41 h 769"/>
                <a:gd name="T20" fmla="*/ 151 w 199"/>
                <a:gd name="T21" fmla="*/ 729 h 769"/>
                <a:gd name="T22" fmla="*/ 158 w 199"/>
                <a:gd name="T23" fmla="*/ 744 h 769"/>
                <a:gd name="T24" fmla="*/ 163 w 199"/>
                <a:gd name="T25" fmla="*/ 749 h 769"/>
                <a:gd name="T26" fmla="*/ 167 w 199"/>
                <a:gd name="T27" fmla="*/ 762 h 769"/>
                <a:gd name="T28" fmla="*/ 172 w 199"/>
                <a:gd name="T29" fmla="*/ 768 h 769"/>
                <a:gd name="T30" fmla="*/ 178 w 199"/>
                <a:gd name="T31" fmla="*/ 768 h 769"/>
                <a:gd name="T32" fmla="*/ 183 w 199"/>
                <a:gd name="T33" fmla="*/ 768 h 769"/>
                <a:gd name="T34" fmla="*/ 189 w 199"/>
                <a:gd name="T35" fmla="*/ 762 h 769"/>
                <a:gd name="T36" fmla="*/ 192 w 199"/>
                <a:gd name="T37" fmla="*/ 749 h 769"/>
                <a:gd name="T38" fmla="*/ 198 w 199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1" y="729"/>
                  </a:lnTo>
                  <a:lnTo>
                    <a:pt x="158" y="744"/>
                  </a:lnTo>
                  <a:lnTo>
                    <a:pt x="163" y="749"/>
                  </a:lnTo>
                  <a:lnTo>
                    <a:pt x="167" y="762"/>
                  </a:lnTo>
                  <a:lnTo>
                    <a:pt x="172" y="768"/>
                  </a:lnTo>
                  <a:lnTo>
                    <a:pt x="178" y="768"/>
                  </a:lnTo>
                  <a:lnTo>
                    <a:pt x="183" y="768"/>
                  </a:lnTo>
                  <a:lnTo>
                    <a:pt x="189" y="762"/>
                  </a:lnTo>
                  <a:lnTo>
                    <a:pt x="192" y="749"/>
                  </a:lnTo>
                  <a:lnTo>
                    <a:pt x="198" y="729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900" name="任意多边形 74780">
              <a:extLst>
                <a:ext uri="{FF2B5EF4-FFF2-40B4-BE49-F238E27FC236}">
                  <a16:creationId xmlns:a16="http://schemas.microsoft.com/office/drawing/2014/main" id="{9BDCBC83-6DA0-4645-AA00-06CC5BB85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1233"/>
              <a:ext cx="199" cy="769"/>
            </a:xfrm>
            <a:custGeom>
              <a:avLst/>
              <a:gdLst>
                <a:gd name="T0" fmla="*/ 0 w 199"/>
                <a:gd name="T1" fmla="*/ 49 h 769"/>
                <a:gd name="T2" fmla="*/ 4 w 199"/>
                <a:gd name="T3" fmla="*/ 23 h 769"/>
                <a:gd name="T4" fmla="*/ 10 w 199"/>
                <a:gd name="T5" fmla="*/ 12 h 769"/>
                <a:gd name="T6" fmla="*/ 15 w 199"/>
                <a:gd name="T7" fmla="*/ 5 h 769"/>
                <a:gd name="T8" fmla="*/ 21 w 199"/>
                <a:gd name="T9" fmla="*/ 0 h 769"/>
                <a:gd name="T10" fmla="*/ 26 w 199"/>
                <a:gd name="T11" fmla="*/ 5 h 769"/>
                <a:gd name="T12" fmla="*/ 30 w 199"/>
                <a:gd name="T13" fmla="*/ 18 h 769"/>
                <a:gd name="T14" fmla="*/ 35 w 199"/>
                <a:gd name="T15" fmla="*/ 18 h 769"/>
                <a:gd name="T16" fmla="*/ 39 w 199"/>
                <a:gd name="T17" fmla="*/ 35 h 769"/>
                <a:gd name="T18" fmla="*/ 44 w 199"/>
                <a:gd name="T19" fmla="*/ 41 h 769"/>
                <a:gd name="T20" fmla="*/ 151 w 199"/>
                <a:gd name="T21" fmla="*/ 729 h 769"/>
                <a:gd name="T22" fmla="*/ 158 w 199"/>
                <a:gd name="T23" fmla="*/ 744 h 769"/>
                <a:gd name="T24" fmla="*/ 163 w 199"/>
                <a:gd name="T25" fmla="*/ 749 h 769"/>
                <a:gd name="T26" fmla="*/ 167 w 199"/>
                <a:gd name="T27" fmla="*/ 762 h 769"/>
                <a:gd name="T28" fmla="*/ 172 w 199"/>
                <a:gd name="T29" fmla="*/ 768 h 769"/>
                <a:gd name="T30" fmla="*/ 178 w 199"/>
                <a:gd name="T31" fmla="*/ 768 h 769"/>
                <a:gd name="T32" fmla="*/ 183 w 199"/>
                <a:gd name="T33" fmla="*/ 768 h 769"/>
                <a:gd name="T34" fmla="*/ 189 w 199"/>
                <a:gd name="T35" fmla="*/ 762 h 769"/>
                <a:gd name="T36" fmla="*/ 192 w 199"/>
                <a:gd name="T37" fmla="*/ 749 h 769"/>
                <a:gd name="T38" fmla="*/ 198 w 199"/>
                <a:gd name="T39" fmla="*/ 72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69">
                  <a:moveTo>
                    <a:pt x="0" y="49"/>
                  </a:moveTo>
                  <a:lnTo>
                    <a:pt x="4" y="23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39" y="35"/>
                  </a:lnTo>
                  <a:lnTo>
                    <a:pt x="44" y="41"/>
                  </a:lnTo>
                  <a:lnTo>
                    <a:pt x="151" y="729"/>
                  </a:lnTo>
                  <a:lnTo>
                    <a:pt x="158" y="744"/>
                  </a:lnTo>
                  <a:lnTo>
                    <a:pt x="163" y="749"/>
                  </a:lnTo>
                  <a:lnTo>
                    <a:pt x="167" y="762"/>
                  </a:lnTo>
                  <a:lnTo>
                    <a:pt x="172" y="768"/>
                  </a:lnTo>
                  <a:lnTo>
                    <a:pt x="178" y="768"/>
                  </a:lnTo>
                  <a:lnTo>
                    <a:pt x="183" y="768"/>
                  </a:lnTo>
                  <a:lnTo>
                    <a:pt x="189" y="762"/>
                  </a:lnTo>
                  <a:lnTo>
                    <a:pt x="192" y="749"/>
                  </a:lnTo>
                  <a:lnTo>
                    <a:pt x="198" y="729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901" name="直接连接符 74781">
              <a:extLst>
                <a:ext uri="{FF2B5EF4-FFF2-40B4-BE49-F238E27FC236}">
                  <a16:creationId xmlns:a16="http://schemas.microsoft.com/office/drawing/2014/main" id="{ABB39228-A7B3-48C0-AF9E-B5792B332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1953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直接连接符 74782">
              <a:extLst>
                <a:ext uri="{FF2B5EF4-FFF2-40B4-BE49-F238E27FC236}">
                  <a16:creationId xmlns:a16="http://schemas.microsoft.com/office/drawing/2014/main" id="{EEED81CF-23D4-4EB9-BB08-04A57F9B0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5" y="1953"/>
              <a:ext cx="0" cy="38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直接连接符 74783">
              <a:extLst>
                <a:ext uri="{FF2B5EF4-FFF2-40B4-BE49-F238E27FC236}">
                  <a16:creationId xmlns:a16="http://schemas.microsoft.com/office/drawing/2014/main" id="{AB5405D8-7575-45D0-84BF-152C5BB29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5" y="1041"/>
              <a:ext cx="0" cy="24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4" name="直接连接符 74784">
              <a:extLst>
                <a:ext uri="{FF2B5EF4-FFF2-40B4-BE49-F238E27FC236}">
                  <a16:creationId xmlns:a16="http://schemas.microsoft.com/office/drawing/2014/main" id="{EF7FC117-2D6A-4392-8176-A4E16CCAF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1041"/>
              <a:ext cx="0" cy="24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5" name="直接连接符 74785">
              <a:extLst>
                <a:ext uri="{FF2B5EF4-FFF2-40B4-BE49-F238E27FC236}">
                  <a16:creationId xmlns:a16="http://schemas.microsoft.com/office/drawing/2014/main" id="{B85FEE64-D61C-44D1-94E9-D30DD8E26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3" y="2145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6" name="直接连接符 74786">
              <a:extLst>
                <a:ext uri="{FF2B5EF4-FFF2-40B4-BE49-F238E27FC236}">
                  <a16:creationId xmlns:a16="http://schemas.microsoft.com/office/drawing/2014/main" id="{8B4A1FD7-AA51-4E92-9D50-7EF96F005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2145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9907" name="对象 74787">
              <a:extLst>
                <a:ext uri="{FF2B5EF4-FFF2-40B4-BE49-F238E27FC236}">
                  <a16:creationId xmlns:a16="http://schemas.microsoft.com/office/drawing/2014/main" id="{6B5E186F-E4EF-4761-A869-EF38D4584C4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20" y="1152"/>
            <a:ext cx="36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2" r:id="rId14" imgW="228303" imgH="215619" progId="Equation.3">
                    <p:embed/>
                  </p:oleObj>
                </mc:Choice>
                <mc:Fallback>
                  <p:oleObj r:id="rId14" imgW="228303" imgH="215619" progId="Equation.3">
                    <p:embed/>
                    <p:pic>
                      <p:nvPicPr>
                        <p:cNvPr id="79907" name="对象 74787">
                          <a:extLst>
                            <a:ext uri="{FF2B5EF4-FFF2-40B4-BE49-F238E27FC236}">
                              <a16:creationId xmlns:a16="http://schemas.microsoft.com/office/drawing/2014/main" id="{6B5E186F-E4EF-4761-A869-EF38D4584C4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152"/>
                          <a:ext cx="36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8" name="对象 74788">
              <a:extLst>
                <a:ext uri="{FF2B5EF4-FFF2-40B4-BE49-F238E27FC236}">
                  <a16:creationId xmlns:a16="http://schemas.microsoft.com/office/drawing/2014/main" id="{8E45264D-A9AA-4A93-9FF2-E21A4FAB7C5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20" y="1728"/>
            <a:ext cx="33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3" r:id="rId16" imgW="215619" imgH="215619" progId="Equation.3">
                    <p:embed/>
                  </p:oleObj>
                </mc:Choice>
                <mc:Fallback>
                  <p:oleObj r:id="rId16" imgW="215619" imgH="215619" progId="Equation.3">
                    <p:embed/>
                    <p:pic>
                      <p:nvPicPr>
                        <p:cNvPr id="79908" name="对象 74788">
                          <a:extLst>
                            <a:ext uri="{FF2B5EF4-FFF2-40B4-BE49-F238E27FC236}">
                              <a16:creationId xmlns:a16="http://schemas.microsoft.com/office/drawing/2014/main" id="{8E45264D-A9AA-4A93-9FF2-E21A4FAB7C5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728"/>
                          <a:ext cx="33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9" name="对象 74789">
              <a:extLst>
                <a:ext uri="{FF2B5EF4-FFF2-40B4-BE49-F238E27FC236}">
                  <a16:creationId xmlns:a16="http://schemas.microsoft.com/office/drawing/2014/main" id="{FC080EAB-7F76-4133-AF0A-299F21FEC02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523" y="1488"/>
            <a:ext cx="23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4" r:id="rId18" imgW="152136" imgH="177492" progId="Equation.3">
                    <p:embed/>
                  </p:oleObj>
                </mc:Choice>
                <mc:Fallback>
                  <p:oleObj r:id="rId18" imgW="152136" imgH="177492" progId="Equation.3">
                    <p:embed/>
                    <p:pic>
                      <p:nvPicPr>
                        <p:cNvPr id="79909" name="对象 74789">
                          <a:extLst>
                            <a:ext uri="{FF2B5EF4-FFF2-40B4-BE49-F238E27FC236}">
                              <a16:creationId xmlns:a16="http://schemas.microsoft.com/office/drawing/2014/main" id="{FC080EAB-7F76-4133-AF0A-299F21FEC02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3" y="1488"/>
                          <a:ext cx="23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10" name="对象 74790">
              <a:extLst>
                <a:ext uri="{FF2B5EF4-FFF2-40B4-BE49-F238E27FC236}">
                  <a16:creationId xmlns:a16="http://schemas.microsoft.com/office/drawing/2014/main" id="{3B85D9F2-3F8A-4707-8C9D-B60FF22B310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24" y="1401"/>
            <a:ext cx="37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5" r:id="rId20" imgW="190417" imgH="228501" progId="Equation.3">
                    <p:embed/>
                  </p:oleObj>
                </mc:Choice>
                <mc:Fallback>
                  <p:oleObj r:id="rId20" imgW="190417" imgH="228501" progId="Equation.3">
                    <p:embed/>
                    <p:pic>
                      <p:nvPicPr>
                        <p:cNvPr id="79910" name="对象 74790">
                          <a:extLst>
                            <a:ext uri="{FF2B5EF4-FFF2-40B4-BE49-F238E27FC236}">
                              <a16:creationId xmlns:a16="http://schemas.microsoft.com/office/drawing/2014/main" id="{3B85D9F2-3F8A-4707-8C9D-B60FF22B310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01"/>
                          <a:ext cx="37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11" name="对象 74791">
              <a:extLst>
                <a:ext uri="{FF2B5EF4-FFF2-40B4-BE49-F238E27FC236}">
                  <a16:creationId xmlns:a16="http://schemas.microsoft.com/office/drawing/2014/main" id="{CD31AC30-27B1-4070-AF37-1412AE1D1C5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16" y="2016"/>
            <a:ext cx="15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6" r:id="rId22" imgW="101424" imgH="177492" progId="Equation.3">
                    <p:embed/>
                  </p:oleObj>
                </mc:Choice>
                <mc:Fallback>
                  <p:oleObj r:id="rId22" imgW="101424" imgH="177492" progId="Equation.3">
                    <p:embed/>
                    <p:pic>
                      <p:nvPicPr>
                        <p:cNvPr id="79911" name="对象 74791">
                          <a:extLst>
                            <a:ext uri="{FF2B5EF4-FFF2-40B4-BE49-F238E27FC236}">
                              <a16:creationId xmlns:a16="http://schemas.microsoft.com/office/drawing/2014/main" id="{CD31AC30-27B1-4070-AF37-1412AE1D1C5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16"/>
                          <a:ext cx="15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 Box 15">
            <a:extLst>
              <a:ext uri="{FF2B5EF4-FFF2-40B4-BE49-F238E27FC236}">
                <a16:creationId xmlns:a16="http://schemas.microsoft.com/office/drawing/2014/main" id="{F650D0B8-B4D7-4EEA-8C77-2AEFE454C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12776"/>
            <a:ext cx="108012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028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/>
      <p:bldP spid="4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磁场能量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05D5B55-8747-4D19-A96D-D9D7ABAE5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23056"/>
              </p:ext>
            </p:extLst>
          </p:nvPr>
        </p:nvGraphicFramePr>
        <p:xfrm>
          <a:off x="2627784" y="1124744"/>
          <a:ext cx="29966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3" imgW="1498320" imgH="419040" progId="Equation.DSMT4">
                  <p:embed/>
                </p:oleObj>
              </mc:Choice>
              <mc:Fallback>
                <p:oleObj name="Equation" r:id="rId3" imgW="1498320" imgH="419040" progId="Equation.DSMT4">
                  <p:embed/>
                  <p:pic>
                    <p:nvPicPr>
                      <p:cNvPr id="80902" name="对象 80901">
                        <a:extLst>
                          <a:ext uri="{FF2B5EF4-FFF2-40B4-BE49-F238E27FC236}">
                            <a16:creationId xmlns:a16="http://schemas.microsoft.com/office/drawing/2014/main" id="{BA6CDA6E-0E19-44FB-A6E0-C744D4B01D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124744"/>
                        <a:ext cx="2996640" cy="8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>
            <a:extLst>
              <a:ext uri="{FF2B5EF4-FFF2-40B4-BE49-F238E27FC236}">
                <a16:creationId xmlns:a16="http://schemas.microsoft.com/office/drawing/2014/main" id="{940C8F13-4173-4525-9B39-2E466E2FF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68760"/>
            <a:ext cx="1800199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电感的能量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2665422C-FD3E-42FA-BAA0-4C4D60B0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921890"/>
            <a:ext cx="3168352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电磁场的的能量密度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C0F4F46-A1B2-484A-9331-79052C892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80258"/>
              </p:ext>
            </p:extLst>
          </p:nvPr>
        </p:nvGraphicFramePr>
        <p:xfrm>
          <a:off x="2916238" y="2549525"/>
          <a:ext cx="18351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5" imgW="685800" imgH="457200" progId="Equation.DSMT4">
                  <p:embed/>
                </p:oleObj>
              </mc:Choice>
              <mc:Fallback>
                <p:oleObj name="Equation" r:id="rId5" imgW="685800" imgH="457200" progId="Equation.DSMT4">
                  <p:embed/>
                  <p:pic>
                    <p:nvPicPr>
                      <p:cNvPr id="80904" name="对象 80903">
                        <a:extLst>
                          <a:ext uri="{FF2B5EF4-FFF2-40B4-BE49-F238E27FC236}">
                            <a16:creationId xmlns:a16="http://schemas.microsoft.com/office/drawing/2014/main" id="{15AFA873-E3E6-402A-8D3C-92F528BEA8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549525"/>
                        <a:ext cx="183515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>
            <a:extLst>
              <a:ext uri="{FF2B5EF4-FFF2-40B4-BE49-F238E27FC236}">
                <a16:creationId xmlns:a16="http://schemas.microsoft.com/office/drawing/2014/main" id="{A446EDA9-5B25-4601-919C-BE93B7416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561306"/>
            <a:ext cx="2736304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任意磁场的的能量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B8F6656-AD74-4B80-ADC5-653A653B6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33513"/>
              </p:ext>
            </p:extLst>
          </p:nvPr>
        </p:nvGraphicFramePr>
        <p:xfrm>
          <a:off x="2422525" y="4060825"/>
          <a:ext cx="330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7" imgW="1650960" imgH="457200" progId="Equation.DSMT4">
                  <p:embed/>
                </p:oleObj>
              </mc:Choice>
              <mc:Fallback>
                <p:oleObj name="Equation" r:id="rId7" imgW="1650960" imgH="457200" progId="Equation.DSMT4">
                  <p:embed/>
                  <p:pic>
                    <p:nvPicPr>
                      <p:cNvPr id="80905" name="对象 80904">
                        <a:extLst>
                          <a:ext uri="{FF2B5EF4-FFF2-40B4-BE49-F238E27FC236}">
                            <a16:creationId xmlns:a16="http://schemas.microsoft.com/office/drawing/2014/main" id="{2E2D53C5-7DC6-4357-AD1D-79EB1B2922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4060825"/>
                        <a:ext cx="330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>
            <a:extLst>
              <a:ext uri="{FF2B5EF4-FFF2-40B4-BE49-F238E27FC236}">
                <a16:creationId xmlns:a16="http://schemas.microsoft.com/office/drawing/2014/main" id="{A53BC52A-59B3-4385-8F01-DCA80560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76" y="2312643"/>
            <a:ext cx="2736304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磁场的的能量密度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D2CF5D1-578D-4B54-94E8-20B131C2C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240956"/>
              </p:ext>
            </p:extLst>
          </p:nvPr>
        </p:nvGraphicFramePr>
        <p:xfrm>
          <a:off x="2199630" y="5410919"/>
          <a:ext cx="30924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9" imgW="1155600" imgH="457200" progId="Equation.DSMT4">
                  <p:embed/>
                </p:oleObj>
              </mc:Choice>
              <mc:Fallback>
                <p:oleObj name="Equation" r:id="rId9" imgW="1155600" imgH="457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C0F4F46-A1B2-484A-9331-79052C8921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630" y="5410919"/>
                        <a:ext cx="30924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42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1" grpId="0" autoUpdateAnimBg="0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静电场高斯定理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5C66386-DF2D-4225-8AAF-08751FFA2651}"/>
                  </a:ext>
                </a:extLst>
              </p:cNvPr>
              <p:cNvSpPr txBox="1"/>
              <p:nvPr/>
            </p:nvSpPr>
            <p:spPr bwMode="auto">
              <a:xfrm>
                <a:off x="3132138" y="941388"/>
                <a:ext cx="2586037" cy="90487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⃑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acc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内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5C66386-DF2D-4225-8AAF-08751FFA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941388"/>
                <a:ext cx="2586037" cy="904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3">
            <a:extLst>
              <a:ext uri="{FF2B5EF4-FFF2-40B4-BE49-F238E27FC236}">
                <a16:creationId xmlns:a16="http://schemas.microsoft.com/office/drawing/2014/main" id="{471ADDF7-37DE-4F63-BC84-52C5473D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1797021"/>
            <a:ext cx="48720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均匀带电球面，电量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，半径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DCDB1CB8-A4CF-45AC-A6C3-A0FC7D85B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2225646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defTabSz="7620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电场强度分布。</a:t>
            </a:r>
          </a:p>
        </p:txBody>
      </p:sp>
      <p:sp>
        <p:nvSpPr>
          <p:cNvPr id="78" name="Oval 5">
            <a:extLst>
              <a:ext uri="{FF2B5EF4-FFF2-40B4-BE49-F238E27FC236}">
                <a16:creationId xmlns:a16="http://schemas.microsoft.com/office/drawing/2014/main" id="{43A4C038-9912-4E7F-AD79-F27E81D35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58" y="2548067"/>
            <a:ext cx="1439863" cy="1439862"/>
          </a:xfrm>
          <a:prstGeom prst="ellipse">
            <a:avLst/>
          </a:prstGeom>
          <a:gradFill rotWithShape="1">
            <a:gsLst>
              <a:gs pos="0">
                <a:srgbClr val="3399FF">
                  <a:alpha val="70000"/>
                </a:srgbClr>
              </a:gs>
              <a:gs pos="100000">
                <a:srgbClr val="184776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Text Box 6">
            <a:extLst>
              <a:ext uri="{FF2B5EF4-FFF2-40B4-BE49-F238E27FC236}">
                <a16:creationId xmlns:a16="http://schemas.microsoft.com/office/drawing/2014/main" id="{B2618BFD-2F60-481E-9A71-ED9E0EF1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158" y="2954467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0" name="Text Box 7">
            <a:extLst>
              <a:ext uri="{FF2B5EF4-FFF2-40B4-BE49-F238E27FC236}">
                <a16:creationId xmlns:a16="http://schemas.microsoft.com/office/drawing/2014/main" id="{E7000875-3657-4C95-957D-C01A8AC0A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2676496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81" name="Text Box 8">
            <a:extLst>
              <a:ext uri="{FF2B5EF4-FFF2-40B4-BE49-F238E27FC236}">
                <a16:creationId xmlns:a16="http://schemas.microsoft.com/office/drawing/2014/main" id="{499DDDD9-1927-4443-87D5-A4FCBE19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3" y="2306767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</a:p>
        </p:txBody>
      </p:sp>
      <p:sp>
        <p:nvSpPr>
          <p:cNvPr id="153" name="Text Box 9">
            <a:extLst>
              <a:ext uri="{FF2B5EF4-FFF2-40B4-BE49-F238E27FC236}">
                <a16:creationId xmlns:a16="http://schemas.microsoft.com/office/drawing/2014/main" id="{DD384485-6054-4633-8885-F6DD76E5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583" y="2619504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54" name="Text Box 10">
            <a:extLst>
              <a:ext uri="{FF2B5EF4-FFF2-40B4-BE49-F238E27FC236}">
                <a16:creationId xmlns:a16="http://schemas.microsoft.com/office/drawing/2014/main" id="{4F770AD8-1B9D-4E43-A981-D26DFF5F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396" y="3457704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55" name="Text Box 11">
            <a:extLst>
              <a:ext uri="{FF2B5EF4-FFF2-40B4-BE49-F238E27FC236}">
                <a16:creationId xmlns:a16="http://schemas.microsoft.com/office/drawing/2014/main" id="{856CB9CB-F063-4647-9D90-6241F4ADF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46" y="2619504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56" name="Text Box 12">
            <a:extLst>
              <a:ext uri="{FF2B5EF4-FFF2-40B4-BE49-F238E27FC236}">
                <a16:creationId xmlns:a16="http://schemas.microsoft.com/office/drawing/2014/main" id="{4FA7B55D-B20D-4976-A1D6-AF3152F00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671" y="3457704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57" name="Text Box 13">
            <a:extLst>
              <a:ext uri="{FF2B5EF4-FFF2-40B4-BE49-F238E27FC236}">
                <a16:creationId xmlns:a16="http://schemas.microsoft.com/office/drawing/2014/main" id="{48F46425-9685-48FC-95C9-1EDB1D55C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21" y="3746629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</a:p>
        </p:txBody>
      </p:sp>
      <p:sp>
        <p:nvSpPr>
          <p:cNvPr id="158" name="Rectangle 14">
            <a:extLst>
              <a:ext uri="{FF2B5EF4-FFF2-40B4-BE49-F238E27FC236}">
                <a16:creationId xmlns:a16="http://schemas.microsoft.com/office/drawing/2014/main" id="{889ADE7C-5128-48B6-B617-4B15C3661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797021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159" name="Rectangle 15">
            <a:extLst>
              <a:ext uri="{FF2B5EF4-FFF2-40B4-BE49-F238E27FC236}">
                <a16:creationId xmlns:a16="http://schemas.microsoft.com/office/drawing/2014/main" id="{B222B810-9056-4C96-BFE0-C0F7843FE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2225646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</a:p>
        </p:txBody>
      </p:sp>
      <p:sp>
        <p:nvSpPr>
          <p:cNvPr id="160" name="Oval 16">
            <a:extLst>
              <a:ext uri="{FF2B5EF4-FFF2-40B4-BE49-F238E27FC236}">
                <a16:creationId xmlns:a16="http://schemas.microsoft.com/office/drawing/2014/main" id="{697566FB-C5DB-484A-A9B2-837042733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471" y="3206879"/>
            <a:ext cx="107950" cy="107950"/>
          </a:xfrm>
          <a:prstGeom prst="ellipse">
            <a:avLst/>
          </a:prstGeom>
          <a:solidFill>
            <a:srgbClr val="FFFF66"/>
          </a:solidFill>
          <a:ln w="28575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1" name="Text Box 17">
            <a:extLst>
              <a:ext uri="{FF2B5EF4-FFF2-40B4-BE49-F238E27FC236}">
                <a16:creationId xmlns:a16="http://schemas.microsoft.com/office/drawing/2014/main" id="{0E32B111-91BC-45AB-8030-164623CFC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554" y="3278317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62" name="Line 18">
            <a:extLst>
              <a:ext uri="{FF2B5EF4-FFF2-40B4-BE49-F238E27FC236}">
                <a16:creationId xmlns:a16="http://schemas.microsoft.com/office/drawing/2014/main" id="{BAF2ACB8-B2B5-4477-93E6-4BF529828D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15508" y="2659192"/>
            <a:ext cx="395288" cy="606425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" name="Line 19">
            <a:extLst>
              <a:ext uri="{FF2B5EF4-FFF2-40B4-BE49-F238E27FC236}">
                <a16:creationId xmlns:a16="http://schemas.microsoft.com/office/drawing/2014/main" id="{392EB566-47B3-4D4A-A931-A860C353CF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6033" y="2627442"/>
            <a:ext cx="461963" cy="6365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4" name="Object 20">
            <a:extLst>
              <a:ext uri="{FF2B5EF4-FFF2-40B4-BE49-F238E27FC236}">
                <a16:creationId xmlns:a16="http://schemas.microsoft.com/office/drawing/2014/main" id="{4A7A100A-E260-4589-B023-3F1F18A4C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31980"/>
              </p:ext>
            </p:extLst>
          </p:nvPr>
        </p:nvGraphicFramePr>
        <p:xfrm>
          <a:off x="1116013" y="3781396"/>
          <a:ext cx="1989604" cy="56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" r:id="rId4" imgW="994802" imgH="280813" progId="Equation.3">
                  <p:embed/>
                </p:oleObj>
              </mc:Choice>
              <mc:Fallback>
                <p:oleObj r:id="rId4" imgW="994802" imgH="280813" progId="Equation.3">
                  <p:embed/>
                  <p:pic>
                    <p:nvPicPr>
                      <p:cNvPr id="24" name="Object 20">
                        <a:extLst>
                          <a:ext uri="{FF2B5EF4-FFF2-40B4-BE49-F238E27FC236}">
                            <a16:creationId xmlns:a16="http://schemas.microsoft.com/office/drawing/2014/main" id="{AEE90315-2602-4A86-A7A0-9A5ACA597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1396"/>
                        <a:ext cx="1989604" cy="561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21">
            <a:extLst>
              <a:ext uri="{FF2B5EF4-FFF2-40B4-BE49-F238E27FC236}">
                <a16:creationId xmlns:a16="http://schemas.microsoft.com/office/drawing/2014/main" id="{95F31928-4AA0-443D-B1FA-0FFFE7A4B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84079"/>
              </p:ext>
            </p:extLst>
          </p:nvPr>
        </p:nvGraphicFramePr>
        <p:xfrm>
          <a:off x="3203575" y="3781396"/>
          <a:ext cx="1071618" cy="56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3" r:id="rId6" imgW="535809" imgH="280813" progId="Equation.3">
                  <p:embed/>
                </p:oleObj>
              </mc:Choice>
              <mc:Fallback>
                <p:oleObj r:id="rId6" imgW="535809" imgH="280813" progId="Equation.3">
                  <p:embed/>
                  <p:pic>
                    <p:nvPicPr>
                      <p:cNvPr id="25" name="Object 21">
                        <a:extLst>
                          <a:ext uri="{FF2B5EF4-FFF2-40B4-BE49-F238E27FC236}">
                            <a16:creationId xmlns:a16="http://schemas.microsoft.com/office/drawing/2014/main" id="{751B1742-42E0-4BEA-B925-F84194C9E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81396"/>
                        <a:ext cx="1071618" cy="561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22">
            <a:extLst>
              <a:ext uri="{FF2B5EF4-FFF2-40B4-BE49-F238E27FC236}">
                <a16:creationId xmlns:a16="http://schemas.microsoft.com/office/drawing/2014/main" id="{5EED4D0E-67EC-446E-B589-028A4B446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87235"/>
              </p:ext>
            </p:extLst>
          </p:nvPr>
        </p:nvGraphicFramePr>
        <p:xfrm>
          <a:off x="4292600" y="3795683"/>
          <a:ext cx="1123106" cy="45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4" r:id="rId8" imgW="561553" imgH="229914" progId="Equation.3">
                  <p:embed/>
                </p:oleObj>
              </mc:Choice>
              <mc:Fallback>
                <p:oleObj r:id="rId8" imgW="561553" imgH="229914" progId="Equation.3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4DC915AD-9CF1-4CCC-9AEC-5CC38CCA63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795683"/>
                        <a:ext cx="1123106" cy="459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Rectangle 23">
            <a:extLst>
              <a:ext uri="{FF2B5EF4-FFF2-40B4-BE49-F238E27FC236}">
                <a16:creationId xmlns:a16="http://schemas.microsoft.com/office/drawing/2014/main" id="{0B00D770-EE66-4ADF-8A9B-B2123A1C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4630708"/>
            <a:ext cx="278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由高斯定理</a:t>
            </a:r>
          </a:p>
        </p:txBody>
      </p:sp>
      <p:graphicFrame>
        <p:nvGraphicFramePr>
          <p:cNvPr id="168" name="Object 24">
            <a:extLst>
              <a:ext uri="{FF2B5EF4-FFF2-40B4-BE49-F238E27FC236}">
                <a16:creationId xmlns:a16="http://schemas.microsoft.com/office/drawing/2014/main" id="{1D7486D5-5511-41F0-8607-64501D36E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145174"/>
              </p:ext>
            </p:extLst>
          </p:nvPr>
        </p:nvGraphicFramePr>
        <p:xfrm>
          <a:off x="4788024" y="6309320"/>
          <a:ext cx="767962" cy="3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5" r:id="rId10" imgW="383981" imgH="179360" progId="Equation.3">
                  <p:embed/>
                </p:oleObj>
              </mc:Choice>
              <mc:Fallback>
                <p:oleObj r:id="rId10" imgW="383981" imgH="179360" progId="Equation.3">
                  <p:embed/>
                  <p:pic>
                    <p:nvPicPr>
                      <p:cNvPr id="28" name="Object 24">
                        <a:extLst>
                          <a:ext uri="{FF2B5EF4-FFF2-40B4-BE49-F238E27FC236}">
                            <a16:creationId xmlns:a16="http://schemas.microsoft.com/office/drawing/2014/main" id="{53627F50-048C-4060-8660-CEB3C402C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309320"/>
                        <a:ext cx="767962" cy="358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25">
            <a:extLst>
              <a:ext uri="{FF2B5EF4-FFF2-40B4-BE49-F238E27FC236}">
                <a16:creationId xmlns:a16="http://schemas.microsoft.com/office/drawing/2014/main" id="{28105760-2462-4B91-B58F-C391D9141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16994"/>
              </p:ext>
            </p:extLst>
          </p:nvPr>
        </p:nvGraphicFramePr>
        <p:xfrm>
          <a:off x="2735224" y="5466530"/>
          <a:ext cx="1326036" cy="51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6" r:id="rId12" imgW="663018" imgH="255202" progId="Equation.3">
                  <p:embed/>
                </p:oleObj>
              </mc:Choice>
              <mc:Fallback>
                <p:oleObj r:id="rId12" imgW="663018" imgH="255202" progId="Equation.3">
                  <p:embed/>
                  <p:pic>
                    <p:nvPicPr>
                      <p:cNvPr id="29" name="Object 25">
                        <a:extLst>
                          <a:ext uri="{FF2B5EF4-FFF2-40B4-BE49-F238E27FC236}">
                            <a16:creationId xmlns:a16="http://schemas.microsoft.com/office/drawing/2014/main" id="{ED5636E8-8899-48D8-A475-A310C00703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24" y="5466530"/>
                        <a:ext cx="1326036" cy="510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26">
            <a:extLst>
              <a:ext uri="{FF2B5EF4-FFF2-40B4-BE49-F238E27FC236}">
                <a16:creationId xmlns:a16="http://schemas.microsoft.com/office/drawing/2014/main" id="{CA142F00-B9C5-4903-847D-F19A71A5E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37091"/>
              </p:ext>
            </p:extLst>
          </p:nvPr>
        </p:nvGraphicFramePr>
        <p:xfrm>
          <a:off x="4646574" y="5369692"/>
          <a:ext cx="1581610" cy="86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7" r:id="rId14" imgW="790805" imgH="433810" progId="Equation.3">
                  <p:embed/>
                </p:oleObj>
              </mc:Choice>
              <mc:Fallback>
                <p:oleObj r:id="rId14" imgW="790805" imgH="433810" progId="Equation.3">
                  <p:embed/>
                  <p:pic>
                    <p:nvPicPr>
                      <p:cNvPr id="30" name="Object 26">
                        <a:extLst>
                          <a:ext uri="{FF2B5EF4-FFF2-40B4-BE49-F238E27FC236}">
                            <a16:creationId xmlns:a16="http://schemas.microsoft.com/office/drawing/2014/main" id="{1A19ED7A-A8C1-477E-88CB-38F825B6D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574" y="5369692"/>
                        <a:ext cx="1581610" cy="867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27">
            <a:extLst>
              <a:ext uri="{FF2B5EF4-FFF2-40B4-BE49-F238E27FC236}">
                <a16:creationId xmlns:a16="http://schemas.microsoft.com/office/drawing/2014/main" id="{E94E54BE-D6FA-4E7A-B987-04412474C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243144"/>
              </p:ext>
            </p:extLst>
          </p:nvPr>
        </p:nvGraphicFramePr>
        <p:xfrm>
          <a:off x="2700338" y="4654521"/>
          <a:ext cx="871414" cy="46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8" r:id="rId16" imgW="435707" imgH="230818" progId="Equation.3">
                  <p:embed/>
                </p:oleObj>
              </mc:Choice>
              <mc:Fallback>
                <p:oleObj r:id="rId16" imgW="435707" imgH="230818" progId="Equation.3">
                  <p:embed/>
                  <p:pic>
                    <p:nvPicPr>
                      <p:cNvPr id="31" name="Object 27">
                        <a:extLst>
                          <a:ext uri="{FF2B5EF4-FFF2-40B4-BE49-F238E27FC236}">
                            <a16:creationId xmlns:a16="http://schemas.microsoft.com/office/drawing/2014/main" id="{F24BC2A4-A5ED-42C1-AFDB-624F88E17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54521"/>
                        <a:ext cx="871414" cy="461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28">
            <a:extLst>
              <a:ext uri="{FF2B5EF4-FFF2-40B4-BE49-F238E27FC236}">
                <a16:creationId xmlns:a16="http://schemas.microsoft.com/office/drawing/2014/main" id="{F7AC3C18-E64C-48E0-99EA-2F3ED1E05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274409"/>
              </p:ext>
            </p:extLst>
          </p:nvPr>
        </p:nvGraphicFramePr>
        <p:xfrm>
          <a:off x="3551238" y="4429096"/>
          <a:ext cx="1097118" cy="94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9" r:id="rId18" imgW="548559" imgH="472060" progId="Equation.3">
                  <p:embed/>
                </p:oleObj>
              </mc:Choice>
              <mc:Fallback>
                <p:oleObj r:id="rId18" imgW="548559" imgH="472060" progId="Equation.3">
                  <p:embed/>
                  <p:pic>
                    <p:nvPicPr>
                      <p:cNvPr id="32" name="Object 28">
                        <a:extLst>
                          <a:ext uri="{FF2B5EF4-FFF2-40B4-BE49-F238E27FC236}">
                            <a16:creationId xmlns:a16="http://schemas.microsoft.com/office/drawing/2014/main" id="{7B8DE5B3-5ECD-4D44-AFCD-B966BDF7F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4429096"/>
                        <a:ext cx="1097118" cy="944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Text Box 29">
            <a:extLst>
              <a:ext uri="{FF2B5EF4-FFF2-40B4-BE49-F238E27FC236}">
                <a16:creationId xmlns:a16="http://schemas.microsoft.com/office/drawing/2014/main" id="{78416F34-AB89-4ED6-896E-45ABEC1E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487615"/>
            <a:ext cx="22349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buClr>
                <a:srgbClr val="66FF66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球外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174" name="Text Box 30">
            <a:extLst>
              <a:ext uri="{FF2B5EF4-FFF2-40B4-BE49-F238E27FC236}">
                <a16:creationId xmlns:a16="http://schemas.microsoft.com/office/drawing/2014/main" id="{2FA19ECA-A397-4782-AEC1-29EF3FF3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6165304"/>
            <a:ext cx="213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buClr>
                <a:srgbClr val="66FF66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球内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</a:t>
            </a:r>
          </a:p>
        </p:txBody>
      </p:sp>
      <p:graphicFrame>
        <p:nvGraphicFramePr>
          <p:cNvPr id="175" name="Object 31">
            <a:extLst>
              <a:ext uri="{FF2B5EF4-FFF2-40B4-BE49-F238E27FC236}">
                <a16:creationId xmlns:a16="http://schemas.microsoft.com/office/drawing/2014/main" id="{D845B3DB-FF5A-4C9E-8B44-EC0EA5EC7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84072"/>
              </p:ext>
            </p:extLst>
          </p:nvPr>
        </p:nvGraphicFramePr>
        <p:xfrm>
          <a:off x="2746366" y="6188745"/>
          <a:ext cx="1249570" cy="51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0" r:id="rId20" imgW="624785" imgH="255202" progId="Equation.3">
                  <p:embed/>
                </p:oleObj>
              </mc:Choice>
              <mc:Fallback>
                <p:oleObj r:id="rId20" imgW="624785" imgH="255202" progId="Equation.3">
                  <p:embed/>
                  <p:pic>
                    <p:nvPicPr>
                      <p:cNvPr id="35" name="Object 31">
                        <a:extLst>
                          <a:ext uri="{FF2B5EF4-FFF2-40B4-BE49-F238E27FC236}">
                            <a16:creationId xmlns:a16="http://schemas.microsoft.com/office/drawing/2014/main" id="{28EC3196-0E25-43FC-A37E-F7D20B3E2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66" y="6188745"/>
                        <a:ext cx="1249570" cy="510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" name="Group 32">
            <a:extLst>
              <a:ext uri="{FF2B5EF4-FFF2-40B4-BE49-F238E27FC236}">
                <a16:creationId xmlns:a16="http://schemas.microsoft.com/office/drawing/2014/main" id="{6783B114-E5DA-4B77-80EF-60ABC12AB749}"/>
              </a:ext>
            </a:extLst>
          </p:cNvPr>
          <p:cNvGrpSpPr>
            <a:grpSpLocks/>
          </p:cNvGrpSpPr>
          <p:nvPr/>
        </p:nvGrpSpPr>
        <p:grpSpPr bwMode="auto">
          <a:xfrm>
            <a:off x="6255196" y="4373692"/>
            <a:ext cx="2781300" cy="2279650"/>
            <a:chOff x="0" y="0"/>
            <a:chExt cx="1836" cy="1436"/>
          </a:xfrm>
        </p:grpSpPr>
        <p:sp>
          <p:nvSpPr>
            <p:cNvPr id="177" name="Line 33">
              <a:extLst>
                <a:ext uri="{FF2B5EF4-FFF2-40B4-BE49-F238E27FC236}">
                  <a16:creationId xmlns:a16="http://schemas.microsoft.com/office/drawing/2014/main" id="{A0C059AB-3E4B-4ED7-A0BA-9399AD73E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" y="1172"/>
              <a:ext cx="1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8" name="Line 34">
              <a:extLst>
                <a:ext uri="{FF2B5EF4-FFF2-40B4-BE49-F238E27FC236}">
                  <a16:creationId xmlns:a16="http://schemas.microsoft.com/office/drawing/2014/main" id="{EB0E22A8-E433-4398-942D-14E30C784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" y="68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9" name="Text Box 35">
              <a:extLst>
                <a:ext uri="{FF2B5EF4-FFF2-40B4-BE49-F238E27FC236}">
                  <a16:creationId xmlns:a16="http://schemas.microsoft.com/office/drawing/2014/main" id="{CF991F3E-4935-4DA3-9ABA-E91403CA0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11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80" name="Text Box 36">
              <a:extLst>
                <a:ext uri="{FF2B5EF4-FFF2-40B4-BE49-F238E27FC236}">
                  <a16:creationId xmlns:a16="http://schemas.microsoft.com/office/drawing/2014/main" id="{B74747D6-41D8-415B-9DD9-DC0D2167D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0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1" name="Text Box 37">
              <a:extLst>
                <a:ext uri="{FF2B5EF4-FFF2-40B4-BE49-F238E27FC236}">
                  <a16:creationId xmlns:a16="http://schemas.microsoft.com/office/drawing/2014/main" id="{0F14103D-05DC-45C5-B853-9A136CB90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03"/>
              <a:ext cx="2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82" name="Line 38">
            <a:extLst>
              <a:ext uri="{FF2B5EF4-FFF2-40B4-BE49-F238E27FC236}">
                <a16:creationId xmlns:a16="http://schemas.microsoft.com/office/drawing/2014/main" id="{6AB9F0FC-7A4C-4489-876B-FFD83D1E5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983" y="6234242"/>
            <a:ext cx="7032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Line 39">
            <a:extLst>
              <a:ext uri="{FF2B5EF4-FFF2-40B4-BE49-F238E27FC236}">
                <a16:creationId xmlns:a16="http://schemas.microsoft.com/office/drawing/2014/main" id="{9316576E-EEA6-4891-B16C-D66392F57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4533" y="3270379"/>
            <a:ext cx="0" cy="30130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未知">
            <a:extLst>
              <a:ext uri="{FF2B5EF4-FFF2-40B4-BE49-F238E27FC236}">
                <a16:creationId xmlns:a16="http://schemas.microsoft.com/office/drawing/2014/main" id="{35A853A7-CEAF-4DB1-BE5C-F2410DAF021D}"/>
              </a:ext>
            </a:extLst>
          </p:cNvPr>
          <p:cNvSpPr>
            <a:spLocks/>
          </p:cNvSpPr>
          <p:nvPr/>
        </p:nvSpPr>
        <p:spPr bwMode="auto">
          <a:xfrm>
            <a:off x="7314058" y="4827717"/>
            <a:ext cx="1100138" cy="1008062"/>
          </a:xfrm>
          <a:custGeom>
            <a:avLst/>
            <a:gdLst>
              <a:gd name="T0" fmla="*/ 0 w 1008"/>
              <a:gd name="T1" fmla="*/ 0 h 816"/>
              <a:gd name="T2" fmla="*/ 288 w 1008"/>
              <a:gd name="T3" fmla="*/ 576 h 816"/>
              <a:gd name="T4" fmla="*/ 1008 w 1008"/>
              <a:gd name="T5" fmla="*/ 816 h 816"/>
              <a:gd name="T6" fmla="*/ 0 60000 65536"/>
              <a:gd name="T7" fmla="*/ 0 60000 65536"/>
              <a:gd name="T8" fmla="*/ 0 60000 65536"/>
              <a:gd name="T9" fmla="*/ 0 w 1008"/>
              <a:gd name="T10" fmla="*/ 0 h 816"/>
              <a:gd name="T11" fmla="*/ 1008 w 1008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816">
                <a:moveTo>
                  <a:pt x="0" y="0"/>
                </a:moveTo>
                <a:cubicBezTo>
                  <a:pt x="60" y="220"/>
                  <a:pt x="120" y="440"/>
                  <a:pt x="288" y="576"/>
                </a:cubicBezTo>
                <a:cubicBezTo>
                  <a:pt x="456" y="712"/>
                  <a:pt x="732" y="764"/>
                  <a:pt x="1008" y="816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5" name="Object 41">
            <a:extLst>
              <a:ext uri="{FF2B5EF4-FFF2-40B4-BE49-F238E27FC236}">
                <a16:creationId xmlns:a16="http://schemas.microsoft.com/office/drawing/2014/main" id="{FD34CAEA-D14F-40EB-A8DE-AC1EC5920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56158"/>
              </p:ext>
            </p:extLst>
          </p:nvPr>
        </p:nvGraphicFramePr>
        <p:xfrm>
          <a:off x="6661596" y="5311904"/>
          <a:ext cx="5746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1" r:id="rId22" imgW="841438" imgH="318923" progId="Equation.3">
                  <p:embed/>
                </p:oleObj>
              </mc:Choice>
              <mc:Fallback>
                <p:oleObj r:id="rId22" imgW="841438" imgH="318923" progId="Equation.3">
                  <p:embed/>
                  <p:pic>
                    <p:nvPicPr>
                      <p:cNvPr id="45" name="Object 41">
                        <a:extLst>
                          <a:ext uri="{FF2B5EF4-FFF2-40B4-BE49-F238E27FC236}">
                            <a16:creationId xmlns:a16="http://schemas.microsoft.com/office/drawing/2014/main" id="{07095012-C226-4650-8068-4A04B6451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596" y="5311904"/>
                        <a:ext cx="57467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42">
            <a:extLst>
              <a:ext uri="{FF2B5EF4-FFF2-40B4-BE49-F238E27FC236}">
                <a16:creationId xmlns:a16="http://schemas.microsoft.com/office/drawing/2014/main" id="{83CF292B-A87B-4606-B82F-2892D1D9A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601941"/>
              </p:ext>
            </p:extLst>
          </p:nvPr>
        </p:nvGraphicFramePr>
        <p:xfrm>
          <a:off x="7668071" y="4827717"/>
          <a:ext cx="844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2" r:id="rId24" imgW="1059012" imgH="829416" progId="Equation.3">
                  <p:embed/>
                </p:oleObj>
              </mc:Choice>
              <mc:Fallback>
                <p:oleObj r:id="rId24" imgW="1059012" imgH="829416" progId="Equation.3">
                  <p:embed/>
                  <p:pic>
                    <p:nvPicPr>
                      <p:cNvPr id="46" name="Object 42">
                        <a:extLst>
                          <a:ext uri="{FF2B5EF4-FFF2-40B4-BE49-F238E27FC236}">
                            <a16:creationId xmlns:a16="http://schemas.microsoft.com/office/drawing/2014/main" id="{22026350-C8DC-49EC-9047-4C354E167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071" y="4827717"/>
                        <a:ext cx="8445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Line 43">
            <a:extLst>
              <a:ext uri="{FF2B5EF4-FFF2-40B4-BE49-F238E27FC236}">
                <a16:creationId xmlns:a16="http://schemas.microsoft.com/office/drawing/2014/main" id="{146F3E4B-DEA9-426E-92A5-65F3011B3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483" y="3267204"/>
            <a:ext cx="720725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Line 44">
            <a:extLst>
              <a:ext uri="{FF2B5EF4-FFF2-40B4-BE49-F238E27FC236}">
                <a16:creationId xmlns:a16="http://schemas.microsoft.com/office/drawing/2014/main" id="{439CFD51-8658-48C4-B772-88D501BC3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4683" y="2900492"/>
            <a:ext cx="792163" cy="7270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9" name="Line 45">
            <a:extLst>
              <a:ext uri="{FF2B5EF4-FFF2-40B4-BE49-F238E27FC236}">
                <a16:creationId xmlns:a16="http://schemas.microsoft.com/office/drawing/2014/main" id="{27C454EC-01DB-4B13-BC08-58D46A8FB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4683" y="2906842"/>
            <a:ext cx="792163" cy="7270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0" name="Line 46">
            <a:extLst>
              <a:ext uri="{FF2B5EF4-FFF2-40B4-BE49-F238E27FC236}">
                <a16:creationId xmlns:a16="http://schemas.microsoft.com/office/drawing/2014/main" id="{75A56F40-65FD-4AF4-B551-CAE48BC11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433" y="2932242"/>
            <a:ext cx="358775" cy="328612"/>
          </a:xfrm>
          <a:prstGeom prst="line">
            <a:avLst/>
          </a:prstGeom>
          <a:noFill/>
          <a:ln w="9525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1" name="Line 47">
            <a:extLst>
              <a:ext uri="{FF2B5EF4-FFF2-40B4-BE49-F238E27FC236}">
                <a16:creationId xmlns:a16="http://schemas.microsoft.com/office/drawing/2014/main" id="{0EB4D7CA-1CB3-439C-AE3F-715A1CEF3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6846" y="3298954"/>
            <a:ext cx="358775" cy="328613"/>
          </a:xfrm>
          <a:prstGeom prst="line">
            <a:avLst/>
          </a:prstGeom>
          <a:noFill/>
          <a:ln w="9525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2" name="Group 48">
            <a:extLst>
              <a:ext uri="{FF2B5EF4-FFF2-40B4-BE49-F238E27FC236}">
                <a16:creationId xmlns:a16="http://schemas.microsoft.com/office/drawing/2014/main" id="{8A6C5675-A1FF-4671-8B71-99305EEC1059}"/>
              </a:ext>
            </a:extLst>
          </p:cNvPr>
          <p:cNvGrpSpPr>
            <a:grpSpLocks/>
          </p:cNvGrpSpPr>
          <p:nvPr/>
        </p:nvGrpSpPr>
        <p:grpSpPr bwMode="auto">
          <a:xfrm>
            <a:off x="7479158" y="2570292"/>
            <a:ext cx="449263" cy="735012"/>
            <a:chOff x="0" y="0"/>
            <a:chExt cx="283" cy="463"/>
          </a:xfrm>
        </p:grpSpPr>
        <p:sp>
          <p:nvSpPr>
            <p:cNvPr id="193" name="Text Box 49">
              <a:extLst>
                <a:ext uri="{FF2B5EF4-FFF2-40B4-BE49-F238E27FC236}">
                  <a16:creationId xmlns:a16="http://schemas.microsoft.com/office/drawing/2014/main" id="{A5CCC0FE-D803-460B-B622-252C3A3B8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94" name="Oval 50">
              <a:extLst>
                <a:ext uri="{FF2B5EF4-FFF2-40B4-BE49-F238E27FC236}">
                  <a16:creationId xmlns:a16="http://schemas.microsoft.com/office/drawing/2014/main" id="{8D72ABAE-A782-4973-88DB-901BFA90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" y="41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5" name="Text Box 51">
            <a:extLst>
              <a:ext uri="{FF2B5EF4-FFF2-40B4-BE49-F238E27FC236}">
                <a16:creationId xmlns:a16="http://schemas.microsoft.com/office/drawing/2014/main" id="{A36F3C42-0A55-4F3A-BFCD-5A0C274EA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71" y="5870704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</p:txBody>
      </p:sp>
      <p:grpSp>
        <p:nvGrpSpPr>
          <p:cNvPr id="196" name="Group 54">
            <a:extLst>
              <a:ext uri="{FF2B5EF4-FFF2-40B4-BE49-F238E27FC236}">
                <a16:creationId xmlns:a16="http://schemas.microsoft.com/office/drawing/2014/main" id="{7D0E4E92-B648-422C-B97C-899B01B2D733}"/>
              </a:ext>
            </a:extLst>
          </p:cNvPr>
          <p:cNvGrpSpPr>
            <a:grpSpLocks/>
          </p:cNvGrpSpPr>
          <p:nvPr/>
        </p:nvGrpSpPr>
        <p:grpSpPr bwMode="auto">
          <a:xfrm>
            <a:off x="5496371" y="2189292"/>
            <a:ext cx="2159000" cy="2160587"/>
            <a:chOff x="0" y="0"/>
            <a:chExt cx="1360" cy="1361"/>
          </a:xfrm>
        </p:grpSpPr>
        <p:sp>
          <p:nvSpPr>
            <p:cNvPr id="197" name="Oval 55">
              <a:extLst>
                <a:ext uri="{FF2B5EF4-FFF2-40B4-BE49-F238E27FC236}">
                  <a16:creationId xmlns:a16="http://schemas.microsoft.com/office/drawing/2014/main" id="{3FCFA0B2-7A10-422C-ACD8-5D4B4289F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6"/>
              <a:ext cx="1349" cy="134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79999"/>
                  </a:schemeClr>
                </a:gs>
              </a:gsLst>
              <a:path path="shape">
                <a:fillToRect l="50000" t="50000" r="50000" b="50000"/>
              </a:path>
            </a:gradFill>
            <a:ln w="19050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8" name="Oval 56">
              <a:extLst>
                <a:ext uri="{FF2B5EF4-FFF2-40B4-BE49-F238E27FC236}">
                  <a16:creationId xmlns:a16="http://schemas.microsoft.com/office/drawing/2014/main" id="{9D4CF0D4-516F-40E7-BC5F-2C84831B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0"/>
              <a:ext cx="857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9" name="Oval 57">
              <a:extLst>
                <a:ext uri="{FF2B5EF4-FFF2-40B4-BE49-F238E27FC236}">
                  <a16:creationId xmlns:a16="http://schemas.microsoft.com/office/drawing/2014/main" id="{CF5553B2-46AE-43C7-9F2F-5DA17574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0"/>
              <a:ext cx="53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0" name="Oval 58">
              <a:extLst>
                <a:ext uri="{FF2B5EF4-FFF2-40B4-BE49-F238E27FC236}">
                  <a16:creationId xmlns:a16="http://schemas.microsoft.com/office/drawing/2014/main" id="{A9F52041-165C-4D5E-86FD-AC891829A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173"/>
              <a:ext cx="1315" cy="10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1" name="Oval 59">
              <a:extLst>
                <a:ext uri="{FF2B5EF4-FFF2-40B4-BE49-F238E27FC236}">
                  <a16:creationId xmlns:a16="http://schemas.microsoft.com/office/drawing/2014/main" id="{331385EC-296C-45BC-A6F8-14EB2862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328"/>
              <a:ext cx="1315" cy="7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2" name="Oval 60">
              <a:extLst>
                <a:ext uri="{FF2B5EF4-FFF2-40B4-BE49-F238E27FC236}">
                  <a16:creationId xmlns:a16="http://schemas.microsoft.com/office/drawing/2014/main" id="{DF21482C-C109-4632-852E-665F44DD1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476"/>
              <a:ext cx="1315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3" name="Oval 61">
              <a:extLst>
                <a:ext uri="{FF2B5EF4-FFF2-40B4-BE49-F238E27FC236}">
                  <a16:creationId xmlns:a16="http://schemas.microsoft.com/office/drawing/2014/main" id="{93EFFCB4-2FC2-433F-8DD5-6DDC4541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12"/>
              <a:ext cx="1360" cy="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4" name="Oval 62">
              <a:extLst>
                <a:ext uri="{FF2B5EF4-FFF2-40B4-BE49-F238E27FC236}">
                  <a16:creationId xmlns:a16="http://schemas.microsoft.com/office/drawing/2014/main" id="{F0487EFF-9C0B-4454-876F-4F0664D14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0"/>
              <a:ext cx="19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5" name="Oval 63">
              <a:extLst>
                <a:ext uri="{FF2B5EF4-FFF2-40B4-BE49-F238E27FC236}">
                  <a16:creationId xmlns:a16="http://schemas.microsoft.com/office/drawing/2014/main" id="{4641ED00-825F-48DC-954D-F69EA159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8"/>
              <a:ext cx="10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6" name="Oval 64">
              <a:extLst>
                <a:ext uri="{FF2B5EF4-FFF2-40B4-BE49-F238E27FC236}">
                  <a16:creationId xmlns:a16="http://schemas.microsoft.com/office/drawing/2014/main" id="{FC3EC9DD-96CC-45B0-A26B-16D754612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6"/>
              <a:ext cx="1349" cy="1349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7" name="未知">
            <a:extLst>
              <a:ext uri="{FF2B5EF4-FFF2-40B4-BE49-F238E27FC236}">
                <a16:creationId xmlns:a16="http://schemas.microsoft.com/office/drawing/2014/main" id="{B057C5B6-8534-4C24-921E-916FCBF636B2}"/>
              </a:ext>
            </a:extLst>
          </p:cNvPr>
          <p:cNvSpPr>
            <a:spLocks/>
          </p:cNvSpPr>
          <p:nvPr/>
        </p:nvSpPr>
        <p:spPr bwMode="auto">
          <a:xfrm>
            <a:off x="6874321" y="2487742"/>
            <a:ext cx="336550" cy="333375"/>
          </a:xfrm>
          <a:custGeom>
            <a:avLst/>
            <a:gdLst>
              <a:gd name="T0" fmla="*/ 0 w 212"/>
              <a:gd name="T1" fmla="*/ 22 h 210"/>
              <a:gd name="T2" fmla="*/ 24 w 212"/>
              <a:gd name="T3" fmla="*/ 92 h 210"/>
              <a:gd name="T4" fmla="*/ 36 w 212"/>
              <a:gd name="T5" fmla="*/ 127 h 210"/>
              <a:gd name="T6" fmla="*/ 47 w 212"/>
              <a:gd name="T7" fmla="*/ 163 h 210"/>
              <a:gd name="T8" fmla="*/ 141 w 212"/>
              <a:gd name="T9" fmla="*/ 186 h 210"/>
              <a:gd name="T10" fmla="*/ 212 w 212"/>
              <a:gd name="T11" fmla="*/ 210 h 210"/>
              <a:gd name="T12" fmla="*/ 130 w 212"/>
              <a:gd name="T13" fmla="*/ 45 h 210"/>
              <a:gd name="T14" fmla="*/ 83 w 212"/>
              <a:gd name="T15" fmla="*/ 33 h 210"/>
              <a:gd name="T16" fmla="*/ 0 w 212"/>
              <a:gd name="T17" fmla="*/ 22 h 2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2"/>
              <a:gd name="T28" fmla="*/ 0 h 210"/>
              <a:gd name="T29" fmla="*/ 212 w 212"/>
              <a:gd name="T30" fmla="*/ 210 h 2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2" h="210">
                <a:moveTo>
                  <a:pt x="0" y="22"/>
                </a:moveTo>
                <a:cubicBezTo>
                  <a:pt x="8" y="45"/>
                  <a:pt x="16" y="69"/>
                  <a:pt x="24" y="92"/>
                </a:cubicBezTo>
                <a:cubicBezTo>
                  <a:pt x="28" y="104"/>
                  <a:pt x="32" y="115"/>
                  <a:pt x="36" y="127"/>
                </a:cubicBezTo>
                <a:cubicBezTo>
                  <a:pt x="40" y="139"/>
                  <a:pt x="38" y="154"/>
                  <a:pt x="47" y="163"/>
                </a:cubicBezTo>
                <a:cubicBezTo>
                  <a:pt x="70" y="186"/>
                  <a:pt x="110" y="177"/>
                  <a:pt x="141" y="186"/>
                </a:cubicBezTo>
                <a:cubicBezTo>
                  <a:pt x="165" y="193"/>
                  <a:pt x="212" y="210"/>
                  <a:pt x="212" y="210"/>
                </a:cubicBezTo>
                <a:cubicBezTo>
                  <a:pt x="194" y="158"/>
                  <a:pt x="188" y="71"/>
                  <a:pt x="130" y="45"/>
                </a:cubicBezTo>
                <a:cubicBezTo>
                  <a:pt x="115" y="39"/>
                  <a:pt x="99" y="37"/>
                  <a:pt x="83" y="33"/>
                </a:cubicBezTo>
                <a:cubicBezTo>
                  <a:pt x="55" y="25"/>
                  <a:pt x="22" y="0"/>
                  <a:pt x="0" y="22"/>
                </a:cubicBezTo>
                <a:close/>
              </a:path>
            </a:pathLst>
          </a:cu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8" name="Line 66">
            <a:extLst>
              <a:ext uri="{FF2B5EF4-FFF2-40B4-BE49-F238E27FC236}">
                <a16:creationId xmlns:a16="http://schemas.microsoft.com/office/drawing/2014/main" id="{EE416560-E600-4D45-B2FE-39ED20AC9F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1958" y="2235329"/>
            <a:ext cx="350838" cy="4508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9" name="Line 67">
            <a:extLst>
              <a:ext uri="{FF2B5EF4-FFF2-40B4-BE49-F238E27FC236}">
                <a16:creationId xmlns:a16="http://schemas.microsoft.com/office/drawing/2014/main" id="{3587AD8D-8543-4633-A08E-2DD82E3F5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8783" y="1965454"/>
            <a:ext cx="560388" cy="720725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10" name="Object 68">
            <a:extLst>
              <a:ext uri="{FF2B5EF4-FFF2-40B4-BE49-F238E27FC236}">
                <a16:creationId xmlns:a16="http://schemas.microsoft.com/office/drawing/2014/main" id="{5E152DB6-6E2F-4400-8341-3B607C35A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65327"/>
              </p:ext>
            </p:extLst>
          </p:nvPr>
        </p:nvGraphicFramePr>
        <p:xfrm>
          <a:off x="6736208" y="1525717"/>
          <a:ext cx="1579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" r:id="rId26" imgW="815594" imgH="216875" progId="Equation.3">
                  <p:embed/>
                </p:oleObj>
              </mc:Choice>
              <mc:Fallback>
                <p:oleObj r:id="rId26" imgW="815594" imgH="216875" progId="Equation.3">
                  <p:embed/>
                  <p:pic>
                    <p:nvPicPr>
                      <p:cNvPr id="72" name="Object 68">
                        <a:extLst>
                          <a:ext uri="{FF2B5EF4-FFF2-40B4-BE49-F238E27FC236}">
                            <a16:creationId xmlns:a16="http://schemas.microsoft.com/office/drawing/2014/main" id="{DDD63A77-F5CF-412A-AD09-52068352D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208" y="1525717"/>
                        <a:ext cx="1579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Rectangle 69">
            <a:extLst>
              <a:ext uri="{FF2B5EF4-FFF2-40B4-BE49-F238E27FC236}">
                <a16:creationId xmlns:a16="http://schemas.microsoft.com/office/drawing/2014/main" id="{E6AF2F29-9DAE-4E05-8412-BF4C238E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2" y="2685394"/>
            <a:ext cx="4392612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取过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点的同心球面为高斯面，电通量为</a:t>
            </a:r>
          </a:p>
        </p:txBody>
      </p:sp>
      <p:sp>
        <p:nvSpPr>
          <p:cNvPr id="212" name="Text Box 70">
            <a:extLst>
              <a:ext uri="{FF2B5EF4-FFF2-40B4-BE49-F238E27FC236}">
                <a16:creationId xmlns:a16="http://schemas.microsoft.com/office/drawing/2014/main" id="{A24AD452-C8FD-4A07-B7B0-D7C66F5D6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883" y="2879854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13" name="Line 71">
            <a:extLst>
              <a:ext uri="{FF2B5EF4-FFF2-40B4-BE49-F238E27FC236}">
                <a16:creationId xmlns:a16="http://schemas.microsoft.com/office/drawing/2014/main" id="{91DA19D6-CA6A-4175-9146-1B5FC3B4C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8421" y="3267204"/>
            <a:ext cx="990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4" name="Line 72">
            <a:extLst>
              <a:ext uri="{FF2B5EF4-FFF2-40B4-BE49-F238E27FC236}">
                <a16:creationId xmlns:a16="http://schemas.microsoft.com/office/drawing/2014/main" id="{1731715B-BA3E-40CA-9518-E425ED67B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3971" y="3270379"/>
            <a:ext cx="4953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" name="Text Box 73">
            <a:extLst>
              <a:ext uri="{FF2B5EF4-FFF2-40B4-BE49-F238E27FC236}">
                <a16:creationId xmlns:a16="http://schemas.microsoft.com/office/drawing/2014/main" id="{0088DECC-6760-413D-8E2A-79AB047B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233" y="2879854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216" name="Object 75">
            <a:extLst>
              <a:ext uri="{FF2B5EF4-FFF2-40B4-BE49-F238E27FC236}">
                <a16:creationId xmlns:a16="http://schemas.microsoft.com/office/drawing/2014/main" id="{95C3A5D0-8B01-48A2-9A8B-A99A4AEF9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77238"/>
              </p:ext>
            </p:extLst>
          </p:nvPr>
        </p:nvGraphicFramePr>
        <p:xfrm>
          <a:off x="4178261" y="5541142"/>
          <a:ext cx="5715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" r:id="rId28" imgW="194012" imgH="155273" progId="Equation.3">
                  <p:embed/>
                </p:oleObj>
              </mc:Choice>
              <mc:Fallback>
                <p:oleObj r:id="rId28" imgW="194012" imgH="155273" progId="Equation.3">
                  <p:embed/>
                  <p:pic>
                    <p:nvPicPr>
                      <p:cNvPr id="79" name="Object 75">
                        <a:extLst>
                          <a:ext uri="{FF2B5EF4-FFF2-40B4-BE49-F238E27FC236}">
                            <a16:creationId xmlns:a16="http://schemas.microsoft.com/office/drawing/2014/main" id="{304D852C-B0CD-4488-A173-05FCB7F2D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261" y="5541142"/>
                        <a:ext cx="5715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76">
            <a:extLst>
              <a:ext uri="{FF2B5EF4-FFF2-40B4-BE49-F238E27FC236}">
                <a16:creationId xmlns:a16="http://schemas.microsoft.com/office/drawing/2014/main" id="{D7BC8F61-419E-4441-A28A-C6158CF02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003575"/>
              </p:ext>
            </p:extLst>
          </p:nvPr>
        </p:nvGraphicFramePr>
        <p:xfrm>
          <a:off x="4139952" y="6236370"/>
          <a:ext cx="5715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" r:id="rId30" imgW="194012" imgH="155273" progId="Equation.3">
                  <p:embed/>
                </p:oleObj>
              </mc:Choice>
              <mc:Fallback>
                <p:oleObj r:id="rId30" imgW="194012" imgH="155273" progId="Equation.3">
                  <p:embed/>
                  <p:pic>
                    <p:nvPicPr>
                      <p:cNvPr id="80" name="Object 76">
                        <a:extLst>
                          <a:ext uri="{FF2B5EF4-FFF2-40B4-BE49-F238E27FC236}">
                            <a16:creationId xmlns:a16="http://schemas.microsoft.com/office/drawing/2014/main" id="{4A77FF69-84F9-44EA-8A15-15E16ACBD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6236370"/>
                        <a:ext cx="5715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1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0" dur="2000" fill="hold"/>
                                        <p:tgtEl>
                                          <p:spTgt spid="19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5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77" grpId="0" autoUpdateAnimBg="0"/>
      <p:bldP spid="78" grpId="0" animBg="1"/>
      <p:bldP spid="79" grpId="0" autoUpdateAnimBg="0"/>
      <p:bldP spid="80" grpId="0" autoUpdateAnimBg="0"/>
      <p:bldP spid="81" grpId="0" autoUpdateAnimBg="0"/>
      <p:bldP spid="153" grpId="0" autoUpdateAnimBg="0"/>
      <p:bldP spid="154" grpId="0" autoUpdateAnimBg="0"/>
      <p:bldP spid="155" grpId="0" autoUpdateAnimBg="0"/>
      <p:bldP spid="155" grpId="1" autoUpdateAnimBg="0"/>
      <p:bldP spid="156" grpId="0" autoUpdateAnimBg="0"/>
      <p:bldP spid="156" grpId="1" autoUpdateAnimBg="0"/>
      <p:bldP spid="157" grpId="0" autoUpdateAnimBg="0"/>
      <p:bldP spid="158" grpId="0" autoUpdateAnimBg="0"/>
      <p:bldP spid="159" grpId="0" autoUpdateAnimBg="0"/>
      <p:bldP spid="160" grpId="0" animBg="1"/>
      <p:bldP spid="161" grpId="0" autoUpdateAnimBg="0"/>
      <p:bldP spid="167" grpId="0" autoUpdateAnimBg="0"/>
      <p:bldP spid="173" grpId="0" autoUpdateAnimBg="0"/>
      <p:bldP spid="174" grpId="0" autoUpdateAnimBg="0"/>
      <p:bldP spid="184" grpId="0" animBg="1"/>
      <p:bldP spid="195" grpId="0" autoUpdateAnimBg="0"/>
      <p:bldP spid="207" grpId="0" animBg="1"/>
      <p:bldP spid="207" grpId="1" animBg="1"/>
      <p:bldP spid="211" grpId="0" autoUpdateAnimBg="0"/>
      <p:bldP spid="212" grpId="0" build="allAtOnce" autoUpdateAnimBg="0"/>
      <p:bldP spid="215" grpId="0" build="allAtOnce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静电场环路定理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电势</a:t>
            </a:r>
          </a:p>
        </p:txBody>
      </p:sp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415EA153-CB81-45D4-BE2D-C04F595AC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415269"/>
              </p:ext>
            </p:extLst>
          </p:nvPr>
        </p:nvGraphicFramePr>
        <p:xfrm>
          <a:off x="3419872" y="1088033"/>
          <a:ext cx="1466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7" r:id="rId3" imgW="701556" imgH="293562" progId="Equation.3">
                  <p:embed/>
                </p:oleObj>
              </mc:Choice>
              <mc:Fallback>
                <p:oleObj r:id="rId3" imgW="701556" imgH="293562" progId="Equation.3">
                  <p:embed/>
                  <p:pic>
                    <p:nvPicPr>
                      <p:cNvPr id="56330" name="Object 10">
                        <a:extLst>
                          <a:ext uri="{FF2B5EF4-FFF2-40B4-BE49-F238E27FC236}">
                            <a16:creationId xmlns:a16="http://schemas.microsoft.com/office/drawing/2014/main" id="{4DE3F9C5-F547-4AF7-A339-B50CAE95A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088033"/>
                        <a:ext cx="1466850" cy="612775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F875466-564F-4F43-8638-9F2ACD8D18C8}"/>
              </a:ext>
            </a:extLst>
          </p:cNvPr>
          <p:cNvSpPr txBox="1"/>
          <p:nvPr/>
        </p:nvSpPr>
        <p:spPr>
          <a:xfrm>
            <a:off x="833007" y="1999362"/>
            <a:ext cx="123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电势差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D118F6E-F19C-439E-A4C3-E96B08D6C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48783"/>
              </p:ext>
            </p:extLst>
          </p:nvPr>
        </p:nvGraphicFramePr>
        <p:xfrm>
          <a:off x="1930224" y="1916832"/>
          <a:ext cx="1777680" cy="6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8" name="Equation" r:id="rId5" imgW="888840" imgH="330120" progId="Equation.DSMT4">
                  <p:embed/>
                </p:oleObj>
              </mc:Choice>
              <mc:Fallback>
                <p:oleObj name="Equation" r:id="rId5" imgW="888840" imgH="330120" progId="Equation.DSMT4">
                  <p:embed/>
                  <p:pic>
                    <p:nvPicPr>
                      <p:cNvPr id="60420" name="Object 4">
                        <a:extLst>
                          <a:ext uri="{FF2B5EF4-FFF2-40B4-BE49-F238E27FC236}">
                            <a16:creationId xmlns:a16="http://schemas.microsoft.com/office/drawing/2014/main" id="{EC7BB577-A1EE-4402-9534-B3758ED5E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224" y="1916832"/>
                        <a:ext cx="1777680" cy="6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26098661-B443-4E47-880A-4F5799F6D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69" y="2924944"/>
            <a:ext cx="352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80000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计算电势的方法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0419AA9C-B30E-439B-8887-3BF0CF11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024" y="3513535"/>
            <a:ext cx="418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已知电荷分布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8899BA2-F601-4A6E-8748-CDAEE306E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517822"/>
              </p:ext>
            </p:extLst>
          </p:nvPr>
        </p:nvGraphicFramePr>
        <p:xfrm>
          <a:off x="4186386" y="3335735"/>
          <a:ext cx="18129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9" r:id="rId7" imgW="867304" imgH="433810" progId="Equation.3">
                  <p:embed/>
                </p:oleObj>
              </mc:Choice>
              <mc:Fallback>
                <p:oleObj r:id="rId7" imgW="867304" imgH="433810" progId="Equation.3">
                  <p:embed/>
                  <p:pic>
                    <p:nvPicPr>
                      <p:cNvPr id="62474" name="Object 10">
                        <a:extLst>
                          <a:ext uri="{FF2B5EF4-FFF2-40B4-BE49-F238E27FC236}">
                            <a16:creationId xmlns:a16="http://schemas.microsoft.com/office/drawing/2014/main" id="{41AE911C-BE64-4463-8A87-2A8EB79781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386" y="3335735"/>
                        <a:ext cx="18129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>
            <a:extLst>
              <a:ext uri="{FF2B5EF4-FFF2-40B4-BE49-F238E27FC236}">
                <a16:creationId xmlns:a16="http://schemas.microsoft.com/office/drawing/2014/main" id="{F7F5A342-6111-4A9D-92EC-0A7247F1E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611" y="4420989"/>
            <a:ext cx="440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已知场强分布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0CB7077-68C3-4128-8247-9A09F51E6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716722"/>
              </p:ext>
            </p:extLst>
          </p:nvPr>
        </p:nvGraphicFramePr>
        <p:xfrm>
          <a:off x="4223618" y="4293096"/>
          <a:ext cx="18605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0" name="Equation" r:id="rId9" imgW="888840" imgH="330120" progId="Equation.DSMT4">
                  <p:embed/>
                </p:oleObj>
              </mc:Choice>
              <mc:Fallback>
                <p:oleObj name="Equation" r:id="rId9" imgW="888840" imgH="330120" progId="Equation.DSMT4">
                  <p:embed/>
                  <p:pic>
                    <p:nvPicPr>
                      <p:cNvPr id="62476" name="Object 12">
                        <a:extLst>
                          <a:ext uri="{FF2B5EF4-FFF2-40B4-BE49-F238E27FC236}">
                            <a16:creationId xmlns:a16="http://schemas.microsoft.com/office/drawing/2014/main" id="{FBA899AE-5F7C-4A3B-83E9-513E89E28B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618" y="4293096"/>
                        <a:ext cx="18605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>
            <a:extLst>
              <a:ext uri="{FF2B5EF4-FFF2-40B4-BE49-F238E27FC236}">
                <a16:creationId xmlns:a16="http://schemas.microsoft.com/office/drawing/2014/main" id="{E195EAD9-0770-4138-A4C1-30E2E3704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34" y="5013176"/>
            <a:ext cx="3956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80000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电场强度与电势的微分关系</a:t>
            </a:r>
          </a:p>
        </p:txBody>
      </p:sp>
      <p:graphicFrame>
        <p:nvGraphicFramePr>
          <p:cNvPr id="15" name="Object 35">
            <a:extLst>
              <a:ext uri="{FF2B5EF4-FFF2-40B4-BE49-F238E27FC236}">
                <a16:creationId xmlns:a16="http://schemas.microsoft.com/office/drawing/2014/main" id="{6084BCA6-E93B-4842-9B52-EEF9841F0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820226"/>
              </p:ext>
            </p:extLst>
          </p:nvPr>
        </p:nvGraphicFramePr>
        <p:xfrm>
          <a:off x="3178175" y="5588000"/>
          <a:ext cx="138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1" name="Equation" r:id="rId11" imgW="660240" imgH="393480" progId="Equation.DSMT4">
                  <p:embed/>
                </p:oleObj>
              </mc:Choice>
              <mc:Fallback>
                <p:oleObj name="Equation" r:id="rId11" imgW="660240" imgH="393480" progId="Equation.DSMT4">
                  <p:embed/>
                  <p:pic>
                    <p:nvPicPr>
                      <p:cNvPr id="74787" name="Object 35">
                        <a:extLst>
                          <a:ext uri="{FF2B5EF4-FFF2-40B4-BE49-F238E27FC236}">
                            <a16:creationId xmlns:a16="http://schemas.microsoft.com/office/drawing/2014/main" id="{BE365B9B-4E96-4502-933D-798A25508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5588000"/>
                        <a:ext cx="1384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14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8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utoUpdateAnimBg="0"/>
      <p:bldP spid="10" grpId="0" autoUpdateAnimBg="0"/>
      <p:bldP spid="12" grpId="0" autoUpdateAnimBg="0"/>
      <p:bldP spid="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>
            <a:extLst>
              <a:ext uri="{FF2B5EF4-FFF2-40B4-BE49-F238E27FC236}">
                <a16:creationId xmlns:a16="http://schemas.microsoft.com/office/drawing/2014/main" id="{FEBAFB69-A51D-4E34-9FFB-DC819F4F4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19" y="188640"/>
            <a:ext cx="8438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例：半径为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，带电量为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的均匀带电球面，求球心处电势。</a:t>
            </a:r>
          </a:p>
        </p:txBody>
      </p:sp>
      <p:sp>
        <p:nvSpPr>
          <p:cNvPr id="64516" name="Oval 4">
            <a:extLst>
              <a:ext uri="{FF2B5EF4-FFF2-40B4-BE49-F238E27FC236}">
                <a16:creationId xmlns:a16="http://schemas.microsoft.com/office/drawing/2014/main" id="{7C3BEEFA-50DD-44B0-BA17-881797640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00" y="836712"/>
            <a:ext cx="1524000" cy="1524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1DAC043B-01B3-494E-8824-BBEF3BD86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2984" y="1581750"/>
            <a:ext cx="614362" cy="442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4528" name="Oval 16">
            <a:extLst>
              <a:ext uri="{FF2B5EF4-FFF2-40B4-BE49-F238E27FC236}">
                <a16:creationId xmlns:a16="http://schemas.microsoft.com/office/drawing/2014/main" id="{6BF9EC1F-6BFB-4692-A247-DA5D3004C5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4369" y="1560513"/>
            <a:ext cx="39687" cy="428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F63402A6-25D3-4ABA-A1E2-0E14C7F47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435" y="1376494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60F06200-91D7-4274-9116-A17EFF169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245835"/>
              </p:ext>
            </p:extLst>
          </p:nvPr>
        </p:nvGraphicFramePr>
        <p:xfrm>
          <a:off x="1682750" y="1125538"/>
          <a:ext cx="322421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3" imgW="1536480" imgH="685800" progId="Equation.DSMT4">
                  <p:embed/>
                </p:oleObj>
              </mc:Choice>
              <mc:Fallback>
                <p:oleObj name="Equation" r:id="rId3" imgW="1536480" imgH="685800" progId="Equation.DSMT4">
                  <p:embed/>
                  <p:pic>
                    <p:nvPicPr>
                      <p:cNvPr id="64530" name="Object 18">
                        <a:extLst>
                          <a:ext uri="{FF2B5EF4-FFF2-40B4-BE49-F238E27FC236}">
                            <a16:creationId xmlns:a16="http://schemas.microsoft.com/office/drawing/2014/main" id="{60F06200-91D7-4274-9116-A17EFF169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125538"/>
                        <a:ext cx="3224213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Text Box 22">
            <a:extLst>
              <a:ext uri="{FF2B5EF4-FFF2-40B4-BE49-F238E27FC236}">
                <a16:creationId xmlns:a16="http://schemas.microsoft.com/office/drawing/2014/main" id="{A05D2EC5-323D-453C-AEB1-A0E86CBB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74" y="2636912"/>
            <a:ext cx="1837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球心处电势</a:t>
            </a:r>
            <a:endParaRPr lang="en-US" altLang="zh-CN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4535" name="Object 23">
            <a:extLst>
              <a:ext uri="{FF2B5EF4-FFF2-40B4-BE49-F238E27FC236}">
                <a16:creationId xmlns:a16="http://schemas.microsoft.com/office/drawing/2014/main" id="{A5617531-324F-4BD3-86F7-A78DD1F23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845323"/>
              </p:ext>
            </p:extLst>
          </p:nvPr>
        </p:nvGraphicFramePr>
        <p:xfrm>
          <a:off x="2627784" y="2560861"/>
          <a:ext cx="16732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5" imgW="799920" imgH="330120" progId="Equation.DSMT4">
                  <p:embed/>
                </p:oleObj>
              </mc:Choice>
              <mc:Fallback>
                <p:oleObj name="Equation" r:id="rId5" imgW="799920" imgH="330120" progId="Equation.DSMT4">
                  <p:embed/>
                  <p:pic>
                    <p:nvPicPr>
                      <p:cNvPr id="64535" name="Object 23">
                        <a:extLst>
                          <a:ext uri="{FF2B5EF4-FFF2-40B4-BE49-F238E27FC236}">
                            <a16:creationId xmlns:a16="http://schemas.microsoft.com/office/drawing/2014/main" id="{A5617531-324F-4BD3-86F7-A78DD1F23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560861"/>
                        <a:ext cx="16732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4">
            <a:extLst>
              <a:ext uri="{FF2B5EF4-FFF2-40B4-BE49-F238E27FC236}">
                <a16:creationId xmlns:a16="http://schemas.microsoft.com/office/drawing/2014/main" id="{229A33AE-B895-4980-B6D9-B8E832C1A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76597"/>
              </p:ext>
            </p:extLst>
          </p:nvPr>
        </p:nvGraphicFramePr>
        <p:xfrm>
          <a:off x="4308947" y="2560067"/>
          <a:ext cx="249396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7" imgW="1193760" imgH="330120" progId="Equation.DSMT4">
                  <p:embed/>
                </p:oleObj>
              </mc:Choice>
              <mc:Fallback>
                <p:oleObj name="Equation" r:id="rId7" imgW="1193760" imgH="330120" progId="Equation.DSMT4">
                  <p:embed/>
                  <p:pic>
                    <p:nvPicPr>
                      <p:cNvPr id="64536" name="Object 24">
                        <a:extLst>
                          <a:ext uri="{FF2B5EF4-FFF2-40B4-BE49-F238E27FC236}">
                            <a16:creationId xmlns:a16="http://schemas.microsoft.com/office/drawing/2014/main" id="{229A33AE-B895-4980-B6D9-B8E832C1A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947" y="2560067"/>
                        <a:ext cx="249396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7" name="Object 25">
            <a:extLst>
              <a:ext uri="{FF2B5EF4-FFF2-40B4-BE49-F238E27FC236}">
                <a16:creationId xmlns:a16="http://schemas.microsoft.com/office/drawing/2014/main" id="{C8E4A87F-C6FD-4299-B2C1-704FDE4B1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40671"/>
              </p:ext>
            </p:extLst>
          </p:nvPr>
        </p:nvGraphicFramePr>
        <p:xfrm>
          <a:off x="6807596" y="2453704"/>
          <a:ext cx="12207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Equation" r:id="rId9" imgW="583920" imgH="431640" progId="Equation.DSMT4">
                  <p:embed/>
                </p:oleObj>
              </mc:Choice>
              <mc:Fallback>
                <p:oleObj name="Equation" r:id="rId9" imgW="583920" imgH="431640" progId="Equation.DSMT4">
                  <p:embed/>
                  <p:pic>
                    <p:nvPicPr>
                      <p:cNvPr id="64537" name="Object 25">
                        <a:extLst>
                          <a:ext uri="{FF2B5EF4-FFF2-40B4-BE49-F238E27FC236}">
                            <a16:creationId xmlns:a16="http://schemas.microsoft.com/office/drawing/2014/main" id="{C8E4A87F-C6FD-4299-B2C1-704FDE4B1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596" y="2453704"/>
                        <a:ext cx="12207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7" name="Text Box 35">
            <a:extLst>
              <a:ext uri="{FF2B5EF4-FFF2-40B4-BE49-F238E27FC236}">
                <a16:creationId xmlns:a16="http://schemas.microsoft.com/office/drawing/2014/main" id="{6695A264-A81B-4C9F-AA75-25C10F573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75" y="56911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4549" name="Line 37">
            <a:extLst>
              <a:ext uri="{FF2B5EF4-FFF2-40B4-BE49-F238E27FC236}">
                <a16:creationId xmlns:a16="http://schemas.microsoft.com/office/drawing/2014/main" id="{363D543E-2520-4699-B13E-283761CB8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5084763"/>
            <a:ext cx="752475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09A0EF1A-5027-40A6-9AA3-87B478EC6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01" y="702681"/>
            <a:ext cx="3829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通过电场求电势</a:t>
            </a:r>
          </a:p>
        </p:txBody>
      </p:sp>
      <p:sp>
        <p:nvSpPr>
          <p:cNvPr id="64525" name="Oval 13">
            <a:extLst>
              <a:ext uri="{FF2B5EF4-FFF2-40B4-BE49-F238E27FC236}">
                <a16:creationId xmlns:a16="http://schemas.microsoft.com/office/drawing/2014/main" id="{4BD9CBA7-5BD7-4B06-B449-F389D905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569" y="1547912"/>
            <a:ext cx="93662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EE4E7806-37C7-4CCC-A0AA-F2FCA2C4C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00" y="3259554"/>
            <a:ext cx="3829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通过电荷分布求电势</a:t>
            </a:r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17D7BED9-55ED-4DD4-A047-4413C4747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1" y="3721219"/>
            <a:ext cx="7272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在球面上取面元，其上电荷量为</a:t>
            </a:r>
            <a:r>
              <a:rPr lang="en-US" altLang="zh-CN" b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，其在球心处电势</a:t>
            </a:r>
            <a:endParaRPr lang="zh-CN" altLang="en-US" b="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2" name="Object 23">
            <a:extLst>
              <a:ext uri="{FF2B5EF4-FFF2-40B4-BE49-F238E27FC236}">
                <a16:creationId xmlns:a16="http://schemas.microsoft.com/office/drawing/2014/main" id="{58B068B7-E800-45F5-81F4-365CA1287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356237"/>
              </p:ext>
            </p:extLst>
          </p:nvPr>
        </p:nvGraphicFramePr>
        <p:xfrm>
          <a:off x="2832636" y="4209758"/>
          <a:ext cx="16732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" name="Equation" r:id="rId11" imgW="799920" imgH="431640" progId="Equation.DSMT4">
                  <p:embed/>
                </p:oleObj>
              </mc:Choice>
              <mc:Fallback>
                <p:oleObj name="Equation" r:id="rId11" imgW="799920" imgH="431640" progId="Equation.DSMT4">
                  <p:embed/>
                  <p:pic>
                    <p:nvPicPr>
                      <p:cNvPr id="64535" name="Object 23">
                        <a:extLst>
                          <a:ext uri="{FF2B5EF4-FFF2-40B4-BE49-F238E27FC236}">
                            <a16:creationId xmlns:a16="http://schemas.microsoft.com/office/drawing/2014/main" id="{A5617531-324F-4BD3-86F7-A78DD1F23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636" y="4209758"/>
                        <a:ext cx="16732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3">
            <a:extLst>
              <a:ext uri="{FF2B5EF4-FFF2-40B4-BE49-F238E27FC236}">
                <a16:creationId xmlns:a16="http://schemas.microsoft.com/office/drawing/2014/main" id="{5FE245CA-2CAA-4D94-BD71-0F6F5829B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82" y="5019841"/>
            <a:ext cx="7272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带电球面</a:t>
            </a:r>
            <a:r>
              <a:rPr lang="zh-CN" altLang="en-US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在球心处总电势</a:t>
            </a:r>
            <a:endParaRPr lang="zh-CN" altLang="en-US" b="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4" name="Object 23">
            <a:extLst>
              <a:ext uri="{FF2B5EF4-FFF2-40B4-BE49-F238E27FC236}">
                <a16:creationId xmlns:a16="http://schemas.microsoft.com/office/drawing/2014/main" id="{CD70C968-FD3E-4F2D-9D63-10C90EB26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88538"/>
              </p:ext>
            </p:extLst>
          </p:nvPr>
        </p:nvGraphicFramePr>
        <p:xfrm>
          <a:off x="2051720" y="5509914"/>
          <a:ext cx="411638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" name="Equation" r:id="rId13" imgW="1968480" imgH="520560" progId="Equation.DSMT4">
                  <p:embed/>
                </p:oleObj>
              </mc:Choice>
              <mc:Fallback>
                <p:oleObj name="Equation" r:id="rId13" imgW="1968480" imgH="520560" progId="Equation.DSMT4">
                  <p:embed/>
                  <p:pic>
                    <p:nvPicPr>
                      <p:cNvPr id="42" name="Object 23">
                        <a:extLst>
                          <a:ext uri="{FF2B5EF4-FFF2-40B4-BE49-F238E27FC236}">
                            <a16:creationId xmlns:a16="http://schemas.microsoft.com/office/drawing/2014/main" id="{58B068B7-E800-45F5-81F4-365CA1287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509914"/>
                        <a:ext cx="4116388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972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nimBg="1" autoUpdateAnimBg="0"/>
      <p:bldP spid="64528" grpId="0" animBg="1"/>
      <p:bldP spid="64529" grpId="0" autoUpdateAnimBg="0"/>
      <p:bldP spid="64534" grpId="0" autoUpdateAnimBg="0"/>
      <p:bldP spid="64547" grpId="0" autoUpdateAnimBg="0"/>
      <p:bldP spid="39" grpId="0" autoUpdateAnimBg="0"/>
      <p:bldP spid="64525" grpId="0" animBg="1"/>
      <p:bldP spid="40" grpId="0" autoUpdateAnimBg="0"/>
      <p:bldP spid="41" grpId="0" autoUpdateAnimBg="0"/>
      <p:bldP spid="4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AB2ED-4D52-46BA-B4FB-F9DEB8F7B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静电场中的导体</a:t>
            </a:r>
          </a:p>
        </p:txBody>
      </p:sp>
    </p:spTree>
    <p:extLst>
      <p:ext uri="{BB962C8B-B14F-4D97-AF65-F5344CB8AC3E}">
        <p14:creationId xmlns:p14="http://schemas.microsoft.com/office/powerpoint/2010/main" val="233895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静电平衡条件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D9770F-A040-4EDC-9AAF-543AFFD3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40768"/>
            <a:ext cx="6410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导体内部任何一点处的电场强度为零；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6BADFA6-1D75-45FE-9B81-8EC6565CB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74168"/>
            <a:ext cx="756280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导体表面处电场强度的方向，都与导体表面垂直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pic>
        <p:nvPicPr>
          <p:cNvPr id="8" name="Picture 5" descr="6-6">
            <a:extLst>
              <a:ext uri="{FF2B5EF4-FFF2-40B4-BE49-F238E27FC236}">
                <a16:creationId xmlns:a16="http://schemas.microsoft.com/office/drawing/2014/main" id="{EEE40FB7-0C78-4573-A255-A64391E3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3962400" cy="311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8">
            <a:extLst>
              <a:ext uri="{FF2B5EF4-FFF2-40B4-BE49-F238E27FC236}">
                <a16:creationId xmlns:a16="http://schemas.microsoft.com/office/drawing/2014/main" id="{EA23B809-EF57-442B-90B4-A8927675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6093296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推论：</a:t>
            </a:r>
            <a:r>
              <a:rPr lang="zh-CN" altLang="en-US" sz="2400" b="1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导体为等势体</a:t>
            </a:r>
          </a:p>
        </p:txBody>
      </p:sp>
    </p:spTree>
    <p:extLst>
      <p:ext uri="{BB962C8B-B14F-4D97-AF65-F5344CB8AC3E}">
        <p14:creationId xmlns:p14="http://schemas.microsoft.com/office/powerpoint/2010/main" val="20299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75383" y="214290"/>
            <a:ext cx="557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静电平衡时导体的电荷分布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453D415-C9C0-47D5-A0C6-DE99652A9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1124744"/>
            <a:ext cx="2481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80000"/>
            </a:pP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实心导体</a:t>
            </a: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01E596F2-DA92-4D4A-A263-A18566D233F5}"/>
              </a:ext>
            </a:extLst>
          </p:cNvPr>
          <p:cNvSpPr>
            <a:spLocks/>
          </p:cNvSpPr>
          <p:nvPr/>
        </p:nvSpPr>
        <p:spPr bwMode="auto">
          <a:xfrm>
            <a:off x="2932584" y="2695600"/>
            <a:ext cx="2484438" cy="1446213"/>
          </a:xfrm>
          <a:custGeom>
            <a:avLst/>
            <a:gdLst/>
            <a:ahLst/>
            <a:cxnLst>
              <a:cxn ang="0">
                <a:pos x="20" y="401"/>
              </a:cxn>
              <a:cxn ang="0">
                <a:pos x="304" y="133"/>
              </a:cxn>
              <a:cxn ang="0">
                <a:pos x="864" y="30"/>
              </a:cxn>
              <a:cxn ang="0">
                <a:pos x="1432" y="314"/>
              </a:cxn>
              <a:cxn ang="0">
                <a:pos x="1448" y="827"/>
              </a:cxn>
              <a:cxn ang="0">
                <a:pos x="730" y="819"/>
              </a:cxn>
              <a:cxn ang="0">
                <a:pos x="186" y="669"/>
              </a:cxn>
              <a:cxn ang="0">
                <a:pos x="20" y="401"/>
              </a:cxn>
            </a:cxnLst>
            <a:rect l="0" t="0" r="r" b="b"/>
            <a:pathLst>
              <a:path w="1565" h="911">
                <a:moveTo>
                  <a:pt x="20" y="401"/>
                </a:moveTo>
                <a:cubicBezTo>
                  <a:pt x="40" y="312"/>
                  <a:pt x="163" y="195"/>
                  <a:pt x="304" y="133"/>
                </a:cubicBezTo>
                <a:cubicBezTo>
                  <a:pt x="445" y="71"/>
                  <a:pt x="676" y="0"/>
                  <a:pt x="864" y="30"/>
                </a:cubicBezTo>
                <a:cubicBezTo>
                  <a:pt x="1052" y="60"/>
                  <a:pt x="1335" y="181"/>
                  <a:pt x="1432" y="314"/>
                </a:cubicBezTo>
                <a:cubicBezTo>
                  <a:pt x="1529" y="447"/>
                  <a:pt x="1565" y="743"/>
                  <a:pt x="1448" y="827"/>
                </a:cubicBezTo>
                <a:cubicBezTo>
                  <a:pt x="1331" y="911"/>
                  <a:pt x="940" y="845"/>
                  <a:pt x="730" y="819"/>
                </a:cubicBezTo>
                <a:cubicBezTo>
                  <a:pt x="520" y="793"/>
                  <a:pt x="304" y="739"/>
                  <a:pt x="186" y="669"/>
                </a:cubicBezTo>
                <a:cubicBezTo>
                  <a:pt x="68" y="599"/>
                  <a:pt x="0" y="490"/>
                  <a:pt x="20" y="401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5CB57515-A531-4617-81EE-44A314FD8A29}"/>
              </a:ext>
            </a:extLst>
          </p:cNvPr>
          <p:cNvGrpSpPr>
            <a:grpSpLocks/>
          </p:cNvGrpSpPr>
          <p:nvPr/>
        </p:nvGrpSpPr>
        <p:grpSpPr bwMode="auto">
          <a:xfrm>
            <a:off x="2880197" y="2619400"/>
            <a:ext cx="2555875" cy="1600200"/>
            <a:chOff x="3936" y="624"/>
            <a:chExt cx="1562" cy="1008"/>
          </a:xfrm>
        </p:grpSpPr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881AFF6B-3103-4304-81BD-6C4E6F68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72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2969811D-1307-41C2-A631-87DBB36D2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624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9DF6D0B6-B7F2-4D9B-B78A-C1968994A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816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F5E02CA0-448E-4F76-8FB0-61568EEA8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00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A91E25F7-DC16-4DC8-8842-5F36CB0FA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24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70E8FF21-881A-42D4-9EE5-C409FCE10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344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1E41AC53-8B4C-46C9-B1CD-F887BC0EF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EA786D31-6B5C-4820-ACCD-B2A30577B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76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2FFED068-DAA9-46E6-9A88-9EB496880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960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A4BB7594-75C0-45D2-90C6-E48EAC6F9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04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6" name="Group 20">
            <a:extLst>
              <a:ext uri="{FF2B5EF4-FFF2-40B4-BE49-F238E27FC236}">
                <a16:creationId xmlns:a16="http://schemas.microsoft.com/office/drawing/2014/main" id="{5C053EFD-99C7-466E-AEBA-E30157359264}"/>
              </a:ext>
            </a:extLst>
          </p:cNvPr>
          <p:cNvGrpSpPr>
            <a:grpSpLocks/>
          </p:cNvGrpSpPr>
          <p:nvPr/>
        </p:nvGrpSpPr>
        <p:grpSpPr bwMode="auto">
          <a:xfrm>
            <a:off x="3619972" y="1857400"/>
            <a:ext cx="2436812" cy="1828800"/>
            <a:chOff x="3793" y="1296"/>
            <a:chExt cx="1535" cy="1152"/>
          </a:xfrm>
        </p:grpSpPr>
        <p:grpSp>
          <p:nvGrpSpPr>
            <p:cNvPr id="37" name="Group 21">
              <a:extLst>
                <a:ext uri="{FF2B5EF4-FFF2-40B4-BE49-F238E27FC236}">
                  <a16:creationId xmlns:a16="http://schemas.microsoft.com/office/drawing/2014/main" id="{83E503B5-E58E-4B43-9B47-43DDCFBBB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3" y="2114"/>
              <a:ext cx="763" cy="334"/>
              <a:chOff x="3793" y="2114"/>
              <a:chExt cx="763" cy="334"/>
            </a:xfrm>
          </p:grpSpPr>
          <p:graphicFrame>
            <p:nvGraphicFramePr>
              <p:cNvPr id="39" name="Object 22">
                <a:extLst>
                  <a:ext uri="{FF2B5EF4-FFF2-40B4-BE49-F238E27FC236}">
                    <a16:creationId xmlns:a16="http://schemas.microsoft.com/office/drawing/2014/main" id="{E0A547C8-96D2-44B9-B724-7962152D20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2208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2" name="Equation" r:id="rId3" imgW="139680" imgH="177480" progId="Equation.3">
                      <p:embed/>
                    </p:oleObj>
                  </mc:Choice>
                  <mc:Fallback>
                    <p:oleObj name="Equation" r:id="rId3" imgW="139680" imgH="177480" progId="Equation.3">
                      <p:embed/>
                      <p:pic>
                        <p:nvPicPr>
                          <p:cNvPr id="3077" name="Object 22">
                            <a:extLst>
                              <a:ext uri="{FF2B5EF4-FFF2-40B4-BE49-F238E27FC236}">
                                <a16:creationId xmlns:a16="http://schemas.microsoft.com/office/drawing/2014/main" id="{45F63E21-45F6-4A4C-BC84-85ECEF9425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08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Freeform 23" descr="宽下对角线">
                <a:extLst>
                  <a:ext uri="{FF2B5EF4-FFF2-40B4-BE49-F238E27FC236}">
                    <a16:creationId xmlns:a16="http://schemas.microsoft.com/office/drawing/2014/main" id="{9E4FCF6C-36D2-4DB7-9B1B-E4608B2AE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2114"/>
                <a:ext cx="562" cy="307"/>
              </a:xfrm>
              <a:custGeom>
                <a:avLst/>
                <a:gdLst>
                  <a:gd name="T0" fmla="*/ 89 w 562"/>
                  <a:gd name="T1" fmla="*/ 56 h 307"/>
                  <a:gd name="T2" fmla="*/ 294 w 562"/>
                  <a:gd name="T3" fmla="*/ 9 h 307"/>
                  <a:gd name="T4" fmla="*/ 531 w 562"/>
                  <a:gd name="T5" fmla="*/ 111 h 307"/>
                  <a:gd name="T6" fmla="*/ 479 w 562"/>
                  <a:gd name="T7" fmla="*/ 286 h 307"/>
                  <a:gd name="T8" fmla="*/ 65 w 562"/>
                  <a:gd name="T9" fmla="*/ 237 h 307"/>
                  <a:gd name="T10" fmla="*/ 89 w 562"/>
                  <a:gd name="T11" fmla="*/ 5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2"/>
                  <a:gd name="T19" fmla="*/ 0 h 307"/>
                  <a:gd name="T20" fmla="*/ 562 w 562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2" h="307">
                    <a:moveTo>
                      <a:pt x="89" y="56"/>
                    </a:moveTo>
                    <a:cubicBezTo>
                      <a:pt x="127" y="18"/>
                      <a:pt x="220" y="0"/>
                      <a:pt x="294" y="9"/>
                    </a:cubicBezTo>
                    <a:cubicBezTo>
                      <a:pt x="368" y="18"/>
                      <a:pt x="500" y="65"/>
                      <a:pt x="531" y="111"/>
                    </a:cubicBezTo>
                    <a:cubicBezTo>
                      <a:pt x="562" y="157"/>
                      <a:pt x="557" y="265"/>
                      <a:pt x="479" y="286"/>
                    </a:cubicBezTo>
                    <a:cubicBezTo>
                      <a:pt x="401" y="307"/>
                      <a:pt x="130" y="275"/>
                      <a:pt x="65" y="237"/>
                    </a:cubicBezTo>
                    <a:cubicBezTo>
                      <a:pt x="0" y="199"/>
                      <a:pt x="44" y="96"/>
                      <a:pt x="89" y="56"/>
                    </a:cubicBezTo>
                    <a:close/>
                  </a:path>
                </a:pathLst>
              </a:custGeom>
              <a:pattFill prst="wdDnDiag">
                <a:fgClr>
                  <a:srgbClr val="0000FF"/>
                </a:fgClr>
                <a:bgClr>
                  <a:srgbClr val="EAEAEA"/>
                </a:bgClr>
              </a:pattFill>
              <a:ln w="19050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8" name="AutoShape 24">
              <a:extLst>
                <a:ext uri="{FF2B5EF4-FFF2-40B4-BE49-F238E27FC236}">
                  <a16:creationId xmlns:a16="http://schemas.microsoft.com/office/drawing/2014/main" id="{8020DE56-5814-4A80-907D-B1DD5E7F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296"/>
              <a:ext cx="1104" cy="432"/>
            </a:xfrm>
            <a:prstGeom prst="wedgeEllipseCallout">
              <a:avLst>
                <a:gd name="adj1" fmla="val -56250"/>
                <a:gd name="adj2" fmla="val 138194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1C1C1C"/>
                  </a:solidFill>
                  <a:latin typeface="Times New Roman" pitchFamily="18" charset="0"/>
                </a:rPr>
                <a:t>高斯面</a:t>
              </a:r>
            </a:p>
          </p:txBody>
        </p:sp>
      </p:grpSp>
      <p:sp>
        <p:nvSpPr>
          <p:cNvPr id="41" name="Rectangle 25">
            <a:extLst>
              <a:ext uri="{FF2B5EF4-FFF2-40B4-BE49-F238E27FC236}">
                <a16:creationId xmlns:a16="http://schemas.microsoft.com/office/drawing/2014/main" id="{83876715-2A91-4E53-BBC2-76C4BED2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1628800"/>
            <a:ext cx="3581400" cy="3048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AA5F7B8-DEFF-45F4-A8BC-66B24C5BB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84" y="4219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实心带电导体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44543199-641C-4187-90F2-5DDB4AFF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838" y="4868917"/>
            <a:ext cx="4582354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导体内部无净电荷，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　　　电荷只分布在导体表面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5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D3F81DB4-FC21-4BC4-85F2-7A21B071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60648"/>
            <a:ext cx="2481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80000"/>
            </a:pP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空腔导体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960F391B-3055-42DE-AFFA-AA28DBB9B3CE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947936"/>
            <a:ext cx="3581400" cy="3048000"/>
            <a:chOff x="3168" y="1152"/>
            <a:chExt cx="2256" cy="1920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3527B7E-A9B7-4081-A038-7E074437D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256" cy="19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0465C09-6895-4C12-B3B0-729F162A9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824"/>
              <a:ext cx="1565" cy="911"/>
            </a:xfrm>
            <a:custGeom>
              <a:avLst/>
              <a:gdLst>
                <a:gd name="T0" fmla="*/ 20 w 1565"/>
                <a:gd name="T1" fmla="*/ 401 h 911"/>
                <a:gd name="T2" fmla="*/ 304 w 1565"/>
                <a:gd name="T3" fmla="*/ 133 h 911"/>
                <a:gd name="T4" fmla="*/ 864 w 1565"/>
                <a:gd name="T5" fmla="*/ 30 h 911"/>
                <a:gd name="T6" fmla="*/ 1432 w 1565"/>
                <a:gd name="T7" fmla="*/ 314 h 911"/>
                <a:gd name="T8" fmla="*/ 1448 w 1565"/>
                <a:gd name="T9" fmla="*/ 827 h 911"/>
                <a:gd name="T10" fmla="*/ 730 w 1565"/>
                <a:gd name="T11" fmla="*/ 819 h 911"/>
                <a:gd name="T12" fmla="*/ 186 w 1565"/>
                <a:gd name="T13" fmla="*/ 669 h 911"/>
                <a:gd name="T14" fmla="*/ 20 w 1565"/>
                <a:gd name="T15" fmla="*/ 401 h 9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5"/>
                <a:gd name="T25" fmla="*/ 0 h 911"/>
                <a:gd name="T26" fmla="*/ 1565 w 1565"/>
                <a:gd name="T27" fmla="*/ 911 h 9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5" h="911">
                  <a:moveTo>
                    <a:pt x="20" y="401"/>
                  </a:moveTo>
                  <a:cubicBezTo>
                    <a:pt x="40" y="312"/>
                    <a:pt x="163" y="195"/>
                    <a:pt x="304" y="133"/>
                  </a:cubicBezTo>
                  <a:cubicBezTo>
                    <a:pt x="445" y="71"/>
                    <a:pt x="676" y="0"/>
                    <a:pt x="864" y="30"/>
                  </a:cubicBezTo>
                  <a:cubicBezTo>
                    <a:pt x="1052" y="60"/>
                    <a:pt x="1335" y="181"/>
                    <a:pt x="1432" y="314"/>
                  </a:cubicBezTo>
                  <a:cubicBezTo>
                    <a:pt x="1529" y="447"/>
                    <a:pt x="1565" y="743"/>
                    <a:pt x="1448" y="827"/>
                  </a:cubicBezTo>
                  <a:cubicBezTo>
                    <a:pt x="1331" y="911"/>
                    <a:pt x="940" y="845"/>
                    <a:pt x="730" y="819"/>
                  </a:cubicBezTo>
                  <a:cubicBezTo>
                    <a:pt x="520" y="793"/>
                    <a:pt x="304" y="739"/>
                    <a:pt x="186" y="669"/>
                  </a:cubicBezTo>
                  <a:cubicBezTo>
                    <a:pt x="68" y="599"/>
                    <a:pt x="0" y="490"/>
                    <a:pt x="20" y="40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C2C2C2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94EEC75-E2F3-4FBB-9368-5E3A0CD13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112"/>
              <a:ext cx="562" cy="307"/>
            </a:xfrm>
            <a:custGeom>
              <a:avLst/>
              <a:gdLst>
                <a:gd name="T0" fmla="*/ 89 w 562"/>
                <a:gd name="T1" fmla="*/ 56 h 307"/>
                <a:gd name="T2" fmla="*/ 294 w 562"/>
                <a:gd name="T3" fmla="*/ 9 h 307"/>
                <a:gd name="T4" fmla="*/ 531 w 562"/>
                <a:gd name="T5" fmla="*/ 111 h 307"/>
                <a:gd name="T6" fmla="*/ 479 w 562"/>
                <a:gd name="T7" fmla="*/ 286 h 307"/>
                <a:gd name="T8" fmla="*/ 65 w 562"/>
                <a:gd name="T9" fmla="*/ 237 h 307"/>
                <a:gd name="T10" fmla="*/ 89 w 562"/>
                <a:gd name="T11" fmla="*/ 56 h 3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307"/>
                <a:gd name="T20" fmla="*/ 562 w 562"/>
                <a:gd name="T21" fmla="*/ 307 h 3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B81234C1-4A74-453C-9833-D710092BA21E}"/>
              </a:ext>
            </a:extLst>
          </p:cNvPr>
          <p:cNvGrpSpPr>
            <a:grpSpLocks/>
          </p:cNvGrpSpPr>
          <p:nvPr/>
        </p:nvGrpSpPr>
        <p:grpSpPr bwMode="auto">
          <a:xfrm>
            <a:off x="1733600" y="2522736"/>
            <a:ext cx="1308100" cy="711200"/>
            <a:chOff x="3648" y="2144"/>
            <a:chExt cx="824" cy="448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5C3E54BD-3DCD-4671-8C3D-4C62AF5B7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256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－</a:t>
              </a: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EDBF999E-C114-4C5B-B5B7-DAA45C7D7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44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＋</a:t>
              </a:r>
            </a:p>
          </p:txBody>
        </p:sp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9A0D8F3C-0B98-4421-B0D3-D75BA2EF9D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256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4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5125" name="Object 14">
                          <a:extLst>
                            <a:ext uri="{FF2B5EF4-FFF2-40B4-BE49-F238E27FC236}">
                              <a16:creationId xmlns:a16="http://schemas.microsoft.com/office/drawing/2014/main" id="{70E7E312-4A3D-445C-9615-3ECA221EBE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256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>
              <a:extLst>
                <a:ext uri="{FF2B5EF4-FFF2-40B4-BE49-F238E27FC236}">
                  <a16:creationId xmlns:a16="http://schemas.microsoft.com/office/drawing/2014/main" id="{6426BB9F-49F9-4AE6-9436-501486AAA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352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5" name="Equation" r:id="rId5" imgW="152280" imgH="164880" progId="Equation.3">
                    <p:embed/>
                  </p:oleObj>
                </mc:Choice>
                <mc:Fallback>
                  <p:oleObj name="Equation" r:id="rId5" imgW="152280" imgH="164880" progId="Equation.3">
                    <p:embed/>
                    <p:pic>
                      <p:nvPicPr>
                        <p:cNvPr id="5126" name="Object 15">
                          <a:extLst>
                            <a:ext uri="{FF2B5EF4-FFF2-40B4-BE49-F238E27FC236}">
                              <a16:creationId xmlns:a16="http://schemas.microsoft.com/office/drawing/2014/main" id="{43BBCECF-0BC4-4F56-B0C1-9B0FAB7952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52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07759CB3-D0E9-4887-9676-3A0F90F89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40"/>
              <a:ext cx="480" cy="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FAA4A07D-C77A-4C0C-A9B7-56181109B324}"/>
              </a:ext>
            </a:extLst>
          </p:cNvPr>
          <p:cNvGrpSpPr>
            <a:grpSpLocks/>
          </p:cNvGrpSpPr>
          <p:nvPr/>
        </p:nvGrpSpPr>
        <p:grpSpPr bwMode="auto">
          <a:xfrm>
            <a:off x="1536750" y="1176536"/>
            <a:ext cx="2940050" cy="2055813"/>
            <a:chOff x="3524" y="1296"/>
            <a:chExt cx="1852" cy="1295"/>
          </a:xfrm>
        </p:grpSpPr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37FDE83B-F68D-4D14-B3AA-E4C276677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0983">
              <a:off x="3524" y="2015"/>
              <a:ext cx="1152" cy="57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9" name="Object 19">
              <a:extLst>
                <a:ext uri="{FF2B5EF4-FFF2-40B4-BE49-F238E27FC236}">
                  <a16:creationId xmlns:a16="http://schemas.microsoft.com/office/drawing/2014/main" id="{858F29E3-D00D-421A-9BAB-ADB273C93B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25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6" name="Equation" r:id="rId7" imgW="139680" imgH="177480" progId="Equation.3">
                    <p:embed/>
                  </p:oleObj>
                </mc:Choice>
                <mc:Fallback>
                  <p:oleObj name="Equation" r:id="rId7" imgW="139680" imgH="177480" progId="Equation.3">
                    <p:embed/>
                    <p:pic>
                      <p:nvPicPr>
                        <p:cNvPr id="5124" name="Object 19">
                          <a:extLst>
                            <a:ext uri="{FF2B5EF4-FFF2-40B4-BE49-F238E27FC236}">
                              <a16:creationId xmlns:a16="http://schemas.microsoft.com/office/drawing/2014/main" id="{5E116544-D6F8-41C7-8345-1154ADD5B2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5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AutoShape 20">
              <a:extLst>
                <a:ext uri="{FF2B5EF4-FFF2-40B4-BE49-F238E27FC236}">
                  <a16:creationId xmlns:a16="http://schemas.microsoft.com/office/drawing/2014/main" id="{758FF329-7014-46B7-BA3C-E164457EC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96"/>
              <a:ext cx="1104" cy="432"/>
            </a:xfrm>
            <a:prstGeom prst="wedgeEllipseCallout">
              <a:avLst>
                <a:gd name="adj1" fmla="val -24005"/>
                <a:gd name="adj2" fmla="val 141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高斯面</a:t>
              </a: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29C17E8D-E7FC-4604-B49C-0BDC94BF8F8E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947936"/>
            <a:ext cx="3581400" cy="3048000"/>
            <a:chOff x="3168" y="1152"/>
            <a:chExt cx="2256" cy="1920"/>
          </a:xfrm>
        </p:grpSpPr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EA53859B-B0AC-45CB-A69B-75C88024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256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1F908E45-CE36-4AC1-BA98-105104050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5" y="1776"/>
              <a:ext cx="1629" cy="1007"/>
              <a:chOff x="3312" y="1776"/>
              <a:chExt cx="1629" cy="1007"/>
            </a:xfrm>
          </p:grpSpPr>
          <p:grpSp>
            <p:nvGrpSpPr>
              <p:cNvPr id="24" name="Group 24">
                <a:extLst>
                  <a:ext uri="{FF2B5EF4-FFF2-40B4-BE49-F238E27FC236}">
                    <a16:creationId xmlns:a16="http://schemas.microsoft.com/office/drawing/2014/main" id="{0C7954DB-0607-4D3D-A0E0-1690E6ED54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776"/>
                <a:ext cx="1629" cy="1007"/>
                <a:chOff x="912" y="1536"/>
                <a:chExt cx="1629" cy="1007"/>
              </a:xfrm>
            </p:grpSpPr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540D9038-A1BE-4A4A-A28F-4FBBCC902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" y="1584"/>
                  <a:ext cx="1565" cy="911"/>
                </a:xfrm>
                <a:custGeom>
                  <a:avLst/>
                  <a:gdLst>
                    <a:gd name="T0" fmla="*/ 20 w 1565"/>
                    <a:gd name="T1" fmla="*/ 401 h 911"/>
                    <a:gd name="T2" fmla="*/ 304 w 1565"/>
                    <a:gd name="T3" fmla="*/ 133 h 911"/>
                    <a:gd name="T4" fmla="*/ 864 w 1565"/>
                    <a:gd name="T5" fmla="*/ 30 h 911"/>
                    <a:gd name="T6" fmla="*/ 1432 w 1565"/>
                    <a:gd name="T7" fmla="*/ 314 h 911"/>
                    <a:gd name="T8" fmla="*/ 1448 w 1565"/>
                    <a:gd name="T9" fmla="*/ 827 h 911"/>
                    <a:gd name="T10" fmla="*/ 730 w 1565"/>
                    <a:gd name="T11" fmla="*/ 819 h 911"/>
                    <a:gd name="T12" fmla="*/ 186 w 1565"/>
                    <a:gd name="T13" fmla="*/ 669 h 911"/>
                    <a:gd name="T14" fmla="*/ 20 w 1565"/>
                    <a:gd name="T15" fmla="*/ 401 h 9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65"/>
                    <a:gd name="T25" fmla="*/ 0 h 911"/>
                    <a:gd name="T26" fmla="*/ 1565 w 1565"/>
                    <a:gd name="T27" fmla="*/ 911 h 91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65" h="911">
                      <a:moveTo>
                        <a:pt x="20" y="401"/>
                      </a:moveTo>
                      <a:cubicBezTo>
                        <a:pt x="40" y="312"/>
                        <a:pt x="163" y="195"/>
                        <a:pt x="304" y="133"/>
                      </a:cubicBezTo>
                      <a:cubicBezTo>
                        <a:pt x="445" y="71"/>
                        <a:pt x="676" y="0"/>
                        <a:pt x="864" y="30"/>
                      </a:cubicBezTo>
                      <a:cubicBezTo>
                        <a:pt x="1052" y="60"/>
                        <a:pt x="1335" y="181"/>
                        <a:pt x="1432" y="314"/>
                      </a:cubicBezTo>
                      <a:cubicBezTo>
                        <a:pt x="1529" y="447"/>
                        <a:pt x="1565" y="743"/>
                        <a:pt x="1448" y="827"/>
                      </a:cubicBezTo>
                      <a:cubicBezTo>
                        <a:pt x="1331" y="911"/>
                        <a:pt x="940" y="845"/>
                        <a:pt x="730" y="819"/>
                      </a:cubicBezTo>
                      <a:cubicBezTo>
                        <a:pt x="520" y="793"/>
                        <a:pt x="304" y="739"/>
                        <a:pt x="186" y="669"/>
                      </a:cubicBezTo>
                      <a:cubicBezTo>
                        <a:pt x="68" y="599"/>
                        <a:pt x="0" y="490"/>
                        <a:pt x="20" y="40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rgbClr val="C2C2C2"/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F65C40B-F72A-4685-97D5-D07BB7A6F7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1536"/>
                  <a:ext cx="1629" cy="1007"/>
                  <a:chOff x="3936" y="624"/>
                  <a:chExt cx="1559" cy="1008"/>
                </a:xfrm>
              </p:grpSpPr>
              <p:sp>
                <p:nvSpPr>
                  <p:cNvPr id="28" name="Text Box 27">
                    <a:extLst>
                      <a:ext uri="{FF2B5EF4-FFF2-40B4-BE49-F238E27FC236}">
                        <a16:creationId xmlns:a16="http://schemas.microsoft.com/office/drawing/2014/main" id="{89422163-20A4-475B-B162-A1FC3B5C3F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672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70636863-04F7-4E71-8510-E5B0999C79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624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F5F4B6B-0573-4940-B0AB-6AC2DABCF3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16"/>
                    <a:ext cx="2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9A566B2-B608-4BCA-B949-02D63DC772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008"/>
                    <a:ext cx="215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418DE8E1-FFF3-4D3C-A91E-6D706E6314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248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721D8A82-F16E-411D-919E-BFBEF8911E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344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9EA797A-7CF8-491B-8F04-00BED77420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248"/>
                    <a:ext cx="2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5D43FAE0-C447-4E73-9939-F98D426D98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768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B45347A-B828-4EA8-A806-66838B8860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960"/>
                    <a:ext cx="215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A31611-0C13-4FCF-AA26-39699F3A4E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04"/>
                    <a:ext cx="215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CAA8E96B-81DD-4B34-A4B4-8DE681A19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2112"/>
                <a:ext cx="562" cy="307"/>
              </a:xfrm>
              <a:custGeom>
                <a:avLst/>
                <a:gdLst>
                  <a:gd name="T0" fmla="*/ 89 w 562"/>
                  <a:gd name="T1" fmla="*/ 56 h 307"/>
                  <a:gd name="T2" fmla="*/ 294 w 562"/>
                  <a:gd name="T3" fmla="*/ 9 h 307"/>
                  <a:gd name="T4" fmla="*/ 531 w 562"/>
                  <a:gd name="T5" fmla="*/ 111 h 307"/>
                  <a:gd name="T6" fmla="*/ 479 w 562"/>
                  <a:gd name="T7" fmla="*/ 286 h 307"/>
                  <a:gd name="T8" fmla="*/ 65 w 562"/>
                  <a:gd name="T9" fmla="*/ 237 h 307"/>
                  <a:gd name="T10" fmla="*/ 89 w 562"/>
                  <a:gd name="T11" fmla="*/ 5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2"/>
                  <a:gd name="T19" fmla="*/ 0 h 307"/>
                  <a:gd name="T20" fmla="*/ 562 w 562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2" h="307">
                    <a:moveTo>
                      <a:pt x="89" y="56"/>
                    </a:moveTo>
                    <a:cubicBezTo>
                      <a:pt x="127" y="18"/>
                      <a:pt x="220" y="0"/>
                      <a:pt x="294" y="9"/>
                    </a:cubicBezTo>
                    <a:cubicBezTo>
                      <a:pt x="368" y="18"/>
                      <a:pt x="500" y="65"/>
                      <a:pt x="531" y="111"/>
                    </a:cubicBezTo>
                    <a:cubicBezTo>
                      <a:pt x="562" y="157"/>
                      <a:pt x="557" y="265"/>
                      <a:pt x="479" y="286"/>
                    </a:cubicBezTo>
                    <a:cubicBezTo>
                      <a:pt x="401" y="307"/>
                      <a:pt x="130" y="275"/>
                      <a:pt x="65" y="237"/>
                    </a:cubicBezTo>
                    <a:cubicBezTo>
                      <a:pt x="0" y="199"/>
                      <a:pt x="44" y="96"/>
                      <a:pt x="8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38" name="Text Box 38">
            <a:extLst>
              <a:ext uri="{FF2B5EF4-FFF2-40B4-BE49-F238E27FC236}">
                <a16:creationId xmlns:a16="http://schemas.microsoft.com/office/drawing/2014/main" id="{27F1C8A6-8E7F-4317-B77E-36138D8B4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200" y="3462536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空腔内无电荷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39DCB9A3-B08C-4854-9263-1CD8CA859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1" y="4217628"/>
            <a:ext cx="3728299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电荷分布在外表面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内表面无电荷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845974FB-6BC9-4B4A-9BF7-B38FC7300FA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08720"/>
            <a:ext cx="3581400" cy="3048000"/>
            <a:chOff x="3168" y="1152"/>
            <a:chExt cx="2256" cy="1920"/>
          </a:xfrm>
        </p:grpSpPr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60921ED9-A239-4643-A74B-84EAD6DB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256" cy="19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B80DB042-DFA2-4765-A8AE-40EDF229D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824"/>
              <a:ext cx="1565" cy="911"/>
            </a:xfrm>
            <a:custGeom>
              <a:avLst/>
              <a:gdLst>
                <a:gd name="T0" fmla="*/ 20 w 1565"/>
                <a:gd name="T1" fmla="*/ 401 h 911"/>
                <a:gd name="T2" fmla="*/ 304 w 1565"/>
                <a:gd name="T3" fmla="*/ 133 h 911"/>
                <a:gd name="T4" fmla="*/ 864 w 1565"/>
                <a:gd name="T5" fmla="*/ 30 h 911"/>
                <a:gd name="T6" fmla="*/ 1432 w 1565"/>
                <a:gd name="T7" fmla="*/ 314 h 911"/>
                <a:gd name="T8" fmla="*/ 1448 w 1565"/>
                <a:gd name="T9" fmla="*/ 827 h 911"/>
                <a:gd name="T10" fmla="*/ 730 w 1565"/>
                <a:gd name="T11" fmla="*/ 819 h 911"/>
                <a:gd name="T12" fmla="*/ 186 w 1565"/>
                <a:gd name="T13" fmla="*/ 669 h 911"/>
                <a:gd name="T14" fmla="*/ 20 w 1565"/>
                <a:gd name="T15" fmla="*/ 401 h 9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5"/>
                <a:gd name="T25" fmla="*/ 0 h 911"/>
                <a:gd name="T26" fmla="*/ 1565 w 1565"/>
                <a:gd name="T27" fmla="*/ 911 h 9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5" h="911">
                  <a:moveTo>
                    <a:pt x="20" y="401"/>
                  </a:moveTo>
                  <a:cubicBezTo>
                    <a:pt x="40" y="312"/>
                    <a:pt x="163" y="195"/>
                    <a:pt x="304" y="133"/>
                  </a:cubicBezTo>
                  <a:cubicBezTo>
                    <a:pt x="445" y="71"/>
                    <a:pt x="676" y="0"/>
                    <a:pt x="864" y="30"/>
                  </a:cubicBezTo>
                  <a:cubicBezTo>
                    <a:pt x="1052" y="60"/>
                    <a:pt x="1335" y="181"/>
                    <a:pt x="1432" y="314"/>
                  </a:cubicBezTo>
                  <a:cubicBezTo>
                    <a:pt x="1529" y="447"/>
                    <a:pt x="1565" y="743"/>
                    <a:pt x="1448" y="827"/>
                  </a:cubicBezTo>
                  <a:cubicBezTo>
                    <a:pt x="1331" y="911"/>
                    <a:pt x="940" y="845"/>
                    <a:pt x="730" y="819"/>
                  </a:cubicBezTo>
                  <a:cubicBezTo>
                    <a:pt x="520" y="793"/>
                    <a:pt x="304" y="739"/>
                    <a:pt x="186" y="669"/>
                  </a:cubicBezTo>
                  <a:cubicBezTo>
                    <a:pt x="68" y="599"/>
                    <a:pt x="0" y="490"/>
                    <a:pt x="20" y="40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C2C2C2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EAB5CBF-DB1B-4BE3-9525-05DC5967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112"/>
              <a:ext cx="562" cy="307"/>
            </a:xfrm>
            <a:custGeom>
              <a:avLst/>
              <a:gdLst>
                <a:gd name="T0" fmla="*/ 89 w 562"/>
                <a:gd name="T1" fmla="*/ 56 h 307"/>
                <a:gd name="T2" fmla="*/ 294 w 562"/>
                <a:gd name="T3" fmla="*/ 9 h 307"/>
                <a:gd name="T4" fmla="*/ 531 w 562"/>
                <a:gd name="T5" fmla="*/ 111 h 307"/>
                <a:gd name="T6" fmla="*/ 479 w 562"/>
                <a:gd name="T7" fmla="*/ 286 h 307"/>
                <a:gd name="T8" fmla="*/ 65 w 562"/>
                <a:gd name="T9" fmla="*/ 237 h 307"/>
                <a:gd name="T10" fmla="*/ 89 w 562"/>
                <a:gd name="T11" fmla="*/ 56 h 3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307"/>
                <a:gd name="T20" fmla="*/ 562 w 562"/>
                <a:gd name="T21" fmla="*/ 307 h 3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5" name="Oval 10">
            <a:extLst>
              <a:ext uri="{FF2B5EF4-FFF2-40B4-BE49-F238E27FC236}">
                <a16:creationId xmlns:a16="http://schemas.microsoft.com/office/drawing/2014/main" id="{AE71E843-C5A3-47B8-A87D-CA6DA7E38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34320"/>
            <a:ext cx="228600" cy="228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9FA8602B-9FCE-4B51-A293-77A3F004AFB2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113508"/>
            <a:ext cx="2940050" cy="2055812"/>
            <a:chOff x="3524" y="1296"/>
            <a:chExt cx="1852" cy="1295"/>
          </a:xfrm>
        </p:grpSpPr>
        <p:sp>
          <p:nvSpPr>
            <p:cNvPr id="47" name="Oval 12">
              <a:extLst>
                <a:ext uri="{FF2B5EF4-FFF2-40B4-BE49-F238E27FC236}">
                  <a16:creationId xmlns:a16="http://schemas.microsoft.com/office/drawing/2014/main" id="{21F73FA9-0A85-4050-96BD-2A4659A5F9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0983">
              <a:off x="3524" y="2015"/>
              <a:ext cx="1152" cy="57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8" name="Object 13">
              <a:extLst>
                <a:ext uri="{FF2B5EF4-FFF2-40B4-BE49-F238E27FC236}">
                  <a16:creationId xmlns:a16="http://schemas.microsoft.com/office/drawing/2014/main" id="{BE9308B0-4004-4D84-B63A-7753DB924D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25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7" name="Equation" r:id="rId9" imgW="139680" imgH="177480" progId="Equation.3">
                    <p:embed/>
                  </p:oleObj>
                </mc:Choice>
                <mc:Fallback>
                  <p:oleObj name="Equation" r:id="rId9" imgW="139680" imgH="177480" progId="Equation.3">
                    <p:embed/>
                    <p:pic>
                      <p:nvPicPr>
                        <p:cNvPr id="6148" name="Object 13">
                          <a:extLst>
                            <a:ext uri="{FF2B5EF4-FFF2-40B4-BE49-F238E27FC236}">
                              <a16:creationId xmlns:a16="http://schemas.microsoft.com/office/drawing/2014/main" id="{A9313186-7765-4BE8-B8B3-6F0DCAC3C1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5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AutoShape 14">
              <a:extLst>
                <a:ext uri="{FF2B5EF4-FFF2-40B4-BE49-F238E27FC236}">
                  <a16:creationId xmlns:a16="http://schemas.microsoft.com/office/drawing/2014/main" id="{D0E56512-BB8F-4012-B5B5-09E2FCF4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96"/>
              <a:ext cx="1104" cy="432"/>
            </a:xfrm>
            <a:prstGeom prst="wedgeEllipseCallout">
              <a:avLst>
                <a:gd name="adj1" fmla="val -24005"/>
                <a:gd name="adj2" fmla="val 141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1C1C1C"/>
                  </a:solidFill>
                  <a:latin typeface="Times New Roman" pitchFamily="18" charset="0"/>
                </a:rPr>
                <a:t>高斯面</a:t>
              </a:r>
            </a:p>
          </p:txBody>
        </p:sp>
      </p:grpSp>
      <p:sp>
        <p:nvSpPr>
          <p:cNvPr id="50" name="Rectangle 15">
            <a:extLst>
              <a:ext uri="{FF2B5EF4-FFF2-40B4-BE49-F238E27FC236}">
                <a16:creationId xmlns:a16="http://schemas.microsoft.com/office/drawing/2014/main" id="{0FCF67C1-1524-4BC5-A1FD-96EE439B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43272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CC0000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CD3FF64F-8802-45C5-8F9C-7303C95D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3752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-q</a:t>
            </a: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282B8BC7-8B97-4852-A4AF-67B43ADC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23320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空腔内有电荷</a:t>
            </a: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B3237CFF-1CDB-4319-B12F-AF7C8CBB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400" y="4217628"/>
            <a:ext cx="3871072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空腔内有电荷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+q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时，空腔内表面有感应电荷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-q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4" name="Text Box 8">
            <a:extLst>
              <a:ext uri="{FF2B5EF4-FFF2-40B4-BE49-F238E27FC236}">
                <a16:creationId xmlns:a16="http://schemas.microsoft.com/office/drawing/2014/main" id="{F9190C75-F05D-4B2D-B45B-5CBC9C10F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86" y="5288574"/>
            <a:ext cx="3728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80000"/>
            </a:pP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导体表面附近电场强度</a:t>
            </a:r>
          </a:p>
        </p:txBody>
      </p:sp>
      <p:graphicFrame>
        <p:nvGraphicFramePr>
          <p:cNvPr id="55" name="Object 5">
            <a:extLst>
              <a:ext uri="{FF2B5EF4-FFF2-40B4-BE49-F238E27FC236}">
                <a16:creationId xmlns:a16="http://schemas.microsoft.com/office/drawing/2014/main" id="{07A00EEF-E2A6-4F77-AF9A-80798D17A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29899"/>
              </p:ext>
            </p:extLst>
          </p:nvPr>
        </p:nvGraphicFramePr>
        <p:xfrm>
          <a:off x="3707904" y="5661248"/>
          <a:ext cx="14620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Equation" r:id="rId11" imgW="457200" imgH="431640" progId="Equation.3">
                  <p:embed/>
                </p:oleObj>
              </mc:Choice>
              <mc:Fallback>
                <p:oleObj name="Equation" r:id="rId11" imgW="457200" imgH="43164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395238E-3050-4298-9A97-3C8C4275E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661248"/>
                        <a:ext cx="1462088" cy="110648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5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51" grpId="0"/>
      <p:bldP spid="53" grpId="0" autoUpdateAnimBg="0"/>
      <p:bldP spid="5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865</Words>
  <Application>Microsoft Office PowerPoint</Application>
  <PresentationFormat>全屏显示(4:3)</PresentationFormat>
  <Paragraphs>237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华文新魏</vt:lpstr>
      <vt:lpstr>华文行楷</vt:lpstr>
      <vt:lpstr>楷体</vt:lpstr>
      <vt:lpstr>楷体_GB2312</vt:lpstr>
      <vt:lpstr>宋体</vt:lpstr>
      <vt:lpstr>Arial</vt:lpstr>
      <vt:lpstr>Book Antiqua</vt:lpstr>
      <vt:lpstr>Bookman Old Style</vt:lpstr>
      <vt:lpstr>Calibri</vt:lpstr>
      <vt:lpstr>Cambria Math</vt:lpstr>
      <vt:lpstr>Elephant</vt:lpstr>
      <vt:lpstr>Times New Roman</vt:lpstr>
      <vt:lpstr>Office 主题</vt:lpstr>
      <vt:lpstr>Equation</vt:lpstr>
      <vt:lpstr>Microsoft Equation 3.0</vt:lpstr>
      <vt:lpstr>MathType 6.0 Equation</vt:lpstr>
      <vt:lpstr>真空中的静电场</vt:lpstr>
      <vt:lpstr>PowerPoint 演示文稿</vt:lpstr>
      <vt:lpstr>PowerPoint 演示文稿</vt:lpstr>
      <vt:lpstr>PowerPoint 演示文稿</vt:lpstr>
      <vt:lpstr>PowerPoint 演示文稿</vt:lpstr>
      <vt:lpstr>静电场中的导体</vt:lpstr>
      <vt:lpstr>PowerPoint 演示文稿</vt:lpstr>
      <vt:lpstr>PowerPoint 演示文稿</vt:lpstr>
      <vt:lpstr>PowerPoint 演示文稿</vt:lpstr>
      <vt:lpstr>稳恒磁场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电磁感应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机械振动</dc:title>
  <dc:creator>Sillyboy</dc:creator>
  <cp:lastModifiedBy>Wang Lulu</cp:lastModifiedBy>
  <cp:revision>393</cp:revision>
  <dcterms:created xsi:type="dcterms:W3CDTF">2014-09-22T05:46:35Z</dcterms:created>
  <dcterms:modified xsi:type="dcterms:W3CDTF">2021-12-13T15:40:47Z</dcterms:modified>
</cp:coreProperties>
</file>