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4"/>
  </p:sldMasterIdLst>
  <p:notesMasterIdLst>
    <p:notesMasterId r:id="rId13"/>
  </p:notesMasterIdLst>
  <p:handoutMasterIdLst>
    <p:handoutMasterId r:id="rId14"/>
  </p:handoutMasterIdLst>
  <p:sldIdLst>
    <p:sldId id="410" r:id="rId5"/>
    <p:sldId id="371" r:id="rId6"/>
    <p:sldId id="372" r:id="rId7"/>
    <p:sldId id="388" r:id="rId8"/>
    <p:sldId id="390" r:id="rId9"/>
    <p:sldId id="391" r:id="rId10"/>
    <p:sldId id="396" r:id="rId11"/>
    <p:sldId id="4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598" autoAdjust="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08D4B0-572C-45A3-AE54-80B1D0D3C1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77CC36-C717-44BC-B769-78B08BAE39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F9539-9587-4301-B67E-95AC0AB1AE28}" type="datetime1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0DB7-1A79-4178-BDA3-56B63313C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567F-3BAD-426A-A9A9-993CA1488D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496F4-88E4-4657-8104-6CB2714F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75252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4BE6C49-79EE-411D-B712-38F1F5C37022}" type="datetime1">
              <a:rPr lang="en-GB" smtClean="0"/>
              <a:t>25/10/2024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BF9438-3EEF-4192-9815-F6F44770AEF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197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62255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46954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233515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38867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80639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397973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19148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37945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FD177CC8-001B-43AD-8769-8F49681EBE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1273115" cy="6858000"/>
          </a:xfrm>
          <a:custGeom>
            <a:avLst/>
            <a:gdLst>
              <a:gd name="connsiteX0" fmla="*/ 3348090 w 11273115"/>
              <a:gd name="connsiteY0" fmla="*/ 0 h 6858000"/>
              <a:gd name="connsiteX1" fmla="*/ 3350669 w 11273115"/>
              <a:gd name="connsiteY1" fmla="*/ 66 h 6858000"/>
              <a:gd name="connsiteX2" fmla="*/ 3350669 w 11273115"/>
              <a:gd name="connsiteY2" fmla="*/ 0 h 6858000"/>
              <a:gd name="connsiteX3" fmla="*/ 11272195 w 11273115"/>
              <a:gd name="connsiteY3" fmla="*/ 0 h 6858000"/>
              <a:gd name="connsiteX4" fmla="*/ 11272195 w 11273115"/>
              <a:gd name="connsiteY4" fmla="*/ 2961216 h 6858000"/>
              <a:gd name="connsiteX5" fmla="*/ 11271695 w 11273115"/>
              <a:gd name="connsiteY5" fmla="*/ 2961216 h 6858000"/>
              <a:gd name="connsiteX6" fmla="*/ 11273115 w 11273115"/>
              <a:gd name="connsiteY6" fmla="*/ 3017366 h 6858000"/>
              <a:gd name="connsiteX7" fmla="*/ 7818094 w 11273115"/>
              <a:gd name="connsiteY7" fmla="*/ 6846005 h 6858000"/>
              <a:gd name="connsiteX8" fmla="*/ 7660345 w 11273115"/>
              <a:gd name="connsiteY8" fmla="*/ 6858000 h 6858000"/>
              <a:gd name="connsiteX9" fmla="*/ 0 w 11273115"/>
              <a:gd name="connsiteY9" fmla="*/ 6858000 h 6858000"/>
              <a:gd name="connsiteX10" fmla="*/ 0 w 11273115"/>
              <a:gd name="connsiteY10" fmla="*/ 3105006 h 6858000"/>
              <a:gd name="connsiteX11" fmla="*/ 1984 w 11273115"/>
              <a:gd name="connsiteY11" fmla="*/ 3078405 h 6858000"/>
              <a:gd name="connsiteX12" fmla="*/ 3348090 w 11273115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3115" h="6858000">
                <a:moveTo>
                  <a:pt x="3348090" y="0"/>
                </a:moveTo>
                <a:lnTo>
                  <a:pt x="3350669" y="66"/>
                </a:lnTo>
                <a:lnTo>
                  <a:pt x="3350669" y="0"/>
                </a:lnTo>
                <a:lnTo>
                  <a:pt x="11272195" y="0"/>
                </a:lnTo>
                <a:lnTo>
                  <a:pt x="11272195" y="2961216"/>
                </a:lnTo>
                <a:lnTo>
                  <a:pt x="11271695" y="2961216"/>
                </a:lnTo>
                <a:lnTo>
                  <a:pt x="11273115" y="3017366"/>
                </a:lnTo>
                <a:cubicBezTo>
                  <a:pt x="11273115" y="5009996"/>
                  <a:pt x="9758729" y="6648923"/>
                  <a:pt x="7818094" y="6846005"/>
                </a:cubicBezTo>
                <a:lnTo>
                  <a:pt x="7660345" y="6858000"/>
                </a:lnTo>
                <a:lnTo>
                  <a:pt x="0" y="6858000"/>
                </a:lnTo>
                <a:lnTo>
                  <a:pt x="0" y="3105006"/>
                </a:lnTo>
                <a:lnTo>
                  <a:pt x="1984" y="3078405"/>
                </a:lnTo>
                <a:cubicBezTo>
                  <a:pt x="174228" y="1349311"/>
                  <a:pt x="1606596" y="0"/>
                  <a:pt x="334809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724945-48CE-43AA-A2D7-D18FC7CB7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4C4F21-0086-44BC-AE2C-731756B16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21" y="4330696"/>
            <a:ext cx="11582479" cy="2527304"/>
          </a:xfrm>
          <a:custGeom>
            <a:avLst/>
            <a:gdLst>
              <a:gd name="connsiteX0" fmla="*/ 326075 w 8600365"/>
              <a:gd name="connsiteY0" fmla="*/ 0 h 1224926"/>
              <a:gd name="connsiteX1" fmla="*/ 827429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87289"/>
              <a:gd name="connsiteY0" fmla="*/ 0 h 1224926"/>
              <a:gd name="connsiteX1" fmla="*/ 8609570 w 8687289"/>
              <a:gd name="connsiteY1" fmla="*/ 0 h 1224926"/>
              <a:gd name="connsiteX2" fmla="*/ 8600365 w 8687289"/>
              <a:gd name="connsiteY2" fmla="*/ 326075 h 1224926"/>
              <a:gd name="connsiteX3" fmla="*/ 8600365 w 8687289"/>
              <a:gd name="connsiteY3" fmla="*/ 1224926 h 1224926"/>
              <a:gd name="connsiteX4" fmla="*/ 8600365 w 8687289"/>
              <a:gd name="connsiteY4" fmla="*/ 1224926 h 1224926"/>
              <a:gd name="connsiteX5" fmla="*/ 0 w 8687289"/>
              <a:gd name="connsiteY5" fmla="*/ 1224926 h 1224926"/>
              <a:gd name="connsiteX6" fmla="*/ 0 w 8687289"/>
              <a:gd name="connsiteY6" fmla="*/ 1224926 h 1224926"/>
              <a:gd name="connsiteX7" fmla="*/ 0 w 8687289"/>
              <a:gd name="connsiteY7" fmla="*/ 326075 h 1224926"/>
              <a:gd name="connsiteX8" fmla="*/ 326075 w 8687289"/>
              <a:gd name="connsiteY8" fmla="*/ 0 h 1224926"/>
              <a:gd name="connsiteX0" fmla="*/ 326075 w 8635417"/>
              <a:gd name="connsiteY0" fmla="*/ 0 h 1224926"/>
              <a:gd name="connsiteX1" fmla="*/ 8533370 w 8635417"/>
              <a:gd name="connsiteY1" fmla="*/ 0 h 1224926"/>
              <a:gd name="connsiteX2" fmla="*/ 8600365 w 8635417"/>
              <a:gd name="connsiteY2" fmla="*/ 326075 h 1224926"/>
              <a:gd name="connsiteX3" fmla="*/ 8600365 w 8635417"/>
              <a:gd name="connsiteY3" fmla="*/ 1224926 h 1224926"/>
              <a:gd name="connsiteX4" fmla="*/ 8600365 w 8635417"/>
              <a:gd name="connsiteY4" fmla="*/ 1224926 h 1224926"/>
              <a:gd name="connsiteX5" fmla="*/ 0 w 8635417"/>
              <a:gd name="connsiteY5" fmla="*/ 1224926 h 1224926"/>
              <a:gd name="connsiteX6" fmla="*/ 0 w 8635417"/>
              <a:gd name="connsiteY6" fmla="*/ 1224926 h 1224926"/>
              <a:gd name="connsiteX7" fmla="*/ 0 w 8635417"/>
              <a:gd name="connsiteY7" fmla="*/ 326075 h 1224926"/>
              <a:gd name="connsiteX8" fmla="*/ 326075 w 8635417"/>
              <a:gd name="connsiteY8" fmla="*/ 0 h 1224926"/>
              <a:gd name="connsiteX0" fmla="*/ 326075 w 8626903"/>
              <a:gd name="connsiteY0" fmla="*/ 0 h 1224926"/>
              <a:gd name="connsiteX1" fmla="*/ 8518130 w 8626903"/>
              <a:gd name="connsiteY1" fmla="*/ 0 h 1224926"/>
              <a:gd name="connsiteX2" fmla="*/ 8600365 w 8626903"/>
              <a:gd name="connsiteY2" fmla="*/ 326075 h 1224926"/>
              <a:gd name="connsiteX3" fmla="*/ 8600365 w 8626903"/>
              <a:gd name="connsiteY3" fmla="*/ 1224926 h 1224926"/>
              <a:gd name="connsiteX4" fmla="*/ 8600365 w 8626903"/>
              <a:gd name="connsiteY4" fmla="*/ 1224926 h 1224926"/>
              <a:gd name="connsiteX5" fmla="*/ 0 w 8626903"/>
              <a:gd name="connsiteY5" fmla="*/ 1224926 h 1224926"/>
              <a:gd name="connsiteX6" fmla="*/ 0 w 8626903"/>
              <a:gd name="connsiteY6" fmla="*/ 1224926 h 1224926"/>
              <a:gd name="connsiteX7" fmla="*/ 0 w 8626903"/>
              <a:gd name="connsiteY7" fmla="*/ 326075 h 1224926"/>
              <a:gd name="connsiteX8" fmla="*/ 326075 w 8626903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32607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00365"/>
              <a:gd name="connsiteY0" fmla="*/ 0 h 1224926"/>
              <a:gd name="connsiteX1" fmla="*/ 8518130 w 8600365"/>
              <a:gd name="connsiteY1" fmla="*/ 0 h 1224926"/>
              <a:gd name="connsiteX2" fmla="*/ 8600365 w 8600365"/>
              <a:gd name="connsiteY2" fmla="*/ 764225 h 1224926"/>
              <a:gd name="connsiteX3" fmla="*/ 8600365 w 8600365"/>
              <a:gd name="connsiteY3" fmla="*/ 1224926 h 1224926"/>
              <a:gd name="connsiteX4" fmla="*/ 8600365 w 8600365"/>
              <a:gd name="connsiteY4" fmla="*/ 1224926 h 1224926"/>
              <a:gd name="connsiteX5" fmla="*/ 0 w 8600365"/>
              <a:gd name="connsiteY5" fmla="*/ 1224926 h 1224926"/>
              <a:gd name="connsiteX6" fmla="*/ 0 w 8600365"/>
              <a:gd name="connsiteY6" fmla="*/ 1224926 h 1224926"/>
              <a:gd name="connsiteX7" fmla="*/ 0 w 8600365"/>
              <a:gd name="connsiteY7" fmla="*/ 326075 h 1224926"/>
              <a:gd name="connsiteX8" fmla="*/ 326075 w 8600365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11111"/>
              <a:gd name="connsiteY0" fmla="*/ 0 h 1224926"/>
              <a:gd name="connsiteX1" fmla="*/ 8603855 w 8611111"/>
              <a:gd name="connsiteY1" fmla="*/ 0 h 1224926"/>
              <a:gd name="connsiteX2" fmla="*/ 8600365 w 8611111"/>
              <a:gd name="connsiteY2" fmla="*/ 764225 h 1224926"/>
              <a:gd name="connsiteX3" fmla="*/ 8600365 w 8611111"/>
              <a:gd name="connsiteY3" fmla="*/ 1224926 h 1224926"/>
              <a:gd name="connsiteX4" fmla="*/ 8600365 w 8611111"/>
              <a:gd name="connsiteY4" fmla="*/ 1224926 h 1224926"/>
              <a:gd name="connsiteX5" fmla="*/ 0 w 8611111"/>
              <a:gd name="connsiteY5" fmla="*/ 1224926 h 1224926"/>
              <a:gd name="connsiteX6" fmla="*/ 0 w 8611111"/>
              <a:gd name="connsiteY6" fmla="*/ 1224926 h 1224926"/>
              <a:gd name="connsiteX7" fmla="*/ 0 w 8611111"/>
              <a:gd name="connsiteY7" fmla="*/ 326075 h 1224926"/>
              <a:gd name="connsiteX8" fmla="*/ 326075 w 8611111"/>
              <a:gd name="connsiteY8" fmla="*/ 0 h 1224926"/>
              <a:gd name="connsiteX0" fmla="*/ 326075 w 8606958"/>
              <a:gd name="connsiteY0" fmla="*/ 0 h 1224926"/>
              <a:gd name="connsiteX1" fmla="*/ 8603855 w 8606958"/>
              <a:gd name="connsiteY1" fmla="*/ 0 h 1224926"/>
              <a:gd name="connsiteX2" fmla="*/ 8600365 w 8606958"/>
              <a:gd name="connsiteY2" fmla="*/ 764225 h 1224926"/>
              <a:gd name="connsiteX3" fmla="*/ 8600365 w 8606958"/>
              <a:gd name="connsiteY3" fmla="*/ 1224926 h 1224926"/>
              <a:gd name="connsiteX4" fmla="*/ 8600365 w 8606958"/>
              <a:gd name="connsiteY4" fmla="*/ 1224926 h 1224926"/>
              <a:gd name="connsiteX5" fmla="*/ 0 w 8606958"/>
              <a:gd name="connsiteY5" fmla="*/ 1224926 h 1224926"/>
              <a:gd name="connsiteX6" fmla="*/ 0 w 8606958"/>
              <a:gd name="connsiteY6" fmla="*/ 1224926 h 1224926"/>
              <a:gd name="connsiteX7" fmla="*/ 0 w 8606958"/>
              <a:gd name="connsiteY7" fmla="*/ 326075 h 1224926"/>
              <a:gd name="connsiteX8" fmla="*/ 326075 w 8606958"/>
              <a:gd name="connsiteY8" fmla="*/ 0 h 1224926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0 w 8606958"/>
              <a:gd name="connsiteY7" fmla="*/ 338448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0 w 8606958"/>
              <a:gd name="connsiteY6" fmla="*/ 1237299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585122 w 8606958"/>
              <a:gd name="connsiteY6" fmla="*/ 909415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932911 w 8817050"/>
              <a:gd name="connsiteY0" fmla="*/ 0 h 1237299"/>
              <a:gd name="connsiteX1" fmla="*/ 8813947 w 8817050"/>
              <a:gd name="connsiteY1" fmla="*/ 12373 h 1237299"/>
              <a:gd name="connsiteX2" fmla="*/ 8810457 w 8817050"/>
              <a:gd name="connsiteY2" fmla="*/ 776598 h 1237299"/>
              <a:gd name="connsiteX3" fmla="*/ 8810457 w 8817050"/>
              <a:gd name="connsiteY3" fmla="*/ 1237299 h 1237299"/>
              <a:gd name="connsiteX4" fmla="*/ 8810457 w 8817050"/>
              <a:gd name="connsiteY4" fmla="*/ 1237299 h 1237299"/>
              <a:gd name="connsiteX5" fmla="*/ 210092 w 8817050"/>
              <a:gd name="connsiteY5" fmla="*/ 1237299 h 1237299"/>
              <a:gd name="connsiteX6" fmla="*/ 313904 w 8817050"/>
              <a:gd name="connsiteY6" fmla="*/ 810431 h 1237299"/>
              <a:gd name="connsiteX7" fmla="*/ 615903 w 8817050"/>
              <a:gd name="connsiteY7" fmla="*/ 480737 h 1237299"/>
              <a:gd name="connsiteX8" fmla="*/ 1932911 w 8817050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405811 w 8606958"/>
              <a:gd name="connsiteY7" fmla="*/ 480737 h 1237299"/>
              <a:gd name="connsiteX8" fmla="*/ 1722819 w 8606958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414334 w 8615481"/>
              <a:gd name="connsiteY7" fmla="*/ 4807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31342 w 8615481"/>
              <a:gd name="connsiteY0" fmla="*/ 0 h 1237299"/>
              <a:gd name="connsiteX1" fmla="*/ 8612378 w 8615481"/>
              <a:gd name="connsiteY1" fmla="*/ 12373 h 1237299"/>
              <a:gd name="connsiteX2" fmla="*/ 8608888 w 8615481"/>
              <a:gd name="connsiteY2" fmla="*/ 776598 h 1237299"/>
              <a:gd name="connsiteX3" fmla="*/ 8608888 w 8615481"/>
              <a:gd name="connsiteY3" fmla="*/ 1237299 h 1237299"/>
              <a:gd name="connsiteX4" fmla="*/ 8608888 w 8615481"/>
              <a:gd name="connsiteY4" fmla="*/ 1237299 h 1237299"/>
              <a:gd name="connsiteX5" fmla="*/ 8523 w 8615481"/>
              <a:gd name="connsiteY5" fmla="*/ 1237299 h 1237299"/>
              <a:gd name="connsiteX6" fmla="*/ 112335 w 8615481"/>
              <a:gd name="connsiteY6" fmla="*/ 810431 h 1237299"/>
              <a:gd name="connsiteX7" fmla="*/ 782395 w 8615481"/>
              <a:gd name="connsiteY7" fmla="*/ 251837 h 1237299"/>
              <a:gd name="connsiteX8" fmla="*/ 1731342 w 8615481"/>
              <a:gd name="connsiteY8" fmla="*/ 0 h 1237299"/>
              <a:gd name="connsiteX0" fmla="*/ 1727632 w 8611771"/>
              <a:gd name="connsiteY0" fmla="*/ 0 h 1237299"/>
              <a:gd name="connsiteX1" fmla="*/ 8608668 w 8611771"/>
              <a:gd name="connsiteY1" fmla="*/ 12373 h 1237299"/>
              <a:gd name="connsiteX2" fmla="*/ 8605178 w 8611771"/>
              <a:gd name="connsiteY2" fmla="*/ 776598 h 1237299"/>
              <a:gd name="connsiteX3" fmla="*/ 8605178 w 8611771"/>
              <a:gd name="connsiteY3" fmla="*/ 1237299 h 1237299"/>
              <a:gd name="connsiteX4" fmla="*/ 8605178 w 8611771"/>
              <a:gd name="connsiteY4" fmla="*/ 1237299 h 1237299"/>
              <a:gd name="connsiteX5" fmla="*/ 4813 w 8611771"/>
              <a:gd name="connsiteY5" fmla="*/ 1237299 h 1237299"/>
              <a:gd name="connsiteX6" fmla="*/ 108625 w 8611771"/>
              <a:gd name="connsiteY6" fmla="*/ 810431 h 1237299"/>
              <a:gd name="connsiteX7" fmla="*/ 778685 w 8611771"/>
              <a:gd name="connsiteY7" fmla="*/ 251837 h 1237299"/>
              <a:gd name="connsiteX8" fmla="*/ 1727632 w 8611771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103812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6697 w 8610836"/>
              <a:gd name="connsiteY0" fmla="*/ 0 h 1237299"/>
              <a:gd name="connsiteX1" fmla="*/ 8607733 w 8610836"/>
              <a:gd name="connsiteY1" fmla="*/ 12373 h 1237299"/>
              <a:gd name="connsiteX2" fmla="*/ 8604243 w 8610836"/>
              <a:gd name="connsiteY2" fmla="*/ 776598 h 1237299"/>
              <a:gd name="connsiteX3" fmla="*/ 8604243 w 8610836"/>
              <a:gd name="connsiteY3" fmla="*/ 1237299 h 1237299"/>
              <a:gd name="connsiteX4" fmla="*/ 8604243 w 8610836"/>
              <a:gd name="connsiteY4" fmla="*/ 1237299 h 1237299"/>
              <a:gd name="connsiteX5" fmla="*/ 3878 w 8610836"/>
              <a:gd name="connsiteY5" fmla="*/ 1237299 h 1237299"/>
              <a:gd name="connsiteX6" fmla="*/ 88815 w 8610836"/>
              <a:gd name="connsiteY6" fmla="*/ 810431 h 1237299"/>
              <a:gd name="connsiteX7" fmla="*/ 777750 w 8610836"/>
              <a:gd name="connsiteY7" fmla="*/ 251837 h 1237299"/>
              <a:gd name="connsiteX8" fmla="*/ 1726697 w 8610836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73872 w 8606958"/>
              <a:gd name="connsiteY7" fmla="*/ 251837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722819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722819 w 8606958"/>
              <a:gd name="connsiteY8" fmla="*/ 0 h 1237299"/>
              <a:gd name="connsiteX0" fmla="*/ 1637882 w 8606958"/>
              <a:gd name="connsiteY0" fmla="*/ 0 h 1237299"/>
              <a:gd name="connsiteX1" fmla="*/ 8603855 w 8606958"/>
              <a:gd name="connsiteY1" fmla="*/ 12373 h 1237299"/>
              <a:gd name="connsiteX2" fmla="*/ 8600365 w 8606958"/>
              <a:gd name="connsiteY2" fmla="*/ 776598 h 1237299"/>
              <a:gd name="connsiteX3" fmla="*/ 8600365 w 8606958"/>
              <a:gd name="connsiteY3" fmla="*/ 1237299 h 1237299"/>
              <a:gd name="connsiteX4" fmla="*/ 8600365 w 8606958"/>
              <a:gd name="connsiteY4" fmla="*/ 1237299 h 1237299"/>
              <a:gd name="connsiteX5" fmla="*/ 0 w 8606958"/>
              <a:gd name="connsiteY5" fmla="*/ 1237299 h 1237299"/>
              <a:gd name="connsiteX6" fmla="*/ 84937 w 8606958"/>
              <a:gd name="connsiteY6" fmla="*/ 810431 h 1237299"/>
              <a:gd name="connsiteX7" fmla="*/ 745560 w 8606958"/>
              <a:gd name="connsiteY7" fmla="*/ 239464 h 1237299"/>
              <a:gd name="connsiteX8" fmla="*/ 1637882 w 8606958"/>
              <a:gd name="connsiteY8" fmla="*/ 0 h 1237299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745560 w 8606958"/>
              <a:gd name="connsiteY7" fmla="*/ 251837 h 1249672"/>
              <a:gd name="connsiteX8" fmla="*/ 2298504 w 8606958"/>
              <a:gd name="connsiteY8" fmla="*/ 0 h 1249672"/>
              <a:gd name="connsiteX0" fmla="*/ 2298504 w 8606958"/>
              <a:gd name="connsiteY0" fmla="*/ 0 h 1249672"/>
              <a:gd name="connsiteX1" fmla="*/ 8603855 w 8606958"/>
              <a:gd name="connsiteY1" fmla="*/ 24746 h 1249672"/>
              <a:gd name="connsiteX2" fmla="*/ 8600365 w 8606958"/>
              <a:gd name="connsiteY2" fmla="*/ 788971 h 1249672"/>
              <a:gd name="connsiteX3" fmla="*/ 8600365 w 8606958"/>
              <a:gd name="connsiteY3" fmla="*/ 1249672 h 1249672"/>
              <a:gd name="connsiteX4" fmla="*/ 8600365 w 8606958"/>
              <a:gd name="connsiteY4" fmla="*/ 1249672 h 1249672"/>
              <a:gd name="connsiteX5" fmla="*/ 0 w 8606958"/>
              <a:gd name="connsiteY5" fmla="*/ 1249672 h 1249672"/>
              <a:gd name="connsiteX6" fmla="*/ 84937 w 8606958"/>
              <a:gd name="connsiteY6" fmla="*/ 822804 h 1249672"/>
              <a:gd name="connsiteX7" fmla="*/ 2298504 w 8606958"/>
              <a:gd name="connsiteY7" fmla="*/ 0 h 1249672"/>
              <a:gd name="connsiteX0" fmla="*/ 2600441 w 8908895"/>
              <a:gd name="connsiteY0" fmla="*/ 0 h 1249672"/>
              <a:gd name="connsiteX1" fmla="*/ 8905792 w 8908895"/>
              <a:gd name="connsiteY1" fmla="*/ 24746 h 1249672"/>
              <a:gd name="connsiteX2" fmla="*/ 8902302 w 8908895"/>
              <a:gd name="connsiteY2" fmla="*/ 788971 h 1249672"/>
              <a:gd name="connsiteX3" fmla="*/ 8902302 w 8908895"/>
              <a:gd name="connsiteY3" fmla="*/ 1249672 h 1249672"/>
              <a:gd name="connsiteX4" fmla="*/ 8902302 w 8908895"/>
              <a:gd name="connsiteY4" fmla="*/ 1249672 h 1249672"/>
              <a:gd name="connsiteX5" fmla="*/ 301937 w 8908895"/>
              <a:gd name="connsiteY5" fmla="*/ 1249672 h 1249672"/>
              <a:gd name="connsiteX6" fmla="*/ 2600441 w 8908895"/>
              <a:gd name="connsiteY6" fmla="*/ 0 h 1249672"/>
              <a:gd name="connsiteX0" fmla="*/ 2600441 w 8908895"/>
              <a:gd name="connsiteY0" fmla="*/ 0 h 1231113"/>
              <a:gd name="connsiteX1" fmla="*/ 8905792 w 8908895"/>
              <a:gd name="connsiteY1" fmla="*/ 6187 h 1231113"/>
              <a:gd name="connsiteX2" fmla="*/ 8902302 w 8908895"/>
              <a:gd name="connsiteY2" fmla="*/ 770412 h 1231113"/>
              <a:gd name="connsiteX3" fmla="*/ 8902302 w 8908895"/>
              <a:gd name="connsiteY3" fmla="*/ 1231113 h 1231113"/>
              <a:gd name="connsiteX4" fmla="*/ 8902302 w 8908895"/>
              <a:gd name="connsiteY4" fmla="*/ 1231113 h 1231113"/>
              <a:gd name="connsiteX5" fmla="*/ 301937 w 8908895"/>
              <a:gd name="connsiteY5" fmla="*/ 1231113 h 1231113"/>
              <a:gd name="connsiteX6" fmla="*/ 2600441 w 8908895"/>
              <a:gd name="connsiteY6" fmla="*/ 0 h 1231113"/>
              <a:gd name="connsiteX0" fmla="*/ 2716264 w 9024718"/>
              <a:gd name="connsiteY0" fmla="*/ 0 h 1231113"/>
              <a:gd name="connsiteX1" fmla="*/ 9021615 w 9024718"/>
              <a:gd name="connsiteY1" fmla="*/ 6187 h 1231113"/>
              <a:gd name="connsiteX2" fmla="*/ 9018125 w 9024718"/>
              <a:gd name="connsiteY2" fmla="*/ 770412 h 1231113"/>
              <a:gd name="connsiteX3" fmla="*/ 9018125 w 9024718"/>
              <a:gd name="connsiteY3" fmla="*/ 1231113 h 1231113"/>
              <a:gd name="connsiteX4" fmla="*/ 9018125 w 9024718"/>
              <a:gd name="connsiteY4" fmla="*/ 1231113 h 1231113"/>
              <a:gd name="connsiteX5" fmla="*/ 417760 w 9024718"/>
              <a:gd name="connsiteY5" fmla="*/ 1231113 h 1231113"/>
              <a:gd name="connsiteX6" fmla="*/ 2716264 w 9024718"/>
              <a:gd name="connsiteY6" fmla="*/ 0 h 1231113"/>
              <a:gd name="connsiteX0" fmla="*/ 2300894 w 8609348"/>
              <a:gd name="connsiteY0" fmla="*/ 0 h 1231113"/>
              <a:gd name="connsiteX1" fmla="*/ 8606245 w 8609348"/>
              <a:gd name="connsiteY1" fmla="*/ 6187 h 1231113"/>
              <a:gd name="connsiteX2" fmla="*/ 8602755 w 8609348"/>
              <a:gd name="connsiteY2" fmla="*/ 770412 h 1231113"/>
              <a:gd name="connsiteX3" fmla="*/ 8602755 w 8609348"/>
              <a:gd name="connsiteY3" fmla="*/ 1231113 h 1231113"/>
              <a:gd name="connsiteX4" fmla="*/ 8602755 w 8609348"/>
              <a:gd name="connsiteY4" fmla="*/ 1231113 h 1231113"/>
              <a:gd name="connsiteX5" fmla="*/ 2390 w 8609348"/>
              <a:gd name="connsiteY5" fmla="*/ 1231113 h 1231113"/>
              <a:gd name="connsiteX6" fmla="*/ 2300894 w 8609348"/>
              <a:gd name="connsiteY6" fmla="*/ 0 h 1231113"/>
              <a:gd name="connsiteX0" fmla="*/ 2299332 w 8607786"/>
              <a:gd name="connsiteY0" fmla="*/ 0 h 1231113"/>
              <a:gd name="connsiteX1" fmla="*/ 8604683 w 8607786"/>
              <a:gd name="connsiteY1" fmla="*/ 6187 h 1231113"/>
              <a:gd name="connsiteX2" fmla="*/ 8601193 w 8607786"/>
              <a:gd name="connsiteY2" fmla="*/ 770412 h 1231113"/>
              <a:gd name="connsiteX3" fmla="*/ 8601193 w 8607786"/>
              <a:gd name="connsiteY3" fmla="*/ 1231113 h 1231113"/>
              <a:gd name="connsiteX4" fmla="*/ 8601193 w 8607786"/>
              <a:gd name="connsiteY4" fmla="*/ 1231113 h 1231113"/>
              <a:gd name="connsiteX5" fmla="*/ 828 w 8607786"/>
              <a:gd name="connsiteY5" fmla="*/ 1231113 h 1231113"/>
              <a:gd name="connsiteX6" fmla="*/ 2299332 w 8607786"/>
              <a:gd name="connsiteY6" fmla="*/ 0 h 1231113"/>
              <a:gd name="connsiteX0" fmla="*/ 2298564 w 8607018"/>
              <a:gd name="connsiteY0" fmla="*/ 0 h 1231113"/>
              <a:gd name="connsiteX1" fmla="*/ 8603915 w 8607018"/>
              <a:gd name="connsiteY1" fmla="*/ 6187 h 1231113"/>
              <a:gd name="connsiteX2" fmla="*/ 8600425 w 8607018"/>
              <a:gd name="connsiteY2" fmla="*/ 770412 h 1231113"/>
              <a:gd name="connsiteX3" fmla="*/ 8600425 w 8607018"/>
              <a:gd name="connsiteY3" fmla="*/ 1231113 h 1231113"/>
              <a:gd name="connsiteX4" fmla="*/ 8600425 w 8607018"/>
              <a:gd name="connsiteY4" fmla="*/ 1231113 h 1231113"/>
              <a:gd name="connsiteX5" fmla="*/ 60 w 8607018"/>
              <a:gd name="connsiteY5" fmla="*/ 1231113 h 1231113"/>
              <a:gd name="connsiteX6" fmla="*/ 2298564 w 8607018"/>
              <a:gd name="connsiteY6" fmla="*/ 0 h 1231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7018" h="1231113">
                <a:moveTo>
                  <a:pt x="2298564" y="0"/>
                </a:moveTo>
                <a:lnTo>
                  <a:pt x="8603915" y="6187"/>
                </a:lnTo>
                <a:cubicBezTo>
                  <a:pt x="8612551" y="339562"/>
                  <a:pt x="8600425" y="590326"/>
                  <a:pt x="8600425" y="770412"/>
                </a:cubicBezTo>
                <a:lnTo>
                  <a:pt x="8600425" y="1231113"/>
                </a:lnTo>
                <a:lnTo>
                  <a:pt x="8600425" y="1231113"/>
                </a:lnTo>
                <a:lnTo>
                  <a:pt x="60" y="1231113"/>
                </a:lnTo>
                <a:cubicBezTo>
                  <a:pt x="-2693" y="979529"/>
                  <a:pt x="81279" y="0"/>
                  <a:pt x="2298564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 anchor="t">
            <a:noAutofit/>
          </a:bodyPr>
          <a:lstStyle>
            <a:lvl1pPr marL="1371600">
              <a:lnSpc>
                <a:spcPct val="280000"/>
              </a:lnSpc>
              <a:spcBef>
                <a:spcPts val="1800"/>
              </a:spcBef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 sz="4400">
                <a:solidFill>
                  <a:srgbClr val="FFFFFF"/>
                </a:solidFill>
              </a:rPr>
              <a:t>Click to edit Master title style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0315CC-EC7D-4E65-936E-03F3BE220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77125" y="0"/>
            <a:ext cx="4714875" cy="6858000"/>
          </a:xfrm>
          <a:custGeom>
            <a:avLst/>
            <a:gdLst>
              <a:gd name="connsiteX0" fmla="*/ 3611850 w 4528607"/>
              <a:gd name="connsiteY0" fmla="*/ 0 h 6858000"/>
              <a:gd name="connsiteX1" fmla="*/ 4528607 w 4528607"/>
              <a:gd name="connsiteY1" fmla="*/ 0 h 6858000"/>
              <a:gd name="connsiteX2" fmla="*/ 4528607 w 4528607"/>
              <a:gd name="connsiteY2" fmla="*/ 6858000 h 6858000"/>
              <a:gd name="connsiteX3" fmla="*/ 0 w 4528607"/>
              <a:gd name="connsiteY3" fmla="*/ 6858000 h 6858000"/>
              <a:gd name="connsiteX4" fmla="*/ 157749 w 4528607"/>
              <a:gd name="connsiteY4" fmla="*/ 6846005 h 6858000"/>
              <a:gd name="connsiteX5" fmla="*/ 3612770 w 4528607"/>
              <a:gd name="connsiteY5" fmla="*/ 3017366 h 6858000"/>
              <a:gd name="connsiteX6" fmla="*/ 3611350 w 4528607"/>
              <a:gd name="connsiteY6" fmla="*/ 2961216 h 6858000"/>
              <a:gd name="connsiteX7" fmla="*/ 3611850 w 4528607"/>
              <a:gd name="connsiteY7" fmla="*/ 2961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28607" h="6858000">
                <a:moveTo>
                  <a:pt x="3611850" y="0"/>
                </a:moveTo>
                <a:lnTo>
                  <a:pt x="4528607" y="0"/>
                </a:lnTo>
                <a:lnTo>
                  <a:pt x="4528607" y="6858000"/>
                </a:lnTo>
                <a:lnTo>
                  <a:pt x="0" y="6858000"/>
                </a:lnTo>
                <a:lnTo>
                  <a:pt x="157749" y="6846005"/>
                </a:lnTo>
                <a:cubicBezTo>
                  <a:pt x="2098384" y="6648923"/>
                  <a:pt x="3612770" y="5009996"/>
                  <a:pt x="3612770" y="3017366"/>
                </a:cubicBezTo>
                <a:lnTo>
                  <a:pt x="3611350" y="2961216"/>
                </a:lnTo>
                <a:lnTo>
                  <a:pt x="3611850" y="2961216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AB5A3B-4D59-4E0D-9EA9-FAFC9BFBB5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614" y="5920740"/>
            <a:ext cx="5476512" cy="723900"/>
          </a:xfrm>
        </p:spPr>
        <p:txBody>
          <a:bodyPr rtlCol="0">
            <a:noAutofit/>
          </a:bodyPr>
          <a:lstStyle>
            <a:lvl1pPr>
              <a:buNone/>
              <a:defRPr sz="2000">
                <a:solidFill>
                  <a:schemeClr val="bg2"/>
                </a:solidFill>
              </a:defRPr>
            </a:lvl1pPr>
            <a:lvl2pPr>
              <a:buNone/>
              <a:defRPr sz="2000">
                <a:solidFill>
                  <a:schemeClr val="bg2"/>
                </a:solidFill>
              </a:defRPr>
            </a:lvl2pPr>
            <a:lvl3pPr>
              <a:buNone/>
              <a:defRPr sz="2000">
                <a:solidFill>
                  <a:schemeClr val="bg2"/>
                </a:solidFill>
              </a:defRPr>
            </a:lvl3pPr>
            <a:lvl4pPr>
              <a:buNone/>
              <a:defRPr sz="2000">
                <a:solidFill>
                  <a:schemeClr val="bg2"/>
                </a:solidFill>
              </a:defRPr>
            </a:lvl4pPr>
            <a:lvl5pPr>
              <a:buNone/>
              <a:defRPr sz="20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6946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6C91E54-DBE4-467A-A827-2C5C88E61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80244"/>
            <a:ext cx="12192000" cy="397775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BAED78D-8293-4554-BA23-D14EC617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1963318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9EFAE44-6509-43CD-AB03-7B4944875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3377821"/>
            <a:ext cx="5181600" cy="2799142"/>
          </a:xfrm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5749D8A-F20A-4228-9136-5891AE035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14166" y="-1798"/>
            <a:ext cx="2846566" cy="2872294"/>
          </a:xfrm>
          <a:custGeom>
            <a:avLst/>
            <a:gdLst>
              <a:gd name="connsiteX0" fmla="*/ 2797 w 2846566"/>
              <a:gd name="connsiteY0" fmla="*/ 0 h 2838450"/>
              <a:gd name="connsiteX1" fmla="*/ 2846566 w 2846566"/>
              <a:gd name="connsiteY1" fmla="*/ 0 h 2838450"/>
              <a:gd name="connsiteX2" fmla="*/ 2846566 w 2846566"/>
              <a:gd name="connsiteY2" fmla="*/ 2838450 h 2838450"/>
              <a:gd name="connsiteX3" fmla="*/ 2091122 w 2846566"/>
              <a:gd name="connsiteY3" fmla="*/ 2838450 h 2838450"/>
              <a:gd name="connsiteX4" fmla="*/ 1974232 w 2846566"/>
              <a:gd name="connsiteY4" fmla="*/ 2820914 h 2838450"/>
              <a:gd name="connsiteX5" fmla="*/ 0 w 2846566"/>
              <a:gd name="connsiteY5" fmla="*/ 404262 h 2838450"/>
              <a:gd name="connsiteX6" fmla="*/ 2797 w 2846566"/>
              <a:gd name="connsiteY6" fmla="*/ 293225 h 28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6566" h="2838450">
                <a:moveTo>
                  <a:pt x="2797" y="0"/>
                </a:moveTo>
                <a:lnTo>
                  <a:pt x="2846566" y="0"/>
                </a:lnTo>
                <a:lnTo>
                  <a:pt x="2846566" y="2838450"/>
                </a:lnTo>
                <a:lnTo>
                  <a:pt x="2091122" y="2838450"/>
                </a:lnTo>
                <a:lnTo>
                  <a:pt x="1974232" y="2820914"/>
                </a:lnTo>
                <a:cubicBezTo>
                  <a:pt x="848632" y="2597020"/>
                  <a:pt x="0" y="1600146"/>
                  <a:pt x="0" y="404262"/>
                </a:cubicBezTo>
                <a:lnTo>
                  <a:pt x="2797" y="293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A3C6DC1-25FD-4947-8211-89B20E599A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0733" y="-1798"/>
            <a:ext cx="2826990" cy="2854594"/>
          </a:xfrm>
          <a:custGeom>
            <a:avLst/>
            <a:gdLst>
              <a:gd name="connsiteX0" fmla="*/ 0 w 2826990"/>
              <a:gd name="connsiteY0" fmla="*/ 0 h 2854594"/>
              <a:gd name="connsiteX1" fmla="*/ 2826990 w 2826990"/>
              <a:gd name="connsiteY1" fmla="*/ 0 h 2854594"/>
              <a:gd name="connsiteX2" fmla="*/ 2826990 w 2826990"/>
              <a:gd name="connsiteY2" fmla="*/ 2854594 h 2854594"/>
              <a:gd name="connsiteX3" fmla="*/ 0 w 2826990"/>
              <a:gd name="connsiteY3" fmla="*/ 2854594 h 28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990" h="2854594">
                <a:moveTo>
                  <a:pt x="0" y="0"/>
                </a:moveTo>
                <a:lnTo>
                  <a:pt x="2826990" y="0"/>
                </a:lnTo>
                <a:lnTo>
                  <a:pt x="2826990" y="2854594"/>
                </a:lnTo>
                <a:lnTo>
                  <a:pt x="0" y="285459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3C819AA-E73C-44C7-9928-5E1A8A22BC5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4169" y="2856391"/>
            <a:ext cx="2846565" cy="4001609"/>
          </a:xfrm>
          <a:custGeom>
            <a:avLst/>
            <a:gdLst>
              <a:gd name="connsiteX0" fmla="*/ 2436721 w 2846565"/>
              <a:gd name="connsiteY0" fmla="*/ 0 h 4001609"/>
              <a:gd name="connsiteX1" fmla="*/ 2846565 w 2846565"/>
              <a:gd name="connsiteY1" fmla="*/ 0 h 4001609"/>
              <a:gd name="connsiteX2" fmla="*/ 2846565 w 2846565"/>
              <a:gd name="connsiteY2" fmla="*/ 4001609 h 4001609"/>
              <a:gd name="connsiteX3" fmla="*/ 2796 w 2846565"/>
              <a:gd name="connsiteY3" fmla="*/ 4001608 h 4001609"/>
              <a:gd name="connsiteX4" fmla="*/ 2796 w 2846565"/>
              <a:gd name="connsiteY4" fmla="*/ 2564348 h 4001609"/>
              <a:gd name="connsiteX5" fmla="*/ 0 w 2846565"/>
              <a:gd name="connsiteY5" fmla="*/ 2453758 h 4001609"/>
              <a:gd name="connsiteX6" fmla="*/ 2202875 w 2846565"/>
              <a:gd name="connsiteY6" fmla="*/ 12668 h 4001609"/>
              <a:gd name="connsiteX7" fmla="*/ 2436721 w 2846565"/>
              <a:gd name="connsiteY7" fmla="*/ 860 h 400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46565" h="4001609">
                <a:moveTo>
                  <a:pt x="2436721" y="0"/>
                </a:moveTo>
                <a:lnTo>
                  <a:pt x="2846565" y="0"/>
                </a:lnTo>
                <a:lnTo>
                  <a:pt x="2846565" y="4001609"/>
                </a:lnTo>
                <a:lnTo>
                  <a:pt x="2796" y="4001608"/>
                </a:lnTo>
                <a:lnTo>
                  <a:pt x="2796" y="2564348"/>
                </a:lnTo>
                <a:lnTo>
                  <a:pt x="0" y="2453758"/>
                </a:lnTo>
                <a:cubicBezTo>
                  <a:pt x="0" y="1183283"/>
                  <a:pt x="965553" y="138326"/>
                  <a:pt x="2202875" y="12668"/>
                </a:cubicBezTo>
                <a:lnTo>
                  <a:pt x="2436721" y="86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algn="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64635F40-0058-44E0-95CD-8FFAE18764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56456" y="2828943"/>
            <a:ext cx="2835544" cy="4038805"/>
          </a:xfrm>
          <a:custGeom>
            <a:avLst/>
            <a:gdLst>
              <a:gd name="connsiteX0" fmla="*/ 0 w 2835544"/>
              <a:gd name="connsiteY0" fmla="*/ 0 h 4038805"/>
              <a:gd name="connsiteX1" fmla="*/ 2835544 w 2835544"/>
              <a:gd name="connsiteY1" fmla="*/ 0 h 4038805"/>
              <a:gd name="connsiteX2" fmla="*/ 2835544 w 2835544"/>
              <a:gd name="connsiteY2" fmla="*/ 4038805 h 4038805"/>
              <a:gd name="connsiteX3" fmla="*/ 0 w 2835544"/>
              <a:gd name="connsiteY3" fmla="*/ 4038805 h 40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544" h="4038805">
                <a:moveTo>
                  <a:pt x="0" y="0"/>
                </a:moveTo>
                <a:lnTo>
                  <a:pt x="2835544" y="0"/>
                </a:lnTo>
                <a:lnTo>
                  <a:pt x="2835544" y="4038805"/>
                </a:lnTo>
                <a:lnTo>
                  <a:pt x="0" y="403880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86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43497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624BCA1-E0EF-42A1-B762-D68E4B984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C258CF-58AC-4C7A-A953-392693E5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9CDC83-34B8-4E32-84EC-92854CEE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3537"/>
            <a:ext cx="12192000" cy="4463002"/>
          </a:xfrm>
          <a:custGeom>
            <a:avLst/>
            <a:gdLst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6051190 w 12192000"/>
              <a:gd name="connsiteY11" fmla="*/ 2210393 h 4463002"/>
              <a:gd name="connsiteX12" fmla="*/ 5343524 w 12192000"/>
              <a:gd name="connsiteY12" fmla="*/ 2210393 h 4463002"/>
              <a:gd name="connsiteX13" fmla="*/ 5343524 w 12192000"/>
              <a:gd name="connsiteY13" fmla="*/ 2209238 h 4463002"/>
              <a:gd name="connsiteX14" fmla="*/ 0 w 12192000"/>
              <a:gd name="connsiteY14" fmla="*/ 2209238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7294008 w 12192000"/>
              <a:gd name="connsiteY10" fmla="*/ 2210393 h 4463002"/>
              <a:gd name="connsiteX11" fmla="*/ 5343524 w 12192000"/>
              <a:gd name="connsiteY11" fmla="*/ 2210393 h 4463002"/>
              <a:gd name="connsiteX12" fmla="*/ 5343524 w 12192000"/>
              <a:gd name="connsiteY12" fmla="*/ 2209238 h 4463002"/>
              <a:gd name="connsiteX13" fmla="*/ 0 w 12192000"/>
              <a:gd name="connsiteY13" fmla="*/ 2209238 h 4463002"/>
              <a:gd name="connsiteX14" fmla="*/ 0 w 12192000"/>
              <a:gd name="connsiteY14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7449050 w 12192000"/>
              <a:gd name="connsiteY9" fmla="*/ 2210393 h 4463002"/>
              <a:gd name="connsiteX10" fmla="*/ 5343524 w 12192000"/>
              <a:gd name="connsiteY10" fmla="*/ 2210393 h 4463002"/>
              <a:gd name="connsiteX11" fmla="*/ 5343524 w 12192000"/>
              <a:gd name="connsiteY11" fmla="*/ 2209238 h 4463002"/>
              <a:gd name="connsiteX12" fmla="*/ 0 w 12192000"/>
              <a:gd name="connsiteY12" fmla="*/ 2209238 h 4463002"/>
              <a:gd name="connsiteX13" fmla="*/ 0 w 12192000"/>
              <a:gd name="connsiteY13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8245750 w 12192000"/>
              <a:gd name="connsiteY8" fmla="*/ 2210393 h 4463002"/>
              <a:gd name="connsiteX9" fmla="*/ 5343524 w 12192000"/>
              <a:gd name="connsiteY9" fmla="*/ 2210393 h 4463002"/>
              <a:gd name="connsiteX10" fmla="*/ 5343524 w 12192000"/>
              <a:gd name="connsiteY10" fmla="*/ 2209238 h 4463002"/>
              <a:gd name="connsiteX11" fmla="*/ 0 w 12192000"/>
              <a:gd name="connsiteY11" fmla="*/ 2209238 h 4463002"/>
              <a:gd name="connsiteX12" fmla="*/ 0 w 12192000"/>
              <a:gd name="connsiteY12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5343524 w 12192000"/>
              <a:gd name="connsiteY9" fmla="*/ 2209238 h 4463002"/>
              <a:gd name="connsiteX10" fmla="*/ 0 w 12192000"/>
              <a:gd name="connsiteY10" fmla="*/ 2209238 h 4463002"/>
              <a:gd name="connsiteX11" fmla="*/ 0 w 12192000"/>
              <a:gd name="connsiteY11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5343524 w 12192000"/>
              <a:gd name="connsiteY8" fmla="*/ 2210393 h 4463002"/>
              <a:gd name="connsiteX9" fmla="*/ 0 w 12192000"/>
              <a:gd name="connsiteY9" fmla="*/ 2209238 h 4463002"/>
              <a:gd name="connsiteX10" fmla="*/ 0 w 12192000"/>
              <a:gd name="connsiteY10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9747766 w 12192000"/>
              <a:gd name="connsiteY7" fmla="*/ 2210393 h 4463002"/>
              <a:gd name="connsiteX8" fmla="*/ 0 w 12192000"/>
              <a:gd name="connsiteY8" fmla="*/ 2209238 h 4463002"/>
              <a:gd name="connsiteX9" fmla="*/ 0 w 12192000"/>
              <a:gd name="connsiteY9" fmla="*/ 0 h 4463002"/>
              <a:gd name="connsiteX0" fmla="*/ 0 w 12192000"/>
              <a:gd name="connsiteY0" fmla="*/ 0 h 4463002"/>
              <a:gd name="connsiteX1" fmla="*/ 12192000 w 12192000"/>
              <a:gd name="connsiteY1" fmla="*/ 0 h 4463002"/>
              <a:gd name="connsiteX2" fmla="*/ 12192000 w 12192000"/>
              <a:gd name="connsiteY2" fmla="*/ 4463002 h 4463002"/>
              <a:gd name="connsiteX3" fmla="*/ 12190378 w 12192000"/>
              <a:gd name="connsiteY3" fmla="*/ 4428749 h 4463002"/>
              <a:gd name="connsiteX4" fmla="*/ 9998648 w 12192000"/>
              <a:gd name="connsiteY4" fmla="*/ 2223060 h 4463002"/>
              <a:gd name="connsiteX5" fmla="*/ 9764803 w 12192000"/>
              <a:gd name="connsiteY5" fmla="*/ 2211252 h 4463002"/>
              <a:gd name="connsiteX6" fmla="*/ 9764803 w 12192000"/>
              <a:gd name="connsiteY6" fmla="*/ 2210393 h 4463002"/>
              <a:gd name="connsiteX7" fmla="*/ 0 w 12192000"/>
              <a:gd name="connsiteY7" fmla="*/ 2209238 h 4463002"/>
              <a:gd name="connsiteX8" fmla="*/ 0 w 12192000"/>
              <a:gd name="connsiteY8" fmla="*/ 0 h 446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4463002">
                <a:moveTo>
                  <a:pt x="0" y="0"/>
                </a:moveTo>
                <a:lnTo>
                  <a:pt x="12192000" y="0"/>
                </a:lnTo>
                <a:lnTo>
                  <a:pt x="12192000" y="4463002"/>
                </a:lnTo>
                <a:cubicBezTo>
                  <a:pt x="12191459" y="4451584"/>
                  <a:pt x="12190919" y="4440167"/>
                  <a:pt x="12190378" y="4428749"/>
                </a:cubicBezTo>
                <a:cubicBezTo>
                  <a:pt x="12079768" y="3266647"/>
                  <a:pt x="11158638" y="2340865"/>
                  <a:pt x="9998648" y="2223060"/>
                </a:cubicBezTo>
                <a:lnTo>
                  <a:pt x="9764803" y="2211252"/>
                </a:lnTo>
                <a:lnTo>
                  <a:pt x="9764803" y="2210393"/>
                </a:lnTo>
                <a:lnTo>
                  <a:pt x="0" y="22092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1E215A6-E6FC-4D5A-9881-E87CC75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"/>
            <a:ext cx="9432315" cy="2198972"/>
          </a:xfrm>
          <a:custGeom>
            <a:avLst/>
            <a:gdLst>
              <a:gd name="connsiteX0" fmla="*/ 0 w 10240035"/>
              <a:gd name="connsiteY0" fmla="*/ 0 h 2198971"/>
              <a:gd name="connsiteX1" fmla="*/ 10240035 w 10240035"/>
              <a:gd name="connsiteY1" fmla="*/ 0 h 2198971"/>
              <a:gd name="connsiteX2" fmla="*/ 10240035 w 10240035"/>
              <a:gd name="connsiteY2" fmla="*/ 0 h 2198971"/>
              <a:gd name="connsiteX3" fmla="*/ 10240035 w 10240035"/>
              <a:gd name="connsiteY3" fmla="*/ 1099486 h 2198971"/>
              <a:gd name="connsiteX4" fmla="*/ 9140549 w 10240035"/>
              <a:gd name="connsiteY4" fmla="*/ 2198972 h 2198971"/>
              <a:gd name="connsiteX5" fmla="*/ 1099486 w 10240035"/>
              <a:gd name="connsiteY5" fmla="*/ 2198971 h 2198971"/>
              <a:gd name="connsiteX6" fmla="*/ 0 w 10240035"/>
              <a:gd name="connsiteY6" fmla="*/ 1099485 h 2198971"/>
              <a:gd name="connsiteX7" fmla="*/ 0 w 10240035"/>
              <a:gd name="connsiteY7" fmla="*/ 0 h 2198971"/>
              <a:gd name="connsiteX8" fmla="*/ 0 w 10240035"/>
              <a:gd name="connsiteY8" fmla="*/ 0 h 2198971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914054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89670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698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831758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10240035 w 10240035"/>
              <a:gd name="connsiteY2" fmla="*/ 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9371355 w 10240035"/>
              <a:gd name="connsiteY2" fmla="*/ 152400 h 2198972"/>
              <a:gd name="connsiteX3" fmla="*/ 7951829 w 10240035"/>
              <a:gd name="connsiteY3" fmla="*/ 2198972 h 2198972"/>
              <a:gd name="connsiteX4" fmla="*/ 1099486 w 10240035"/>
              <a:gd name="connsiteY4" fmla="*/ 2198971 h 2198972"/>
              <a:gd name="connsiteX5" fmla="*/ 0 w 10240035"/>
              <a:gd name="connsiteY5" fmla="*/ 1099485 h 2198972"/>
              <a:gd name="connsiteX6" fmla="*/ 0 w 10240035"/>
              <a:gd name="connsiteY6" fmla="*/ 0 h 2198972"/>
              <a:gd name="connsiteX7" fmla="*/ 0 w 10240035"/>
              <a:gd name="connsiteY7" fmla="*/ 0 h 2198972"/>
              <a:gd name="connsiteX0" fmla="*/ 0 w 10661291"/>
              <a:gd name="connsiteY0" fmla="*/ 0 h 2198972"/>
              <a:gd name="connsiteX1" fmla="*/ 10240035 w 10661291"/>
              <a:gd name="connsiteY1" fmla="*/ 0 h 2198972"/>
              <a:gd name="connsiteX2" fmla="*/ 7951829 w 10661291"/>
              <a:gd name="connsiteY2" fmla="*/ 2198972 h 2198972"/>
              <a:gd name="connsiteX3" fmla="*/ 1099486 w 10661291"/>
              <a:gd name="connsiteY3" fmla="*/ 2198971 h 2198972"/>
              <a:gd name="connsiteX4" fmla="*/ 0 w 10661291"/>
              <a:gd name="connsiteY4" fmla="*/ 1099485 h 2198972"/>
              <a:gd name="connsiteX5" fmla="*/ 0 w 10661291"/>
              <a:gd name="connsiteY5" fmla="*/ 0 h 2198972"/>
              <a:gd name="connsiteX6" fmla="*/ 0 w 10661291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1099485 h 2198972"/>
              <a:gd name="connsiteX5" fmla="*/ 0 w 10240035"/>
              <a:gd name="connsiteY5" fmla="*/ 0 h 2198972"/>
              <a:gd name="connsiteX6" fmla="*/ 0 w 10240035"/>
              <a:gd name="connsiteY6" fmla="*/ 0 h 2198972"/>
              <a:gd name="connsiteX0" fmla="*/ 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0 w 10240035"/>
              <a:gd name="connsiteY5" fmla="*/ 0 h 2198972"/>
              <a:gd name="connsiteX0" fmla="*/ 807720 w 10240035"/>
              <a:gd name="connsiteY0" fmla="*/ 0 h 2198972"/>
              <a:gd name="connsiteX1" fmla="*/ 10240035 w 10240035"/>
              <a:gd name="connsiteY1" fmla="*/ 0 h 2198972"/>
              <a:gd name="connsiteX2" fmla="*/ 7951829 w 10240035"/>
              <a:gd name="connsiteY2" fmla="*/ 2198972 h 2198972"/>
              <a:gd name="connsiteX3" fmla="*/ 1099486 w 10240035"/>
              <a:gd name="connsiteY3" fmla="*/ 2198971 h 2198972"/>
              <a:gd name="connsiteX4" fmla="*/ 0 w 10240035"/>
              <a:gd name="connsiteY4" fmla="*/ 0 h 2198972"/>
              <a:gd name="connsiteX5" fmla="*/ 807720 w 10240035"/>
              <a:gd name="connsiteY5" fmla="*/ 0 h 2198972"/>
              <a:gd name="connsiteX0" fmla="*/ 900020 w 10332335"/>
              <a:gd name="connsiteY0" fmla="*/ 0 h 2198972"/>
              <a:gd name="connsiteX1" fmla="*/ 10332335 w 10332335"/>
              <a:gd name="connsiteY1" fmla="*/ 0 h 2198972"/>
              <a:gd name="connsiteX2" fmla="*/ 8044129 w 10332335"/>
              <a:gd name="connsiteY2" fmla="*/ 2198972 h 2198972"/>
              <a:gd name="connsiteX3" fmla="*/ 1191786 w 10332335"/>
              <a:gd name="connsiteY3" fmla="*/ 2198971 h 2198972"/>
              <a:gd name="connsiteX4" fmla="*/ 900020 w 10332335"/>
              <a:gd name="connsiteY4" fmla="*/ 0 h 2198972"/>
              <a:gd name="connsiteX0" fmla="*/ 325154 w 9757469"/>
              <a:gd name="connsiteY0" fmla="*/ 0 h 2198972"/>
              <a:gd name="connsiteX1" fmla="*/ 9757469 w 9757469"/>
              <a:gd name="connsiteY1" fmla="*/ 0 h 2198972"/>
              <a:gd name="connsiteX2" fmla="*/ 7469263 w 9757469"/>
              <a:gd name="connsiteY2" fmla="*/ 2198972 h 2198972"/>
              <a:gd name="connsiteX3" fmla="*/ 616920 w 9757469"/>
              <a:gd name="connsiteY3" fmla="*/ 2198971 h 2198972"/>
              <a:gd name="connsiteX4" fmla="*/ 325154 w 9757469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291766 w 9432315"/>
              <a:gd name="connsiteY3" fmla="*/ 2198971 h 2198972"/>
              <a:gd name="connsiteX4" fmla="*/ 0 w 9432315"/>
              <a:gd name="connsiteY4" fmla="*/ 0 h 2198972"/>
              <a:gd name="connsiteX0" fmla="*/ 69347 w 9501662"/>
              <a:gd name="connsiteY0" fmla="*/ 0 h 2198972"/>
              <a:gd name="connsiteX1" fmla="*/ 9501662 w 9501662"/>
              <a:gd name="connsiteY1" fmla="*/ 0 h 2198972"/>
              <a:gd name="connsiteX2" fmla="*/ 7213456 w 9501662"/>
              <a:gd name="connsiteY2" fmla="*/ 2198972 h 2198972"/>
              <a:gd name="connsiteX3" fmla="*/ 86793 w 9501662"/>
              <a:gd name="connsiteY3" fmla="*/ 2198971 h 2198972"/>
              <a:gd name="connsiteX4" fmla="*/ 69347 w 9501662"/>
              <a:gd name="connsiteY4" fmla="*/ 0 h 2198972"/>
              <a:gd name="connsiteX0" fmla="*/ 0 w 9432315"/>
              <a:gd name="connsiteY0" fmla="*/ 0 h 2198972"/>
              <a:gd name="connsiteX1" fmla="*/ 9432315 w 9432315"/>
              <a:gd name="connsiteY1" fmla="*/ 0 h 2198972"/>
              <a:gd name="connsiteX2" fmla="*/ 7144109 w 9432315"/>
              <a:gd name="connsiteY2" fmla="*/ 2198972 h 2198972"/>
              <a:gd name="connsiteX3" fmla="*/ 17446 w 9432315"/>
              <a:gd name="connsiteY3" fmla="*/ 2198971 h 2198972"/>
              <a:gd name="connsiteX4" fmla="*/ 0 w 9432315"/>
              <a:gd name="connsiteY4" fmla="*/ 0 h 2198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2315" h="2198972">
                <a:moveTo>
                  <a:pt x="0" y="0"/>
                </a:moveTo>
                <a:lnTo>
                  <a:pt x="9432315" y="0"/>
                </a:lnTo>
                <a:cubicBezTo>
                  <a:pt x="9248860" y="1235175"/>
                  <a:pt x="8210334" y="2137277"/>
                  <a:pt x="7144109" y="2198972"/>
                </a:cubicBezTo>
                <a:lnTo>
                  <a:pt x="17446" y="2198971"/>
                </a:lnTo>
                <a:cubicBezTo>
                  <a:pt x="30721" y="1146676"/>
                  <a:pt x="575" y="838935"/>
                  <a:pt x="0" y="0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54864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04EC18E-B48D-4AD7-A5B5-3D57255D1A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6483" y="0"/>
            <a:ext cx="2773332" cy="2202508"/>
          </a:xfrm>
          <a:custGeom>
            <a:avLst/>
            <a:gdLst>
              <a:gd name="connsiteX0" fmla="*/ 0 w 2773332"/>
              <a:gd name="connsiteY0" fmla="*/ 0 h 2202508"/>
              <a:gd name="connsiteX1" fmla="*/ 2773332 w 2773332"/>
              <a:gd name="connsiteY1" fmla="*/ 0 h 2202508"/>
              <a:gd name="connsiteX2" fmla="*/ 2773332 w 2773332"/>
              <a:gd name="connsiteY2" fmla="*/ 2202508 h 2202508"/>
              <a:gd name="connsiteX3" fmla="*/ 0 w 2773332"/>
              <a:gd name="connsiteY3" fmla="*/ 2202508 h 220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202508">
                <a:moveTo>
                  <a:pt x="0" y="0"/>
                </a:moveTo>
                <a:lnTo>
                  <a:pt x="2773332" y="0"/>
                </a:lnTo>
                <a:lnTo>
                  <a:pt x="2773332" y="2202508"/>
                </a:lnTo>
                <a:lnTo>
                  <a:pt x="0" y="220250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E5A08C-2BA6-4754-806E-3BEAE8D2EC1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6484" y="2202508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BE1FA0E-416C-4623-840A-A04A5237BC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6484" y="4530254"/>
            <a:ext cx="2773332" cy="2327746"/>
          </a:xfrm>
          <a:custGeom>
            <a:avLst/>
            <a:gdLst>
              <a:gd name="connsiteX0" fmla="*/ 0 w 2773332"/>
              <a:gd name="connsiteY0" fmla="*/ 0 h 2327746"/>
              <a:gd name="connsiteX1" fmla="*/ 2773332 w 2773332"/>
              <a:gd name="connsiteY1" fmla="*/ 0 h 2327746"/>
              <a:gd name="connsiteX2" fmla="*/ 2773332 w 2773332"/>
              <a:gd name="connsiteY2" fmla="*/ 2327746 h 2327746"/>
              <a:gd name="connsiteX3" fmla="*/ 0 w 2773332"/>
              <a:gd name="connsiteY3" fmla="*/ 2327746 h 232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332" h="2327746">
                <a:moveTo>
                  <a:pt x="0" y="0"/>
                </a:moveTo>
                <a:lnTo>
                  <a:pt x="2773332" y="0"/>
                </a:lnTo>
                <a:lnTo>
                  <a:pt x="2773332" y="2327746"/>
                </a:lnTo>
                <a:lnTo>
                  <a:pt x="0" y="232774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BD1FF0-3229-401F-AEC3-09AE70428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2794177"/>
            <a:ext cx="7476460" cy="338278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en-GB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212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55B30B-7677-4AAC-9890-81A7EFF6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E5F686-1654-4CE7-8DA0-0D626B36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A6281C-6C47-45BE-9BDA-1518A016E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4770783" cy="3217461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l" rtl="0"/>
            <a:r>
              <a:rPr lang="en-GB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C1FE5B8-D695-49EA-BEA4-B9282CC4E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7901" y="1"/>
            <a:ext cx="6134099" cy="6857999"/>
          </a:xfrm>
          <a:custGeom>
            <a:avLst/>
            <a:gdLst>
              <a:gd name="connsiteX0" fmla="*/ 2378699 w 6134099"/>
              <a:gd name="connsiteY0" fmla="*/ 0 h 6857999"/>
              <a:gd name="connsiteX1" fmla="*/ 6134099 w 6134099"/>
              <a:gd name="connsiteY1" fmla="*/ 0 h 6857999"/>
              <a:gd name="connsiteX2" fmla="*/ 6134099 w 6134099"/>
              <a:gd name="connsiteY2" fmla="*/ 6857999 h 6857999"/>
              <a:gd name="connsiteX3" fmla="*/ 2401766 w 6134099"/>
              <a:gd name="connsiteY3" fmla="*/ 6857999 h 6857999"/>
              <a:gd name="connsiteX4" fmla="*/ 2397402 w 6134099"/>
              <a:gd name="connsiteY4" fmla="*/ 6856523 h 6857999"/>
              <a:gd name="connsiteX5" fmla="*/ 0 w 6134099"/>
              <a:gd name="connsiteY5" fmla="*/ 3424574 h 6857999"/>
              <a:gd name="connsiteX6" fmla="*/ 2231484 w 6134099"/>
              <a:gd name="connsiteY6" fmla="*/ 580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34099" h="6857999">
                <a:moveTo>
                  <a:pt x="2378699" y="0"/>
                </a:moveTo>
                <a:lnTo>
                  <a:pt x="6134099" y="0"/>
                </a:lnTo>
                <a:lnTo>
                  <a:pt x="6134099" y="6857999"/>
                </a:lnTo>
                <a:lnTo>
                  <a:pt x="2401766" y="6857999"/>
                </a:lnTo>
                <a:lnTo>
                  <a:pt x="2397402" y="6856523"/>
                </a:lnTo>
                <a:cubicBezTo>
                  <a:pt x="998410" y="6344283"/>
                  <a:pt x="0" y="5001024"/>
                  <a:pt x="0" y="3424574"/>
                </a:cubicBezTo>
                <a:cubicBezTo>
                  <a:pt x="0" y="1911182"/>
                  <a:pt x="920134" y="612699"/>
                  <a:pt x="2231484" y="58045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>
            <a:lvl1pPr algn="ctr">
              <a:defRPr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E24FC61A-6DA9-444C-9D55-2FE464BD5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27140"/>
            <a:ext cx="11576868" cy="2530860"/>
          </a:xfrm>
          <a:custGeom>
            <a:avLst/>
            <a:gdLst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1250190 h 2500380"/>
              <a:gd name="connsiteX3" fmla="*/ 11576868 w 11576868"/>
              <a:gd name="connsiteY3" fmla="*/ 2500380 h 2500380"/>
              <a:gd name="connsiteX4" fmla="*/ 0 w 11576868"/>
              <a:gd name="connsiteY4" fmla="*/ 2500380 h 2500380"/>
              <a:gd name="connsiteX5" fmla="*/ 0 w 11576868"/>
              <a:gd name="connsiteY5" fmla="*/ 0 h 2500380"/>
              <a:gd name="connsiteX0" fmla="*/ 0 w 12449160"/>
              <a:gd name="connsiteY0" fmla="*/ 0 h 2500380"/>
              <a:gd name="connsiteX1" fmla="*/ 10326678 w 12449160"/>
              <a:gd name="connsiteY1" fmla="*/ 0 h 2500380"/>
              <a:gd name="connsiteX2" fmla="*/ 11576868 w 12449160"/>
              <a:gd name="connsiteY2" fmla="*/ 2500380 h 2500380"/>
              <a:gd name="connsiteX3" fmla="*/ 0 w 12449160"/>
              <a:gd name="connsiteY3" fmla="*/ 2500380 h 2500380"/>
              <a:gd name="connsiteX4" fmla="*/ 0 w 12449160"/>
              <a:gd name="connsiteY4" fmla="*/ 0 h 2500380"/>
              <a:gd name="connsiteX0" fmla="*/ 0 w 11640738"/>
              <a:gd name="connsiteY0" fmla="*/ 0 h 2500380"/>
              <a:gd name="connsiteX1" fmla="*/ 10326678 w 11640738"/>
              <a:gd name="connsiteY1" fmla="*/ 0 h 2500380"/>
              <a:gd name="connsiteX2" fmla="*/ 11576868 w 11640738"/>
              <a:gd name="connsiteY2" fmla="*/ 2500380 h 2500380"/>
              <a:gd name="connsiteX3" fmla="*/ 0 w 11640738"/>
              <a:gd name="connsiteY3" fmla="*/ 2500380 h 2500380"/>
              <a:gd name="connsiteX4" fmla="*/ 0 w 11640738"/>
              <a:gd name="connsiteY4" fmla="*/ 0 h 2500380"/>
              <a:gd name="connsiteX0" fmla="*/ 0 w 11576868"/>
              <a:gd name="connsiteY0" fmla="*/ 0 h 2500380"/>
              <a:gd name="connsiteX1" fmla="*/ 1032667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7323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90922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81791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0 h 2500380"/>
              <a:gd name="connsiteX1" fmla="*/ 8558838 w 11576868"/>
              <a:gd name="connsiteY1" fmla="*/ 0 h 2500380"/>
              <a:gd name="connsiteX2" fmla="*/ 11576868 w 11576868"/>
              <a:gd name="connsiteY2" fmla="*/ 2500380 h 2500380"/>
              <a:gd name="connsiteX3" fmla="*/ 0 w 11576868"/>
              <a:gd name="connsiteY3" fmla="*/ 2500380 h 2500380"/>
              <a:gd name="connsiteX4" fmla="*/ 0 w 11576868"/>
              <a:gd name="connsiteY4" fmla="*/ 0 h 2500380"/>
              <a:gd name="connsiteX0" fmla="*/ 0 w 11576868"/>
              <a:gd name="connsiteY0" fmla="*/ 10567 h 2510947"/>
              <a:gd name="connsiteX1" fmla="*/ 8558838 w 11576868"/>
              <a:gd name="connsiteY1" fmla="*/ 10567 h 2510947"/>
              <a:gd name="connsiteX2" fmla="*/ 11576868 w 11576868"/>
              <a:gd name="connsiteY2" fmla="*/ 2510947 h 2510947"/>
              <a:gd name="connsiteX3" fmla="*/ 0 w 11576868"/>
              <a:gd name="connsiteY3" fmla="*/ 2510947 h 2510947"/>
              <a:gd name="connsiteX4" fmla="*/ 0 w 11576868"/>
              <a:gd name="connsiteY4" fmla="*/ 10567 h 2510947"/>
              <a:gd name="connsiteX0" fmla="*/ 0 w 11576868"/>
              <a:gd name="connsiteY0" fmla="*/ 462 h 2500842"/>
              <a:gd name="connsiteX1" fmla="*/ 8558838 w 11576868"/>
              <a:gd name="connsiteY1" fmla="*/ 462 h 2500842"/>
              <a:gd name="connsiteX2" fmla="*/ 11576868 w 11576868"/>
              <a:gd name="connsiteY2" fmla="*/ 2500842 h 2500842"/>
              <a:gd name="connsiteX3" fmla="*/ 0 w 11576868"/>
              <a:gd name="connsiteY3" fmla="*/ 2500842 h 2500842"/>
              <a:gd name="connsiteX4" fmla="*/ 0 w 11576868"/>
              <a:gd name="connsiteY4" fmla="*/ 462 h 2500842"/>
              <a:gd name="connsiteX0" fmla="*/ 0 w 11576868"/>
              <a:gd name="connsiteY0" fmla="*/ 30928 h 2531308"/>
              <a:gd name="connsiteX1" fmla="*/ 8558838 w 11576868"/>
              <a:gd name="connsiteY1" fmla="*/ 448 h 2531308"/>
              <a:gd name="connsiteX2" fmla="*/ 11576868 w 11576868"/>
              <a:gd name="connsiteY2" fmla="*/ 2531308 h 2531308"/>
              <a:gd name="connsiteX3" fmla="*/ 0 w 11576868"/>
              <a:gd name="connsiteY3" fmla="*/ 2531308 h 2531308"/>
              <a:gd name="connsiteX4" fmla="*/ 0 w 11576868"/>
              <a:gd name="connsiteY4" fmla="*/ 30928 h 2531308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  <a:gd name="connsiteX0" fmla="*/ 0 w 11576868"/>
              <a:gd name="connsiteY0" fmla="*/ 30480 h 2530860"/>
              <a:gd name="connsiteX1" fmla="*/ 8558838 w 11576868"/>
              <a:gd name="connsiteY1" fmla="*/ 0 h 2530860"/>
              <a:gd name="connsiteX2" fmla="*/ 11576868 w 11576868"/>
              <a:gd name="connsiteY2" fmla="*/ 2530860 h 2530860"/>
              <a:gd name="connsiteX3" fmla="*/ 0 w 11576868"/>
              <a:gd name="connsiteY3" fmla="*/ 2530860 h 2530860"/>
              <a:gd name="connsiteX4" fmla="*/ 0 w 11576868"/>
              <a:gd name="connsiteY4" fmla="*/ 30480 h 25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76868" h="2530860">
                <a:moveTo>
                  <a:pt x="0" y="30480"/>
                </a:moveTo>
                <a:lnTo>
                  <a:pt x="8558838" y="0"/>
                </a:lnTo>
                <a:cubicBezTo>
                  <a:pt x="10335916" y="20490"/>
                  <a:pt x="11453941" y="1016850"/>
                  <a:pt x="11576868" y="2530860"/>
                </a:cubicBezTo>
                <a:lnTo>
                  <a:pt x="0" y="2530860"/>
                </a:lnTo>
                <a:lnTo>
                  <a:pt x="0" y="3048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</p:spPr>
        <p:txBody>
          <a:bodyPr rtlCol="0" anchor="t"/>
          <a:lstStyle>
            <a:lvl1pPr marL="914400" indent="0">
              <a:lnSpc>
                <a:spcPct val="400000"/>
              </a:lnSpc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subtitle style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96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47EA1B-2641-431A-B894-4A66FC5A0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246663" y="-1789711"/>
            <a:ext cx="3354778" cy="6934200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21A2820-A76E-454D-9A0E-F8F7B213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7" y="919717"/>
            <a:ext cx="5761074" cy="3423684"/>
          </a:xfrm>
        </p:spPr>
        <p:txBody>
          <a:bodyPr rtlCol="0"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ED9A69A-6A32-4722-924D-7FEFEA919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7" y="4795284"/>
            <a:ext cx="4846674" cy="1084522"/>
          </a:xfrm>
        </p:spPr>
        <p:txBody>
          <a:bodyPr rtlCol="0"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subtitle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1587820-C6FA-402E-9F8D-2DAE5BF9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3861" y="3447061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2728" y="6434560"/>
            <a:ext cx="3428012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E70801-1BA4-4276-9934-E418115C03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4800" y="1"/>
            <a:ext cx="4267200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rtlCol="0" anchor="ctr">
            <a:noAutofit/>
          </a:bodyPr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6089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am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A75F14-4851-4FA1-AF45-240D9124B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E08278-E6C4-4B25-8343-43C881C00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1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CC2109-6984-401D-BF1D-B4F0C35B0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44850" y="-770"/>
            <a:ext cx="2347151" cy="4454343"/>
          </a:xfrm>
          <a:custGeom>
            <a:avLst/>
            <a:gdLst>
              <a:gd name="connsiteX0" fmla="*/ 2329738 w 2347151"/>
              <a:gd name="connsiteY0" fmla="*/ 0 h 4454343"/>
              <a:gd name="connsiteX1" fmla="*/ 2347151 w 2347151"/>
              <a:gd name="connsiteY1" fmla="*/ 0 h 4454343"/>
              <a:gd name="connsiteX2" fmla="*/ 2347151 w 2347151"/>
              <a:gd name="connsiteY2" fmla="*/ 4454343 h 4454343"/>
              <a:gd name="connsiteX3" fmla="*/ 2340504 w 2347151"/>
              <a:gd name="connsiteY3" fmla="*/ 4322705 h 4454343"/>
              <a:gd name="connsiteX4" fmla="*/ 134816 w 2347151"/>
              <a:gd name="connsiteY4" fmla="*/ 2130974 h 4454343"/>
              <a:gd name="connsiteX5" fmla="*/ 0 w 2347151"/>
              <a:gd name="connsiteY5" fmla="*/ 2124591 h 4454343"/>
              <a:gd name="connsiteX6" fmla="*/ 134816 w 2347151"/>
              <a:gd name="connsiteY6" fmla="*/ 2118208 h 4454343"/>
              <a:gd name="connsiteX7" fmla="*/ 2309087 w 2347151"/>
              <a:gd name="connsiteY7" fmla="*/ 141037 h 445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47151" h="4454343">
                <a:moveTo>
                  <a:pt x="2329738" y="0"/>
                </a:moveTo>
                <a:lnTo>
                  <a:pt x="2347151" y="0"/>
                </a:lnTo>
                <a:lnTo>
                  <a:pt x="2347151" y="4454343"/>
                </a:lnTo>
                <a:lnTo>
                  <a:pt x="2340504" y="4322705"/>
                </a:lnTo>
                <a:cubicBezTo>
                  <a:pt x="2222700" y="3162715"/>
                  <a:pt x="1296917" y="2241584"/>
                  <a:pt x="134816" y="2130974"/>
                </a:cubicBezTo>
                <a:lnTo>
                  <a:pt x="0" y="2124591"/>
                </a:lnTo>
                <a:lnTo>
                  <a:pt x="134816" y="2118208"/>
                </a:lnTo>
                <a:cubicBezTo>
                  <a:pt x="1224286" y="2014511"/>
                  <a:pt x="2106054" y="1198443"/>
                  <a:pt x="2309087" y="14103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510ECF1-6DD2-4E35-8398-66D76389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159"/>
            <a:ext cx="12191999" cy="2128731"/>
          </a:xfrm>
          <a:custGeom>
            <a:avLst/>
            <a:gdLst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2191999 w 12191999"/>
              <a:gd name="connsiteY3" fmla="*/ 1061932 h 2123863"/>
              <a:gd name="connsiteX4" fmla="*/ 11130067 w 12191999"/>
              <a:gd name="connsiteY4" fmla="*/ 2123864 h 2123863"/>
              <a:gd name="connsiteX5" fmla="*/ 1061932 w 12191999"/>
              <a:gd name="connsiteY5" fmla="*/ 2123863 h 2123863"/>
              <a:gd name="connsiteX6" fmla="*/ 0 w 12191999"/>
              <a:gd name="connsiteY6" fmla="*/ 1061931 h 2123863"/>
              <a:gd name="connsiteX7" fmla="*/ 0 w 12191999"/>
              <a:gd name="connsiteY7" fmla="*/ 0 h 2123863"/>
              <a:gd name="connsiteX8" fmla="*/ 0 w 12191999"/>
              <a:gd name="connsiteY8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1113006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1026138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3"/>
              <a:gd name="connsiteX1" fmla="*/ 12191999 w 12191999"/>
              <a:gd name="connsiteY1" fmla="*/ 0 h 2123863"/>
              <a:gd name="connsiteX2" fmla="*/ 12191999 w 12191999"/>
              <a:gd name="connsiteY2" fmla="*/ 0 h 2123863"/>
              <a:gd name="connsiteX3" fmla="*/ 9758467 w 12191999"/>
              <a:gd name="connsiteY3" fmla="*/ 2108624 h 2123863"/>
              <a:gd name="connsiteX4" fmla="*/ 1061932 w 12191999"/>
              <a:gd name="connsiteY4" fmla="*/ 2123863 h 2123863"/>
              <a:gd name="connsiteX5" fmla="*/ 0 w 12191999"/>
              <a:gd name="connsiteY5" fmla="*/ 1061931 h 2123863"/>
              <a:gd name="connsiteX6" fmla="*/ 0 w 12191999"/>
              <a:gd name="connsiteY6" fmla="*/ 0 h 2123863"/>
              <a:gd name="connsiteX7" fmla="*/ 0 w 12191999"/>
              <a:gd name="connsiteY7" fmla="*/ 0 h 2123863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2191999 w 12191999"/>
              <a:gd name="connsiteY2" fmla="*/ 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11612879 w 12191999"/>
              <a:gd name="connsiteY2" fmla="*/ 381000 h 2123864"/>
              <a:gd name="connsiteX3" fmla="*/ 9636547 w 12191999"/>
              <a:gd name="connsiteY3" fmla="*/ 2123864 h 2123864"/>
              <a:gd name="connsiteX4" fmla="*/ 1061932 w 12191999"/>
              <a:gd name="connsiteY4" fmla="*/ 2123863 h 2123864"/>
              <a:gd name="connsiteX5" fmla="*/ 0 w 12191999"/>
              <a:gd name="connsiteY5" fmla="*/ 1061931 h 2123864"/>
              <a:gd name="connsiteX6" fmla="*/ 0 w 12191999"/>
              <a:gd name="connsiteY6" fmla="*/ 0 h 2123864"/>
              <a:gd name="connsiteX7" fmla="*/ 0 w 12191999"/>
              <a:gd name="connsiteY7" fmla="*/ 0 h 2123864"/>
              <a:gd name="connsiteX0" fmla="*/ 0 w 12732723"/>
              <a:gd name="connsiteY0" fmla="*/ 0 h 2123864"/>
              <a:gd name="connsiteX1" fmla="*/ 12191999 w 12732723"/>
              <a:gd name="connsiteY1" fmla="*/ 0 h 2123864"/>
              <a:gd name="connsiteX2" fmla="*/ 9636547 w 12732723"/>
              <a:gd name="connsiteY2" fmla="*/ 2123864 h 2123864"/>
              <a:gd name="connsiteX3" fmla="*/ 1061932 w 12732723"/>
              <a:gd name="connsiteY3" fmla="*/ 2123863 h 2123864"/>
              <a:gd name="connsiteX4" fmla="*/ 0 w 12732723"/>
              <a:gd name="connsiteY4" fmla="*/ 1061931 h 2123864"/>
              <a:gd name="connsiteX5" fmla="*/ 0 w 12732723"/>
              <a:gd name="connsiteY5" fmla="*/ 0 h 2123864"/>
              <a:gd name="connsiteX6" fmla="*/ 0 w 12732723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3864"/>
              <a:gd name="connsiteX1" fmla="*/ 12191999 w 12191999"/>
              <a:gd name="connsiteY1" fmla="*/ 0 h 2123864"/>
              <a:gd name="connsiteX2" fmla="*/ 9636547 w 12191999"/>
              <a:gd name="connsiteY2" fmla="*/ 2123864 h 2123864"/>
              <a:gd name="connsiteX3" fmla="*/ 1061932 w 12191999"/>
              <a:gd name="connsiteY3" fmla="*/ 2123863 h 2123864"/>
              <a:gd name="connsiteX4" fmla="*/ 0 w 12191999"/>
              <a:gd name="connsiteY4" fmla="*/ 1061931 h 2123864"/>
              <a:gd name="connsiteX5" fmla="*/ 0 w 12191999"/>
              <a:gd name="connsiteY5" fmla="*/ 0 h 2123864"/>
              <a:gd name="connsiteX6" fmla="*/ 0 w 12191999"/>
              <a:gd name="connsiteY6" fmla="*/ 0 h 2123864"/>
              <a:gd name="connsiteX0" fmla="*/ 0 w 12191999"/>
              <a:gd name="connsiteY0" fmla="*/ 0 h 2126534"/>
              <a:gd name="connsiteX1" fmla="*/ 12191999 w 12191999"/>
              <a:gd name="connsiteY1" fmla="*/ 0 h 2126534"/>
              <a:gd name="connsiteX2" fmla="*/ 9636547 w 12191999"/>
              <a:gd name="connsiteY2" fmla="*/ 2123864 h 2126534"/>
              <a:gd name="connsiteX3" fmla="*/ 1061932 w 12191999"/>
              <a:gd name="connsiteY3" fmla="*/ 2123863 h 2126534"/>
              <a:gd name="connsiteX4" fmla="*/ 0 w 12191999"/>
              <a:gd name="connsiteY4" fmla="*/ 1061931 h 2126534"/>
              <a:gd name="connsiteX5" fmla="*/ 0 w 12191999"/>
              <a:gd name="connsiteY5" fmla="*/ 0 h 2126534"/>
              <a:gd name="connsiteX6" fmla="*/ 0 w 12191999"/>
              <a:gd name="connsiteY6" fmla="*/ 0 h 2126534"/>
              <a:gd name="connsiteX0" fmla="*/ 0 w 12191999"/>
              <a:gd name="connsiteY0" fmla="*/ 0 h 2388136"/>
              <a:gd name="connsiteX1" fmla="*/ 12191999 w 12191999"/>
              <a:gd name="connsiteY1" fmla="*/ 0 h 2388136"/>
              <a:gd name="connsiteX2" fmla="*/ 9636547 w 12191999"/>
              <a:gd name="connsiteY2" fmla="*/ 2123864 h 2388136"/>
              <a:gd name="connsiteX3" fmla="*/ 1061932 w 12191999"/>
              <a:gd name="connsiteY3" fmla="*/ 2123863 h 2388136"/>
              <a:gd name="connsiteX4" fmla="*/ 0 w 12191999"/>
              <a:gd name="connsiteY4" fmla="*/ 2128731 h 2388136"/>
              <a:gd name="connsiteX5" fmla="*/ 0 w 12191999"/>
              <a:gd name="connsiteY5" fmla="*/ 0 h 2388136"/>
              <a:gd name="connsiteX6" fmla="*/ 0 w 12191999"/>
              <a:gd name="connsiteY6" fmla="*/ 0 h 2388136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  <a:gd name="connsiteX0" fmla="*/ 0 w 12191999"/>
              <a:gd name="connsiteY0" fmla="*/ 0 h 2128731"/>
              <a:gd name="connsiteX1" fmla="*/ 12191999 w 12191999"/>
              <a:gd name="connsiteY1" fmla="*/ 0 h 2128731"/>
              <a:gd name="connsiteX2" fmla="*/ 9636547 w 12191999"/>
              <a:gd name="connsiteY2" fmla="*/ 2123864 h 2128731"/>
              <a:gd name="connsiteX3" fmla="*/ 0 w 12191999"/>
              <a:gd name="connsiteY3" fmla="*/ 2128731 h 2128731"/>
              <a:gd name="connsiteX4" fmla="*/ 0 w 12191999"/>
              <a:gd name="connsiteY4" fmla="*/ 0 h 2128731"/>
              <a:gd name="connsiteX5" fmla="*/ 0 w 12191999"/>
              <a:gd name="connsiteY5" fmla="*/ 0 h 2128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2128731">
                <a:moveTo>
                  <a:pt x="0" y="0"/>
                </a:moveTo>
                <a:lnTo>
                  <a:pt x="12191999" y="0"/>
                </a:lnTo>
                <a:cubicBezTo>
                  <a:pt x="12045490" y="887377"/>
                  <a:pt x="11262958" y="2196607"/>
                  <a:pt x="9636547" y="2123864"/>
                </a:cubicBezTo>
                <a:lnTo>
                  <a:pt x="0" y="212873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</p:spPr>
        <p:txBody>
          <a:bodyPr rtlCol="0"/>
          <a:lstStyle>
            <a:lvl1pPr marL="914400"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>
                <a:solidFill>
                  <a:srgbClr val="FFFFFF"/>
                </a:solidFill>
              </a:rPr>
              <a:t>Click to edit Master title style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25" name="Picture Placeholder 36">
            <a:extLst>
              <a:ext uri="{FF2B5EF4-FFF2-40B4-BE49-F238E27FC236}">
                <a16:creationId xmlns:a16="http://schemas.microsoft.com/office/drawing/2014/main" id="{22F784D1-8CE5-4710-ADC3-2F70D5766F7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6360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1F2D6BF5-159D-4F01-BDEB-0FBD75D3F4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71298" y="3970230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18C033F-CC28-477A-8A72-AD0398D3680F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64181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6" name="Picture Placeholder 36">
            <a:extLst>
              <a:ext uri="{FF2B5EF4-FFF2-40B4-BE49-F238E27FC236}">
                <a16:creationId xmlns:a16="http://schemas.microsoft.com/office/drawing/2014/main" id="{599604B7-B0E5-4112-9123-341EB9C6267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593592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B4836FAA-F9D8-465B-8985-A5A10F5F2E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93592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3A2A0BF-0F76-4FDC-97BF-55EBAD5FFFE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593592" y="4948171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7" name="Picture Placeholder 36">
            <a:extLst>
              <a:ext uri="{FF2B5EF4-FFF2-40B4-BE49-F238E27FC236}">
                <a16:creationId xmlns:a16="http://schemas.microsoft.com/office/drawing/2014/main" id="{811A58E2-70B8-4F18-AF4A-136F58682C4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09360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51A90A66-376F-4665-B6E9-475C686D797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09360" y="3971853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FD8E69F-7035-465B-98F7-47AAF27D3AD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309360" y="4949098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28" name="Picture Placeholder 36">
            <a:extLst>
              <a:ext uri="{FF2B5EF4-FFF2-40B4-BE49-F238E27FC236}">
                <a16:creationId xmlns:a16="http://schemas.microsoft.com/office/drawing/2014/main" id="{D390D85C-0A55-413E-9301-4F451686AB8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015984" y="2185416"/>
            <a:ext cx="2286000" cy="174650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4C70777F-7849-4350-9858-AB46DD43F2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15984" y="3976192"/>
            <a:ext cx="2286000" cy="877824"/>
          </a:xfrm>
        </p:spPr>
        <p:txBody>
          <a:bodyPr rtlCol="0" anchor="b" anchorCtr="0"/>
          <a:lstStyle>
            <a:lvl1pPr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8918885-EB29-485A-A99A-D589B7ABAD7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9015984" y="4945456"/>
            <a:ext cx="2286000" cy="741904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098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D13D15-77CA-4B50-9E08-0F58009A8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7635" y="4626592"/>
            <a:ext cx="8600365" cy="1224926"/>
          </a:xfrm>
        </p:spPr>
        <p:txBody>
          <a:bodyPr rtlCol="0" anchor="b">
            <a:noAutofit/>
          </a:bodyPr>
          <a:lstStyle/>
          <a:p>
            <a:pPr rtl="0"/>
            <a:r>
              <a:rPr lang="en-GB" sz="4400">
                <a:solidFill>
                  <a:srgbClr val="FFFFFF"/>
                </a:solidFill>
              </a:rPr>
              <a:t>Click to edit Master title style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BB8E73D-B3E6-4E0A-8295-A9EB15722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7636" y="5936776"/>
            <a:ext cx="6660107" cy="625497"/>
          </a:xfrm>
        </p:spPr>
        <p:txBody>
          <a:bodyPr rtlCol="0">
            <a:normAutofit/>
          </a:bodyPr>
          <a:lstStyle/>
          <a:p>
            <a:pPr rtl="0"/>
            <a:r>
              <a:rPr lang="en-GB" sz="1400">
                <a:solidFill>
                  <a:srgbClr val="FFFFFF"/>
                </a:solidFill>
              </a:rPr>
              <a:t>Click to edit Master subtitle style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98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801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535127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53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8138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98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34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/>
              <a:t>2/8/20XX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sz="100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8AB70BE-1769-45B8-85A6-0C837432C7E6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3485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  <p:sldLayoutId id="2147483797" r:id="rId18"/>
    <p:sldLayoutId id="2147483798" r:id="rId19"/>
    <p:sldLayoutId id="2147483799" r:id="rId20"/>
    <p:sldLayoutId id="2147483800" r:id="rId21"/>
    <p:sldLayoutId id="2147483801" r:id="rId22"/>
    <p:sldLayoutId id="2147483802" r:id="rId23"/>
    <p:sldLayoutId id="2147483684" r:id="rId24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>
            <a:extLst>
              <a:ext uri="{FF2B5EF4-FFF2-40B4-BE49-F238E27FC236}">
                <a16:creationId xmlns:a16="http://schemas.microsoft.com/office/drawing/2014/main" id="{9DAE0213-8971-4F41-9E3D-5FCCD40DC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249" y="2508422"/>
            <a:ext cx="12278497" cy="4349578"/>
          </a:xfrm>
          <a:solidFill>
            <a:schemeClr val="bg1">
              <a:lumMod val="85000"/>
              <a:lumOff val="15000"/>
              <a:alpha val="80000"/>
            </a:schemeClr>
          </a:solidFill>
        </p:spPr>
        <p:txBody>
          <a:bodyPr rtlCol="0"/>
          <a:lstStyle/>
          <a:p>
            <a:pPr>
              <a:lnSpc>
                <a:spcPct val="115000"/>
              </a:lnSpc>
              <a:spcAft>
                <a:spcPts val="800"/>
              </a:spcAft>
            </a:pPr>
            <a:br>
              <a:rPr lang="en-GB" sz="2600" dirty="0"/>
            </a:br>
            <a:r>
              <a:rPr lang="en-GB" sz="2900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Business Intelligence Tools: Dashboard Performance Comparison</a:t>
            </a:r>
            <a:br>
              <a:rPr lang="en-GB" sz="2900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</a:br>
            <a:r>
              <a:rPr lang="en-GB" sz="2900" dirty="0">
                <a:solidFill>
                  <a:schemeClr val="tx1">
                    <a:lumMod val="95000"/>
                  </a:schemeClr>
                </a:solidFill>
                <a:latin typeface="Amasis MT Pro Medium" panose="02040604050005020304" pitchFamily="18" charset="0"/>
              </a:rPr>
              <a:t>Tableau vs Power BI Comparative Analysis</a:t>
            </a:r>
            <a:br>
              <a:rPr lang="en-GB" sz="1800" kern="100" dirty="0">
                <a:effectLst/>
                <a:latin typeface="Amasis MT Pro Medium" panose="020406040500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4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23FB30D-4353-4FDD-9FA6-2C7A5AF303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35370" y="6319452"/>
            <a:ext cx="4599182" cy="723900"/>
          </a:xfrm>
        </p:spPr>
        <p:txBody>
          <a:bodyPr rtlCol="0"/>
          <a:lstStyle/>
          <a:p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Presented by </a:t>
            </a:r>
            <a:r>
              <a:rPr lang="en-GB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2010LilianeFulai</a:t>
            </a:r>
            <a:endParaRPr lang="en-GB" sz="1800" kern="100" dirty="0">
              <a:solidFill>
                <a:schemeClr val="tx1">
                  <a:lumMod val="9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80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D072B0-076E-4AAF-84A8-1A907CED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525440"/>
            <a:ext cx="5390983" cy="2118906"/>
          </a:xfrm>
        </p:spPr>
        <p:txBody>
          <a:bodyPr rtlCol="0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Bookman Old Style (Headings)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en-GB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br>
              <a:rPr lang="en-GB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7041F-5C33-40F8-A459-751AEB10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8" y="2940907"/>
            <a:ext cx="11022227" cy="3669957"/>
          </a:xfrm>
        </p:spPr>
        <p:txBody>
          <a:bodyPr rtlCol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Bookman Old Style (Headings)"/>
                <a:ea typeface="Aptos" panose="020B0004020202020204" pitchFamily="34" charset="0"/>
                <a:cs typeface="Times New Roman" panose="02020603050405020304" pitchFamily="18" charset="0"/>
              </a:rPr>
              <a:t>Objective</a:t>
            </a: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Evaluate dashboard performance of Tableau and Power BI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Bookman Old Style (Headings)"/>
                <a:cs typeface="Times New Roman" panose="02020603050405020304" pitchFamily="18" charset="0"/>
              </a:rPr>
              <a:t>Methodology: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Comparative analysis of dashboard creation capabilities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Identification of existing gaps and limitations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Evaluation of dashboard performances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C1DB8175-C36B-4576-9F4C-02F5CFEA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2/8/20XX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4AC6251-86B6-46D0-9E3A-E833E8CC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483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87B0019-071E-4C19-9139-35D5377D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1C865A7-6B84-3D54-6FF0-92C1D1C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75515" cy="2213810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/>
                <a:latin typeface="Bookman Old Style (Headings)"/>
                <a:ea typeface="Aptos" panose="020B0004020202020204" pitchFamily="34" charset="0"/>
              </a:rPr>
              <a:t>Key Features Comparison</a:t>
            </a:r>
            <a:endParaRPr lang="en-GB" sz="4000" dirty="0">
              <a:latin typeface="Bookman Old Style (Headings)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30C8813-287E-ED0C-FE53-43E69A0E8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796643"/>
              </p:ext>
            </p:extLst>
          </p:nvPr>
        </p:nvGraphicFramePr>
        <p:xfrm>
          <a:off x="166419" y="3018305"/>
          <a:ext cx="11101137" cy="3604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0379">
                  <a:extLst>
                    <a:ext uri="{9D8B030D-6E8A-4147-A177-3AD203B41FA5}">
                      <a16:colId xmlns:a16="http://schemas.microsoft.com/office/drawing/2014/main" val="994943297"/>
                    </a:ext>
                  </a:extLst>
                </a:gridCol>
                <a:gridCol w="3700379">
                  <a:extLst>
                    <a:ext uri="{9D8B030D-6E8A-4147-A177-3AD203B41FA5}">
                      <a16:colId xmlns:a16="http://schemas.microsoft.com/office/drawing/2014/main" val="1591921626"/>
                    </a:ext>
                  </a:extLst>
                </a:gridCol>
                <a:gridCol w="3700379">
                  <a:extLst>
                    <a:ext uri="{9D8B030D-6E8A-4147-A177-3AD203B41FA5}">
                      <a16:colId xmlns:a16="http://schemas.microsoft.com/office/drawing/2014/main" val="557229624"/>
                    </a:ext>
                  </a:extLst>
                </a:gridCol>
              </a:tblGrid>
              <a:tr h="674943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98740"/>
                  </a:ext>
                </a:extLst>
              </a:tr>
              <a:tr h="783828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Dashboard Creation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Intuitive interface, drag-and-drop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User-friendly, customizable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72807"/>
                  </a:ext>
                </a:extLst>
              </a:tr>
              <a:tr h="929114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Integration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multiple data sources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Seamless integration with Microsoft products 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87102"/>
                  </a:ext>
                </a:extLst>
              </a:tr>
              <a:tr h="576188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visualization options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Interactive visualizations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72464"/>
                  </a:ext>
                </a:extLst>
              </a:tr>
              <a:tr h="454122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 plans vary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 version available, premium plans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455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9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1ED9-04DB-4CDE-9061-CBB220C8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85798"/>
            <a:ext cx="9400674" cy="1544055"/>
          </a:xfrm>
        </p:spPr>
        <p:txBody>
          <a:bodyPr rtlCol="0">
            <a:normAutofit/>
          </a:bodyPr>
          <a:lstStyle/>
          <a:p>
            <a:pPr rtl="0"/>
            <a:r>
              <a:rPr lang="en-GB" sz="4400" b="1" dirty="0">
                <a:effectLst/>
                <a:latin typeface="Existing Gaps and Limitations"/>
                <a:ea typeface="Aptos" panose="020B0004020202020204" pitchFamily="34" charset="0"/>
              </a:rPr>
              <a:t>Existing Gaps and Limitations</a:t>
            </a:r>
            <a:br>
              <a:rPr lang="en-GB" sz="4400" dirty="0">
                <a:latin typeface="Existing Gaps and Limitations"/>
              </a:rPr>
            </a:br>
            <a:endParaRPr lang="en-GB" sz="4400" dirty="0">
              <a:latin typeface="Existing Gaps and Limitation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FC34B-AEBB-4162-8BC0-9234A2B83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7959"/>
            <a:ext cx="12304295" cy="5350042"/>
          </a:xfrm>
        </p:spPr>
        <p:txBody>
          <a:bodyPr rtlCol="0">
            <a:normAutofit/>
          </a:bodyPr>
          <a:lstStyle/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sz="2800" b="1" kern="1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kern="10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Tableau: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- Steep learning curve"/>
                <a:ea typeface="Aptos" panose="020B0004020202020204" pitchFamily="34" charset="0"/>
                <a:cs typeface="Times New Roman" panose="02020603050405020304" pitchFamily="18" charset="0"/>
              </a:rPr>
              <a:t>- Steep learning curve</a:t>
            </a:r>
            <a:endParaRPr lang="en-US" sz="2800" kern="100" dirty="0">
              <a:solidFill>
                <a:schemeClr val="tx1"/>
              </a:solidFill>
              <a:effectLst/>
              <a:latin typeface="- Steep learning curve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- Steep learning curve"/>
                <a:ea typeface="Aptos" panose="020B0004020202020204" pitchFamily="34" charset="0"/>
                <a:cs typeface="Times New Roman" panose="02020603050405020304" pitchFamily="18" charset="0"/>
              </a:rPr>
              <a:t>- Limited collaboration features</a:t>
            </a:r>
            <a:endParaRPr lang="en-US" sz="2800" kern="100" dirty="0">
              <a:solidFill>
                <a:schemeClr val="tx1"/>
              </a:solidFill>
              <a:effectLst/>
              <a:latin typeface="- Steep learning curve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800" b="1" kern="100" dirty="0">
              <a:solidFill>
                <a:schemeClr val="tx1"/>
              </a:solidFill>
              <a:effectLst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Power BI: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- Steep learning curve"/>
                <a:cs typeface="Times New Roman" panose="02020603050405020304" pitchFamily="18" charset="0"/>
              </a:rPr>
              <a:t>- Data handling capacity limitations</a:t>
            </a:r>
            <a:endParaRPr lang="en-US" sz="2800" kern="100" dirty="0">
              <a:solidFill>
                <a:schemeClr val="tx1"/>
              </a:solidFill>
              <a:effectLst/>
              <a:latin typeface="- Steep learning curve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- Steep learning curve"/>
                <a:cs typeface="Times New Roman" panose="02020603050405020304" pitchFamily="18" charset="0"/>
              </a:rPr>
              <a:t>- Limited advanced analytics capabilities</a:t>
            </a:r>
            <a:endParaRPr lang="en-US" sz="2800" kern="100" dirty="0">
              <a:solidFill>
                <a:schemeClr val="tx1"/>
              </a:solidFill>
              <a:effectLst/>
              <a:latin typeface="- Steep learning curve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7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A0FD-000E-4BE6-AF65-BB86C656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4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Dashboard Performance Evaluation</a:t>
            </a:r>
            <a:endParaRPr lang="en-GB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698A3-3CB3-4698-8F42-F3D81D3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06742-FC73-8A95-5539-5EAA62D4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4" y="1972238"/>
            <a:ext cx="11010883" cy="4384947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600" b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Criteria:</a:t>
            </a:r>
            <a:endParaRPr lang="en-US" sz="26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Speed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Responsiveness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Data handling capacity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GB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Results: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Tableau excelled in data handling capacity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Power BI performed well in speed and responsiveness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0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972-6BD6-47D1-9E78-CE35D79F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Recommendations for Businesses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57D41-65CB-4795-A8FB-A35DF507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53629D-1E9B-3002-2844-314D40DAD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74" y="2803838"/>
            <a:ext cx="10353762" cy="3695136"/>
          </a:xfrm>
        </p:spPr>
        <p:txBody>
          <a:bodyPr/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Choose Tableau for complex data analysis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Select Power BI for seamless Microsoft integration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Consider scalability and user needs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7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74EFDE-BA5F-45C9-82A2-B73BB548F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5949"/>
            <a:ext cx="7010401" cy="1142999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  <a:latin typeface="Rockwell Extra Bold" panose="02060903040505020403" pitchFamily="18" charset="0"/>
              </a:rPr>
              <a:t>Conclusion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D6DBFEE-49C8-4A03-9DB6-00EECA975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823" y="2060244"/>
            <a:ext cx="7181778" cy="4797756"/>
          </a:xfrm>
        </p:spPr>
        <p:txBody>
          <a:bodyPr rtlCol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comparative analysis highlights strengths and weaknesses of Tableau and Power BI.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GB" sz="28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Evaluate business needs before choosing a tool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Consider dashboard performance and scalability</a:t>
            </a:r>
            <a:endParaRPr lang="en-US" sz="2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3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Placeholder 12" descr="The Northern Lights ">
            <a:extLst>
              <a:ext uri="{FF2B5EF4-FFF2-40B4-BE49-F238E27FC236}">
                <a16:creationId xmlns:a16="http://schemas.microsoft.com/office/drawing/2014/main" id="{36B7155F-34CC-4B9E-A9FB-FA34CA0B36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EBD2A47-3DF2-4802-95E2-3AF0635E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16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19822-361A-45A6-B3BA-8B87B20A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8AB70BE-1769-45B8-85A6-0C837432C7E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320DB71A-A99F-5142-8BF1-50FAB763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7F7B53D-30A9-FB99-FAE6-EB0A935E15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759" y="3970229"/>
            <a:ext cx="11662610" cy="1291581"/>
          </a:xfrm>
        </p:spPr>
        <p:txBody>
          <a:bodyPr>
            <a:normAutofit/>
          </a:bodyPr>
          <a:lstStyle/>
          <a:p>
            <a:r>
              <a:rPr lang="en-GB" sz="2400" b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 Repository: ( https://github.com/2010LilianeFulai/BI-Tools-dashboard-performance-comparison?tab=readme-ov-file#tableau-vs-powerbi-comparative-analysis)</a:t>
            </a:r>
            <a:endParaRPr lang="en-US" sz="2400" b="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68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AB8BBB-9A18-4050-923B-7FC6E36DA496}">
  <ds:schemaRefs>
    <ds:schemaRef ds:uri="http://purl.org/dc/terms/"/>
    <ds:schemaRef ds:uri="http://purl.org/dc/dcmitype/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61E4D0-D101-4A17-BA61-F29B2B6CFE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D36D06-4CB7-4DF0-BC60-E9BFBDAC45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815</TotalTime>
  <Words>247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 Steep learning curve</vt:lpstr>
      <vt:lpstr>Amasis MT Pro Medium</vt:lpstr>
      <vt:lpstr>Aptos</vt:lpstr>
      <vt:lpstr>Arial</vt:lpstr>
      <vt:lpstr>Bookman Old Style</vt:lpstr>
      <vt:lpstr>Bookman Old Style (Headings)</vt:lpstr>
      <vt:lpstr>Calibri</vt:lpstr>
      <vt:lpstr>Existing Gaps and Limitations</vt:lpstr>
      <vt:lpstr>Rockwell</vt:lpstr>
      <vt:lpstr>Rockwell Extra Bold</vt:lpstr>
      <vt:lpstr>Times New Roman</vt:lpstr>
      <vt:lpstr>Damask</vt:lpstr>
      <vt:lpstr> Business Intelligence Tools: Dashboard Performance Comparison Tableau vs Power BI Comparative Analysis    </vt:lpstr>
      <vt:lpstr>introduction   </vt:lpstr>
      <vt:lpstr>Key Features Comparison</vt:lpstr>
      <vt:lpstr>Existing Gaps and Limitations </vt:lpstr>
      <vt:lpstr>Dashboard Performance Evaluation</vt:lpstr>
      <vt:lpstr>Recommendations for Businesses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Tools: Dashboard Performance Comparison Tableau vs Power BI Comparative Analysis</dc:title>
  <dc:creator>Liliane Fulai Ngong</dc:creator>
  <cp:lastModifiedBy>Liliane Fulai Ngong</cp:lastModifiedBy>
  <cp:revision>25</cp:revision>
  <dcterms:created xsi:type="dcterms:W3CDTF">2024-10-24T01:58:00Z</dcterms:created>
  <dcterms:modified xsi:type="dcterms:W3CDTF">2024-10-25T18:41:08Z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