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091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7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60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8D5D15-8AC2-4325-859B-5095E76778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20E7D0-49A2-403E-B534-2383D72E03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2@admin2.admin2" TargetMode="External"/><Relationship Id="rId2" Type="http://schemas.openxmlformats.org/officeDocument/2006/relationships/hyperlink" Target="mailto:a@a.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Mahfuza</a:t>
            </a:r>
            <a:r>
              <a:rPr lang="en-US" dirty="0" smtClean="0"/>
              <a:t> </a:t>
            </a:r>
            <a:r>
              <a:rPr lang="en-US" dirty="0" err="1" smtClean="0"/>
              <a:t>Maam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9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0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3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/>
              <a:t>Login for admin: </a:t>
            </a:r>
            <a:endParaRPr lang="en-US" dirty="0" smtClean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Address: </a:t>
            </a:r>
            <a:r>
              <a:rPr lang="en-US" dirty="0" err="1">
                <a:hlinkClick r:id="rId2"/>
              </a:rPr>
              <a:t>a@a.a</a:t>
            </a:r>
            <a:r>
              <a:rPr lang="en-US" dirty="0"/>
              <a:t>, Password: a </a:t>
            </a:r>
            <a:endParaRPr lang="en-US" dirty="0" smtClean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Address:  </a:t>
            </a:r>
            <a:r>
              <a:rPr lang="en-US" dirty="0">
                <a:hlinkClick r:id="rId3"/>
              </a:rPr>
              <a:t>admin2@admin2.admin2</a:t>
            </a:r>
            <a:r>
              <a:rPr lang="en-US" dirty="0"/>
              <a:t>, Password: </a:t>
            </a:r>
            <a:r>
              <a:rPr lang="en-US" dirty="0" smtClean="0"/>
              <a:t>admin	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>
          <a:xfrm>
            <a:off x="1915884" y="2675136"/>
            <a:ext cx="8875934" cy="40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 smtClean="0"/>
              <a:t>Added Three Expense Information</a:t>
            </a:r>
          </a:p>
          <a:p>
            <a:pPr lvl="1"/>
            <a:r>
              <a:rPr lang="en-US" dirty="0" smtClean="0"/>
              <a:t>Total Ticket Expense: Shows the sum of all the price of ticket.</a:t>
            </a:r>
          </a:p>
          <a:p>
            <a:pPr lvl="1"/>
            <a:r>
              <a:rPr lang="en-US" dirty="0" smtClean="0"/>
              <a:t>Total Agent Expense: Shows the sum of all agent expense.</a:t>
            </a:r>
          </a:p>
          <a:p>
            <a:pPr lvl="1"/>
            <a:r>
              <a:rPr lang="en-US" dirty="0" smtClean="0"/>
              <a:t>Total Office Expense: Shows the sum of all office expense.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39" y="2916580"/>
            <a:ext cx="8440385" cy="37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Before Adding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 smtClean="0"/>
              <a:t>Before adding candidate passport information three information have to be inserted first.</a:t>
            </a:r>
          </a:p>
          <a:p>
            <a:pPr lvl="1"/>
            <a:r>
              <a:rPr lang="en-US" dirty="0" smtClean="0"/>
              <a:t>Number 1: Add Agent</a:t>
            </a:r>
          </a:p>
          <a:p>
            <a:pPr lvl="1"/>
            <a:r>
              <a:rPr lang="en-US" dirty="0" smtClean="0"/>
              <a:t>Number 2: Add Sponsor</a:t>
            </a:r>
          </a:p>
          <a:p>
            <a:pPr lvl="1"/>
            <a:r>
              <a:rPr lang="en-US" dirty="0" smtClean="0"/>
              <a:t>Number 3: Add Manpower Office</a:t>
            </a:r>
          </a:p>
          <a:p>
            <a:r>
              <a:rPr lang="en-US" dirty="0" smtClean="0"/>
              <a:t>After adding these three fields they can be found in their respective list dropdown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2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Agent Expense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 smtClean="0"/>
              <a:t>Agent Expense can be added for each agent individually.</a:t>
            </a:r>
          </a:p>
          <a:p>
            <a:r>
              <a:rPr lang="en-US" dirty="0" smtClean="0"/>
              <a:t>Pay Date is for the date of Advance Payment.</a:t>
            </a:r>
          </a:p>
          <a:p>
            <a:r>
              <a:rPr lang="en-US" dirty="0" smtClean="0"/>
              <a:t>Date for the each expense will be generated automatically and the date will be current date.</a:t>
            </a:r>
          </a:p>
          <a:p>
            <a:r>
              <a:rPr lang="en-US" dirty="0" smtClean="0"/>
              <a:t>After adding expense details, any expense information can be found in the “Agent Expense List” </a:t>
            </a:r>
            <a:r>
              <a:rPr lang="en-US" dirty="0"/>
              <a:t>dropdown</a:t>
            </a:r>
            <a:r>
              <a:rPr lang="en-US" dirty="0" smtClean="0"/>
              <a:t> from the “Agent”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Adding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 smtClean="0"/>
              <a:t>Candidate can be added by the “Add New Candidate” dropdown from “Candidate” menu.</a:t>
            </a:r>
          </a:p>
          <a:p>
            <a:r>
              <a:rPr lang="en-US" dirty="0" smtClean="0"/>
              <a:t>The “Date of Birth” is calculated so that, only the date for age between 25 and 38 can be entered.</a:t>
            </a:r>
          </a:p>
          <a:p>
            <a:r>
              <a:rPr lang="en-US" dirty="0" smtClean="0"/>
              <a:t>After selecting “Issue Date”, the minimum date for “Expiry Date” will be the date from one year of the “Issue Date”.</a:t>
            </a:r>
          </a:p>
          <a:p>
            <a:r>
              <a:rPr lang="en-US" dirty="0" smtClean="0"/>
              <a:t>“Departure Date” and “Arrival Date” are optional field.</a:t>
            </a:r>
          </a:p>
          <a:p>
            <a:r>
              <a:rPr lang="en-US" dirty="0" smtClean="0"/>
              <a:t>Any one of the field “Agent” or “Office” must be filled.</a:t>
            </a:r>
          </a:p>
          <a:p>
            <a:pPr lvl="1"/>
            <a:r>
              <a:rPr lang="en-US" dirty="0" smtClean="0"/>
              <a:t>Filling “Agent” will make the candidate as normal.</a:t>
            </a:r>
          </a:p>
          <a:p>
            <a:pPr lvl="1"/>
            <a:r>
              <a:rPr lang="en-US" dirty="0" smtClean="0"/>
              <a:t>Filling “Office” will make the candidate as “personal” and will be highlighted in the candidate list.</a:t>
            </a:r>
          </a:p>
          <a:p>
            <a:r>
              <a:rPr lang="en-US" dirty="0" smtClean="0"/>
              <a:t>If “Police Verification” and “Passport Size Photo” are provided then their corresponding files have to be entered either as “pdf” or as “jpeg”.</a:t>
            </a:r>
          </a:p>
          <a:p>
            <a:r>
              <a:rPr lang="en-US" dirty="0" smtClean="0"/>
              <a:t>After Submitting with all the information, each candidate can be found in the “Candidate List” dropdown from the “Candidate”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r>
              <a:rPr lang="en-US" dirty="0" smtClean="0"/>
              <a:t>Candidate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r>
              <a:rPr lang="en-US" dirty="0" smtClean="0"/>
              <a:t>In the “Candidate List” table three columns are calculated automatically.</a:t>
            </a:r>
          </a:p>
          <a:p>
            <a:pPr lvl="1"/>
            <a:r>
              <a:rPr lang="en-US" b="1" dirty="0" smtClean="0"/>
              <a:t>DOB: </a:t>
            </a:r>
            <a:r>
              <a:rPr lang="en-US" dirty="0" smtClean="0"/>
              <a:t>It is calculated in years.</a:t>
            </a:r>
          </a:p>
          <a:p>
            <a:pPr lvl="1"/>
            <a:r>
              <a:rPr lang="en-US" b="1" dirty="0" smtClean="0"/>
              <a:t>Passport Validity: </a:t>
            </a:r>
            <a:r>
              <a:rPr lang="en-US" dirty="0" smtClean="0"/>
              <a:t>It is calculated in “Years, Months and Days”</a:t>
            </a:r>
          </a:p>
          <a:p>
            <a:pPr lvl="1"/>
            <a:r>
              <a:rPr lang="en-US" b="1" dirty="0" smtClean="0"/>
              <a:t>Amount of Experience: </a:t>
            </a:r>
            <a:r>
              <a:rPr lang="en-US" dirty="0"/>
              <a:t>It is calculated in “Years, Months and Days</a:t>
            </a:r>
            <a:r>
              <a:rPr lang="en-US" dirty="0" smtClean="0"/>
              <a:t>”.</a:t>
            </a:r>
          </a:p>
          <a:p>
            <a:pPr lvl="2"/>
            <a:r>
              <a:rPr lang="en-US" dirty="0" smtClean="0"/>
              <a:t>If “Amount of Experience” is less then one year, </a:t>
            </a:r>
            <a:r>
              <a:rPr lang="en-US" smtClean="0"/>
              <a:t>then “</a:t>
            </a:r>
            <a:r>
              <a:rPr lang="en-US" dirty="0" smtClean="0"/>
              <a:t>Training Card” has to be submitted form the “Training Card” column.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751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8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04" y="276495"/>
            <a:ext cx="11064242" cy="8643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288869"/>
            <a:ext cx="11094720" cy="54254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74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</TotalTime>
  <Words>451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Mahfuza Maam ERP</vt:lpstr>
      <vt:lpstr>Login</vt:lpstr>
      <vt:lpstr>Front Page</vt:lpstr>
      <vt:lpstr>Before Adding Candidate</vt:lpstr>
      <vt:lpstr>Agent Expense</vt:lpstr>
      <vt:lpstr>Adding Candidate</vt:lpstr>
      <vt:lpstr>Candidate List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Mahfuza Maam ERP</dc:title>
  <dc:creator>Neways</dc:creator>
  <cp:lastModifiedBy>Neways</cp:lastModifiedBy>
  <cp:revision>13</cp:revision>
  <dcterms:created xsi:type="dcterms:W3CDTF">2021-02-22T22:14:10Z</dcterms:created>
  <dcterms:modified xsi:type="dcterms:W3CDTF">2021-02-22T22:56:16Z</dcterms:modified>
</cp:coreProperties>
</file>