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176"/>
  </p:notesMasterIdLst>
  <p:sldIdLst>
    <p:sldId id="257" r:id="rId2"/>
    <p:sldId id="272" r:id="rId3"/>
    <p:sldId id="273" r:id="rId4"/>
    <p:sldId id="259" r:id="rId5"/>
    <p:sldId id="275" r:id="rId6"/>
    <p:sldId id="276" r:id="rId7"/>
    <p:sldId id="425" r:id="rId8"/>
    <p:sldId id="277" r:id="rId9"/>
    <p:sldId id="426"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27" r:id="rId158"/>
    <p:sldId id="428" r:id="rId159"/>
    <p:sldId id="429" r:id="rId160"/>
    <p:sldId id="430" r:id="rId161"/>
    <p:sldId id="431" r:id="rId162"/>
    <p:sldId id="432" r:id="rId163"/>
    <p:sldId id="433" r:id="rId164"/>
    <p:sldId id="434" r:id="rId165"/>
    <p:sldId id="435" r:id="rId166"/>
    <p:sldId id="436" r:id="rId167"/>
    <p:sldId id="437" r:id="rId168"/>
    <p:sldId id="438" r:id="rId169"/>
    <p:sldId id="439" r:id="rId170"/>
    <p:sldId id="440" r:id="rId171"/>
    <p:sldId id="441" r:id="rId172"/>
    <p:sldId id="442" r:id="rId173"/>
    <p:sldId id="443" r:id="rId174"/>
    <p:sldId id="444" r:id="rId175"/>
  </p:sldIdLst>
  <p:sldSz cx="9145588" cy="5145088"/>
  <p:notesSz cx="6858000" cy="9144000"/>
  <p:defaultTextStyle>
    <a:defPPr>
      <a:defRPr lang="fr-FR"/>
    </a:defPPr>
    <a:lvl1pPr marL="0" algn="l" defTabSz="816504" rtl="0" eaLnBrk="1" latinLnBrk="0" hangingPunct="1">
      <a:defRPr sz="1600" kern="1200">
        <a:solidFill>
          <a:schemeClr val="tx1"/>
        </a:solidFill>
        <a:latin typeface="+mn-lt"/>
        <a:ea typeface="+mn-ea"/>
        <a:cs typeface="+mn-cs"/>
      </a:defRPr>
    </a:lvl1pPr>
    <a:lvl2pPr marL="408252" algn="l" defTabSz="816504" rtl="0" eaLnBrk="1" latinLnBrk="0" hangingPunct="1">
      <a:defRPr sz="1600" kern="1200">
        <a:solidFill>
          <a:schemeClr val="tx1"/>
        </a:solidFill>
        <a:latin typeface="+mn-lt"/>
        <a:ea typeface="+mn-ea"/>
        <a:cs typeface="+mn-cs"/>
      </a:defRPr>
    </a:lvl2pPr>
    <a:lvl3pPr marL="816504" algn="l" defTabSz="816504" rtl="0" eaLnBrk="1" latinLnBrk="0" hangingPunct="1">
      <a:defRPr sz="1600" kern="1200">
        <a:solidFill>
          <a:schemeClr val="tx1"/>
        </a:solidFill>
        <a:latin typeface="+mn-lt"/>
        <a:ea typeface="+mn-ea"/>
        <a:cs typeface="+mn-cs"/>
      </a:defRPr>
    </a:lvl3pPr>
    <a:lvl4pPr marL="1224756" algn="l" defTabSz="816504" rtl="0" eaLnBrk="1" latinLnBrk="0" hangingPunct="1">
      <a:defRPr sz="1600" kern="1200">
        <a:solidFill>
          <a:schemeClr val="tx1"/>
        </a:solidFill>
        <a:latin typeface="+mn-lt"/>
        <a:ea typeface="+mn-ea"/>
        <a:cs typeface="+mn-cs"/>
      </a:defRPr>
    </a:lvl4pPr>
    <a:lvl5pPr marL="1633008" algn="l" defTabSz="816504" rtl="0" eaLnBrk="1" latinLnBrk="0" hangingPunct="1">
      <a:defRPr sz="1600" kern="1200">
        <a:solidFill>
          <a:schemeClr val="tx1"/>
        </a:solidFill>
        <a:latin typeface="+mn-lt"/>
        <a:ea typeface="+mn-ea"/>
        <a:cs typeface="+mn-cs"/>
      </a:defRPr>
    </a:lvl5pPr>
    <a:lvl6pPr marL="2041261" algn="l" defTabSz="816504" rtl="0" eaLnBrk="1" latinLnBrk="0" hangingPunct="1">
      <a:defRPr sz="1600" kern="1200">
        <a:solidFill>
          <a:schemeClr val="tx1"/>
        </a:solidFill>
        <a:latin typeface="+mn-lt"/>
        <a:ea typeface="+mn-ea"/>
        <a:cs typeface="+mn-cs"/>
      </a:defRPr>
    </a:lvl6pPr>
    <a:lvl7pPr marL="2449513" algn="l" defTabSz="816504" rtl="0" eaLnBrk="1" latinLnBrk="0" hangingPunct="1">
      <a:defRPr sz="1600" kern="1200">
        <a:solidFill>
          <a:schemeClr val="tx1"/>
        </a:solidFill>
        <a:latin typeface="+mn-lt"/>
        <a:ea typeface="+mn-ea"/>
        <a:cs typeface="+mn-cs"/>
      </a:defRPr>
    </a:lvl7pPr>
    <a:lvl8pPr marL="2857765" algn="l" defTabSz="816504" rtl="0" eaLnBrk="1" latinLnBrk="0" hangingPunct="1">
      <a:defRPr sz="1600" kern="1200">
        <a:solidFill>
          <a:schemeClr val="tx1"/>
        </a:solidFill>
        <a:latin typeface="+mn-lt"/>
        <a:ea typeface="+mn-ea"/>
        <a:cs typeface="+mn-cs"/>
      </a:defRPr>
    </a:lvl8pPr>
    <a:lvl9pPr marL="3266017" algn="l" defTabSz="81650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E043438-ECF7-4D4F-8852-E087A1252D9C}">
          <p14:sldIdLst>
            <p14:sldId id="257"/>
            <p14:sldId id="272"/>
            <p14:sldId id="273"/>
            <p14:sldId id="259"/>
          </p14:sldIdLst>
        </p14:section>
        <p14:section name="Booking Flow" id="{895327D7-AD5E-45B6-9874-11E5F55AFCBE}">
          <p14:sldIdLst>
            <p14:sldId id="275"/>
            <p14:sldId id="276"/>
            <p14:sldId id="425"/>
            <p14:sldId id="277"/>
            <p14:sldId id="426"/>
          </p14:sldIdLst>
        </p14:section>
        <p14:section name="PTP Simple Example" id="{F1373408-CDD7-492B-ADFD-9C4EF4E3A661}">
          <p14:sldIdLst>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PTP Advanced Examples" id="{5F809230-B551-4D99-809E-57E13275D852}">
          <p14:sldIdLst>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Lst>
        </p14:section>
        <p14:section name="Particular Products" id="{C7D466B8-05A5-43D0-AB05-685398284561}">
          <p14:sldIdLst>
            <p14:sldId id="354"/>
            <p14:sldId id="355"/>
            <p14:sldId id="356"/>
            <p14:sldId id="357"/>
            <p14:sldId id="358"/>
            <p14:sldId id="359"/>
            <p14:sldId id="360"/>
            <p14:sldId id="361"/>
            <p14:sldId id="362"/>
            <p14:sldId id="363"/>
            <p14:sldId id="364"/>
            <p14:sldId id="365"/>
            <p14:sldId id="366"/>
            <p14:sldId id="367"/>
            <p14:sldId id="368"/>
            <p14:sldId id="369"/>
            <p14:sldId id="370"/>
          </p14:sldIdLst>
        </p14:section>
        <p14:section name="Direct Connections" id="{8809F3B7-8BA3-44E5-8481-A44A32FB5EE6}">
          <p14:sldIdLst>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Lst>
        </p14:section>
        <p14:section name="6. Refund Booking" id="{D230749C-0EEF-484C-88AF-7725A7E94CCD}">
          <p14:sldIdLst>
            <p14:sldId id="427"/>
            <p14:sldId id="428"/>
            <p14:sldId id="429"/>
            <p14:sldId id="430"/>
            <p14:sldId id="431"/>
            <p14:sldId id="432"/>
            <p14:sldId id="433"/>
            <p14:sldId id="434"/>
            <p14:sldId id="435"/>
            <p14:sldId id="436"/>
            <p14:sldId id="437"/>
            <p14:sldId id="438"/>
            <p14:sldId id="439"/>
            <p14:sldId id="440"/>
            <p14:sldId id="441"/>
            <p14:sldId id="442"/>
            <p14:sldId id="443"/>
            <p14:sldId id="444"/>
          </p14:sldIdLst>
        </p14:section>
      </p14:sectionLst>
    </p:ext>
    <p:ext uri="{EFAFB233-063F-42B5-8137-9DF3F51BA10A}">
      <p15:sldGuideLst xmlns:p15="http://schemas.microsoft.com/office/powerpoint/2012/main">
        <p15:guide id="1" orient="horz" pos="1621">
          <p15:clr>
            <a:srgbClr val="A4A3A4"/>
          </p15:clr>
        </p15:guide>
        <p15:guide id="2" orient="horz" pos="409">
          <p15:clr>
            <a:srgbClr val="A4A3A4"/>
          </p15:clr>
        </p15:guide>
        <p15:guide id="3" orient="horz" pos="926">
          <p15:clr>
            <a:srgbClr val="A4A3A4"/>
          </p15:clr>
        </p15:guide>
        <p15:guide id="4" orient="horz" pos="821">
          <p15:clr>
            <a:srgbClr val="A4A3A4"/>
          </p15:clr>
        </p15:guide>
        <p15:guide id="5" orient="horz" pos="2947">
          <p15:clr>
            <a:srgbClr val="A4A3A4"/>
          </p15:clr>
        </p15:guide>
        <p15:guide id="6" orient="horz" pos="3152">
          <p15:clr>
            <a:srgbClr val="A4A3A4"/>
          </p15:clr>
        </p15:guide>
        <p15:guide id="7" orient="horz" pos="195">
          <p15:clr>
            <a:srgbClr val="A4A3A4"/>
          </p15:clr>
        </p15:guide>
        <p15:guide id="8" orient="horz" pos="2993">
          <p15:clr>
            <a:srgbClr val="A4A3A4"/>
          </p15:clr>
        </p15:guide>
        <p15:guide id="9" orient="horz" pos="322">
          <p15:clr>
            <a:srgbClr val="A4A3A4"/>
          </p15:clr>
        </p15:guide>
        <p15:guide id="10" pos="2881">
          <p15:clr>
            <a:srgbClr val="A4A3A4"/>
          </p15:clr>
        </p15:guide>
        <p15:guide id="11" pos="398">
          <p15:clr>
            <a:srgbClr val="A4A3A4"/>
          </p15:clr>
        </p15:guide>
        <p15:guide id="12" pos="5384">
          <p15:clr>
            <a:srgbClr val="A4A3A4"/>
          </p15:clr>
        </p15:guide>
        <p15:guide id="13" pos="4158">
          <p15:clr>
            <a:srgbClr val="A4A3A4"/>
          </p15:clr>
        </p15:guide>
        <p15:guide id="14" pos="2385">
          <p15:clr>
            <a:srgbClr val="A4A3A4"/>
          </p15:clr>
        </p15:guide>
        <p15:guide id="15" pos="2204">
          <p15:clr>
            <a:srgbClr val="A4A3A4"/>
          </p15:clr>
        </p15:guide>
        <p15:guide id="16" pos="20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CASIANO" initials="EC" lastIdx="1" clrIdx="0">
    <p:extLst>
      <p:ext uri="{19B8F6BF-5375-455C-9EA6-DF929625EA0E}">
        <p15:presenceInfo xmlns:p15="http://schemas.microsoft.com/office/powerpoint/2012/main" userId="S-1-5-21-2190945631-474225853-3700604160-13244" providerId="AD"/>
      </p:ext>
    </p:extLst>
  </p:cmAuthor>
  <p:cmAuthor id="2" name="Mengyue LIU" initials="ML" lastIdx="3" clrIdx="1">
    <p:extLst>
      <p:ext uri="{19B8F6BF-5375-455C-9EA6-DF929625EA0E}">
        <p15:presenceInfo xmlns:p15="http://schemas.microsoft.com/office/powerpoint/2012/main" userId="S-1-5-21-2190945631-474225853-3700604160-13190" providerId="AD"/>
      </p:ext>
    </p:extLst>
  </p:cmAuthor>
  <p:cmAuthor id="3" name="Emmanuelle PERRIER" initials="EP" lastIdx="12" clrIdx="2">
    <p:extLst>
      <p:ext uri="{19B8F6BF-5375-455C-9EA6-DF929625EA0E}">
        <p15:presenceInfo xmlns:p15="http://schemas.microsoft.com/office/powerpoint/2012/main" userId="S-1-5-21-2190945631-474225853-3700604160-29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1" autoAdjust="0"/>
    <p:restoredTop sz="94660" autoAdjust="0"/>
  </p:normalViewPr>
  <p:slideViewPr>
    <p:cSldViewPr showGuides="1">
      <p:cViewPr varScale="1">
        <p:scale>
          <a:sx n="84" d="100"/>
          <a:sy n="84" d="100"/>
        </p:scale>
        <p:origin x="704" y="60"/>
      </p:cViewPr>
      <p:guideLst>
        <p:guide orient="horz" pos="1621"/>
        <p:guide orient="horz" pos="409"/>
        <p:guide orient="horz" pos="926"/>
        <p:guide orient="horz" pos="821"/>
        <p:guide orient="horz" pos="2947"/>
        <p:guide orient="horz" pos="3152"/>
        <p:guide orient="horz" pos="195"/>
        <p:guide orient="horz" pos="2993"/>
        <p:guide orient="horz" pos="322"/>
        <p:guide pos="2881"/>
        <p:guide pos="398"/>
        <p:guide pos="5384"/>
        <p:guide pos="4158"/>
        <p:guide pos="2385"/>
        <p:guide pos="2204"/>
        <p:guide pos="2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7-17T17:33:50.558" idx="1">
    <p:pos x="10" y="10"/>
    <p:text>add aftersales flow</p:text>
    <p:extLst>
      <p:ext uri="{C676402C-5697-4E1C-873F-D02D1690AC5C}">
        <p15:threadingInfo xmlns:p15="http://schemas.microsoft.com/office/powerpoint/2012/main" timeZoneBias="-480"/>
      </p:ext>
    </p:extLst>
  </p:cm>
  <p:cm authorId="3" dt="2017-07-17T20:04:14.126" idx="1">
    <p:pos x="10" y="123"/>
    <p:text>je préfere ne pas toucher à cette slide qui représente e flow du booking. avec le refund on est vraiment hors process de booking et de plus c'est une étape optionnelle.Je pense que c'est mieux de le garder à part et de le traitier dans une partie séparée comme tu as fait plus loin ( quitte à remettre ce schéma plus loin)</p:text>
    <p:extLst>
      <p:ext uri="{C676402C-5697-4E1C-873F-D02D1690AC5C}">
        <p15:threadingInfo xmlns:p15="http://schemas.microsoft.com/office/powerpoint/2012/main" timeZoneBias="-120">
          <p15:parentCm authorId="2" idx="1"/>
        </p15:threadingInfo>
      </p:ext>
    </p:extLst>
  </p:cm>
  <p:cm authorId="3" dt="2017-07-17T20:05:32.611" idx="2">
    <p:pos x="10" y="236"/>
    <p:text>j'aurais tendance à le mettre en étape 7 par contre, car c'est vraiment après la vente, après avoir effectué toutes les étapes qu'on fait un refund si besoin</p:text>
    <p:extLst>
      <p:ext uri="{C676402C-5697-4E1C-873F-D02D1690AC5C}">
        <p15:threadingInfo xmlns:p15="http://schemas.microsoft.com/office/powerpoint/2012/main" timeZoneBias="-12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7-17T17:35:25.549" idx="2">
    <p:pos x="10" y="10"/>
    <p:text>add aftersales flow</p:text>
    <p:extLst>
      <p:ext uri="{C676402C-5697-4E1C-873F-D02D1690AC5C}">
        <p15:threadingInfo xmlns:p15="http://schemas.microsoft.com/office/powerpoint/2012/main" timeZoneBias="-480"/>
      </p:ext>
    </p:extLst>
  </p:cm>
  <p:cm authorId="3" dt="2017-07-17T20:06:35.135" idx="3">
    <p:pos x="10" y="123"/>
    <p:text>de meme cette slide doit etre au niveau de la partie after sales.</p:text>
    <p:extLst>
      <p:ext uri="{C676402C-5697-4E1C-873F-D02D1690AC5C}">
        <p15:threadingInfo xmlns:p15="http://schemas.microsoft.com/office/powerpoint/2012/main" timeZoneBias="-120">
          <p15:parentCm authorId="2" idx="2"/>
        </p15:threadingInfo>
      </p:ext>
    </p:extLst>
  </p:cm>
  <p:cm authorId="3" dt="2017-07-17T20:07:17.570" idx="4">
    <p:pos x="10" y="236"/>
    <p:text>pour ta question oui, n'hésite pas à demander confirmation à valentina/manu voir vsct</p:text>
    <p:extLst>
      <p:ext uri="{C676402C-5697-4E1C-873F-D02D1690AC5C}">
        <p15:threadingInfo xmlns:p15="http://schemas.microsoft.com/office/powerpoint/2012/main" timeZoneBias="-120">
          <p15:parentCm authorId="2"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07-17T17:35:30.952" idx="3">
    <p:pos x="10" y="10"/>
    <p:text>add aftersales flow</p:text>
    <p:extLst>
      <p:ext uri="{C676402C-5697-4E1C-873F-D02D1690AC5C}">
        <p15:threadingInfo xmlns:p15="http://schemas.microsoft.com/office/powerpoint/2012/main" timeZoneBias="-480"/>
      </p:ext>
    </p:extLst>
  </p:cm>
  <p:cm authorId="3" dt="2017-07-17T20:07:37.065" idx="5">
    <p:pos x="10" y="123"/>
    <p:text>idem :)</p:text>
    <p:extLst>
      <p:ext uri="{C676402C-5697-4E1C-873F-D02D1690AC5C}">
        <p15:threadingInfo xmlns:p15="http://schemas.microsoft.com/office/powerpoint/2012/main" timeZoneBias="-120">
          <p15:parentCm authorId="2"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14T17:01:00.023" idx="1">
    <p:pos x="10" y="10"/>
    <p:text>Mengyue LIU	17/11/2016
add NTV TTL</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7-17T20:13:46.691" idx="9">
    <p:pos x="10" y="10"/>
    <p:text>quotationId : est ce que 'on mettre seulement refund_ticket?</p:text>
    <p:extLst>
      <p:ext uri="{C676402C-5697-4E1C-873F-D02D1690AC5C}">
        <p15:threadingInfo xmlns:p15="http://schemas.microsoft.com/office/powerpoint/2012/main" timeZoneBias="-120"/>
      </p:ext>
    </p:extLst>
  </p:cm>
  <p:cm authorId="3" dt="2017-07-17T20:14:10.275" idx="10">
    <p:pos x="3996" y="1630"/>
    <p:text>typeOfRefund : qu'est ce qu'il y a d'autre comme type ?</p:text>
    <p:extLst>
      <p:ext uri="{C676402C-5697-4E1C-873F-D02D1690AC5C}">
        <p15:threadingInfo xmlns:p15="http://schemas.microsoft.com/office/powerpoint/2012/main" timeZoneBias="-120"/>
      </p:ext>
    </p:extLst>
  </p:cm>
  <p:cm authorId="3" dt="2017-07-17T20:14:30.513" idx="11">
    <p:pos x="3894" y="2014"/>
    <p:text>expliquer les champs en détail</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07-17T20:15:15.724" idx="12">
    <p:pos x="10" y="10"/>
    <p:text>meme commentaire que pour le précedent aftersalesvalidation</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2C214-6A8D-4A00-8AF5-78F46ABDF760}" type="doc">
      <dgm:prSet loTypeId="urn:microsoft.com/office/officeart/2005/8/layout/hierarchy2" loCatId="hierarchy" qsTypeId="urn:microsoft.com/office/officeart/2005/8/quickstyle/simple1" qsCatId="simple" csTypeId="urn:microsoft.com/office/officeart/2005/8/colors/accent6_1" csCatId="accent6" phldr="1"/>
      <dgm:spPr/>
      <dgm:t>
        <a:bodyPr/>
        <a:lstStyle/>
        <a:p>
          <a:endParaRPr lang="en-US"/>
        </a:p>
      </dgm:t>
    </dgm:pt>
    <dgm:pt modelId="{8526A490-F5FF-469E-86E2-EEB5D7075844}">
      <dgm:prSet phldrT="[Texte]"/>
      <dgm:spPr>
        <a:ln w="9525">
          <a:solidFill>
            <a:srgbClr val="00B0F0"/>
          </a:solidFill>
        </a:ln>
      </dgm:spPr>
      <dgm:t>
        <a:bodyPr/>
        <a:lstStyle/>
        <a:p>
          <a:r>
            <a:rPr lang="en-US" noProof="0" dirty="0"/>
            <a:t>Departure and arrival cities are in DB DC inventory and are not part of the exceptions</a:t>
          </a:r>
        </a:p>
      </dgm:t>
    </dgm:pt>
    <dgm:pt modelId="{0826B23D-A229-40F2-BFC7-4429A09F3DA4}" type="parTrans" cxnId="{2ED04C91-A838-4DB2-803E-09677B8118EE}">
      <dgm:prSet/>
      <dgm:spPr/>
      <dgm:t>
        <a:bodyPr/>
        <a:lstStyle/>
        <a:p>
          <a:endParaRPr lang="en-US"/>
        </a:p>
      </dgm:t>
    </dgm:pt>
    <dgm:pt modelId="{BC52FC26-5552-41FF-9BB4-798FB92EB17D}" type="sibTrans" cxnId="{2ED04C91-A838-4DB2-803E-09677B8118EE}">
      <dgm:prSet/>
      <dgm:spPr/>
      <dgm:t>
        <a:bodyPr/>
        <a:lstStyle/>
        <a:p>
          <a:endParaRPr lang="en-US"/>
        </a:p>
      </dgm:t>
    </dgm:pt>
    <dgm:pt modelId="{BC4EF3F5-3142-4FE6-9878-EC43A686D78F}">
      <dgm:prSet phldrT="[Texte]"/>
      <dgm:spPr>
        <a:ln w="9525">
          <a:solidFill>
            <a:srgbClr val="00B0F0"/>
          </a:solidFill>
        </a:ln>
      </dgm:spPr>
      <dgm:t>
        <a:bodyPr/>
        <a:lstStyle/>
        <a:p>
          <a:r>
            <a:rPr lang="en-US" noProof="0" dirty="0"/>
            <a:t>You shoot a request to DB DC using city codes</a:t>
          </a:r>
        </a:p>
      </dgm:t>
    </dgm:pt>
    <dgm:pt modelId="{F35E0393-4AB9-46B6-ABCA-747B992D68FE}" type="parTrans" cxnId="{2C8D8970-DF2A-4FE8-B1A7-E08455FA160A}">
      <dgm:prSet/>
      <dgm:spPr>
        <a:ln w="9525">
          <a:solidFill>
            <a:srgbClr val="00B0F0"/>
          </a:solidFill>
        </a:ln>
      </dgm:spPr>
      <dgm:t>
        <a:bodyPr/>
        <a:lstStyle/>
        <a:p>
          <a:r>
            <a:rPr lang="en-US" noProof="0" dirty="0"/>
            <a:t>Yes</a:t>
          </a:r>
        </a:p>
      </dgm:t>
    </dgm:pt>
    <dgm:pt modelId="{F9C21B81-93E9-4B8C-97FD-970D30701A36}" type="sibTrans" cxnId="{2C8D8970-DF2A-4FE8-B1A7-E08455FA160A}">
      <dgm:prSet/>
      <dgm:spPr/>
      <dgm:t>
        <a:bodyPr/>
        <a:lstStyle/>
        <a:p>
          <a:endParaRPr lang="en-US"/>
        </a:p>
      </dgm:t>
    </dgm:pt>
    <dgm:pt modelId="{E9188E5A-076A-4C78-8D2D-0445AF93EF0C}">
      <dgm:prSet phldrT="[Texte]"/>
      <dgm:spPr>
        <a:ln w="9525">
          <a:solidFill>
            <a:srgbClr val="00B0F0"/>
          </a:solidFill>
        </a:ln>
      </dgm:spPr>
      <dgm:t>
        <a:bodyPr/>
        <a:lstStyle/>
        <a:p>
          <a:r>
            <a:rPr lang="en-US" noProof="0" dirty="0"/>
            <a:t>Display the results</a:t>
          </a:r>
        </a:p>
      </dgm:t>
    </dgm:pt>
    <dgm:pt modelId="{F43C246E-9509-4982-9198-326299E46EC1}" type="parTrans" cxnId="{CE09AF94-6A4A-408C-B81A-69635C4A97BE}">
      <dgm:prSet/>
      <dgm:spPr>
        <a:ln w="9525">
          <a:solidFill>
            <a:srgbClr val="00B0F0"/>
          </a:solidFill>
        </a:ln>
      </dgm:spPr>
      <dgm:t>
        <a:bodyPr/>
        <a:lstStyle/>
        <a:p>
          <a:r>
            <a:rPr lang="en-US" noProof="0" dirty="0"/>
            <a:t>Answer</a:t>
          </a:r>
        </a:p>
      </dgm:t>
    </dgm:pt>
    <dgm:pt modelId="{FE579FCF-62AA-4C59-99B0-9AD688D1CA32}" type="sibTrans" cxnId="{CE09AF94-6A4A-408C-B81A-69635C4A97BE}">
      <dgm:prSet/>
      <dgm:spPr/>
      <dgm:t>
        <a:bodyPr/>
        <a:lstStyle/>
        <a:p>
          <a:endParaRPr lang="en-US"/>
        </a:p>
      </dgm:t>
    </dgm:pt>
    <dgm:pt modelId="{11AB005B-B8D6-435E-A53C-C43E35CB52CA}">
      <dgm:prSet phldrT="[Texte]"/>
      <dgm:spPr>
        <a:ln w="9525">
          <a:solidFill>
            <a:srgbClr val="00B0F0"/>
          </a:solidFill>
        </a:ln>
      </dgm:spPr>
      <dgm:t>
        <a:bodyPr/>
        <a:lstStyle/>
        <a:p>
          <a:r>
            <a:rPr lang="en-US" noProof="0" dirty="0"/>
            <a:t>Shoot a classic request to </a:t>
          </a:r>
          <a:r>
            <a:rPr lang="en-US" noProof="0" dirty="0" err="1"/>
            <a:t>ResaRail</a:t>
          </a:r>
          <a:endParaRPr lang="en-US" noProof="0" dirty="0"/>
        </a:p>
      </dgm:t>
    </dgm:pt>
    <dgm:pt modelId="{CC6C8876-B181-4812-B86E-2C91C0674F50}" type="parTrans" cxnId="{3039AA76-D41E-4CCD-9A9A-2BE1D59F601B}">
      <dgm:prSet/>
      <dgm:spPr>
        <a:ln w="9525">
          <a:solidFill>
            <a:srgbClr val="00B0F0"/>
          </a:solidFill>
        </a:ln>
      </dgm:spPr>
      <dgm:t>
        <a:bodyPr/>
        <a:lstStyle/>
        <a:p>
          <a:r>
            <a:rPr lang="en-US" noProof="0" dirty="0"/>
            <a:t>No answer</a:t>
          </a:r>
        </a:p>
      </dgm:t>
    </dgm:pt>
    <dgm:pt modelId="{61B3D519-14B7-42CF-B0CE-50184CE3D62C}" type="sibTrans" cxnId="{3039AA76-D41E-4CCD-9A9A-2BE1D59F601B}">
      <dgm:prSet/>
      <dgm:spPr/>
      <dgm:t>
        <a:bodyPr/>
        <a:lstStyle/>
        <a:p>
          <a:endParaRPr lang="en-US"/>
        </a:p>
      </dgm:t>
    </dgm:pt>
    <dgm:pt modelId="{F293C1B2-BC77-4438-AE9C-AA3704DF9F3D}">
      <dgm:prSet phldrT="[Texte]"/>
      <dgm:spPr>
        <a:ln w="9525">
          <a:solidFill>
            <a:srgbClr val="00B0F0"/>
          </a:solidFill>
        </a:ln>
      </dgm:spPr>
      <dgm:t>
        <a:bodyPr/>
        <a:lstStyle/>
        <a:p>
          <a:r>
            <a:rPr lang="en-US" noProof="0" dirty="0"/>
            <a:t>Departure City is in Poland</a:t>
          </a:r>
        </a:p>
      </dgm:t>
    </dgm:pt>
    <dgm:pt modelId="{3BC95A56-2117-48CE-894D-FBD2739AF3B4}" type="parTrans" cxnId="{FEEA7ACE-1390-4A4D-9286-34F4C0B3356A}">
      <dgm:prSet/>
      <dgm:spPr>
        <a:ln w="9525">
          <a:solidFill>
            <a:srgbClr val="00B0F0"/>
          </a:solidFill>
        </a:ln>
      </dgm:spPr>
      <dgm:t>
        <a:bodyPr/>
        <a:lstStyle/>
        <a:p>
          <a:r>
            <a:rPr lang="en-US" noProof="0" dirty="0"/>
            <a:t>No</a:t>
          </a:r>
        </a:p>
      </dgm:t>
    </dgm:pt>
    <dgm:pt modelId="{13E45BBC-CAFB-4706-A649-E8913634C371}" type="sibTrans" cxnId="{FEEA7ACE-1390-4A4D-9286-34F4C0B3356A}">
      <dgm:prSet/>
      <dgm:spPr/>
      <dgm:t>
        <a:bodyPr/>
        <a:lstStyle/>
        <a:p>
          <a:endParaRPr lang="en-US"/>
        </a:p>
      </dgm:t>
    </dgm:pt>
    <dgm:pt modelId="{E68E916D-A349-4225-A3DD-877419D2F1EF}">
      <dgm:prSet phldrT="[Texte]"/>
      <dgm:spPr>
        <a:ln w="9525">
          <a:solidFill>
            <a:srgbClr val="00B0F0"/>
          </a:solidFill>
        </a:ln>
      </dgm:spPr>
      <dgm:t>
        <a:bodyPr/>
        <a:lstStyle/>
        <a:p>
          <a:r>
            <a:rPr lang="en-US" noProof="0" dirty="0"/>
            <a:t>Shoot 2 requests: one to DB DC and one to </a:t>
          </a:r>
          <a:r>
            <a:rPr lang="en-US" noProof="0" dirty="0" err="1"/>
            <a:t>Resarail</a:t>
          </a:r>
          <a:r>
            <a:rPr lang="en-US" noProof="0" dirty="0"/>
            <a:t>. </a:t>
          </a:r>
        </a:p>
      </dgm:t>
    </dgm:pt>
    <dgm:pt modelId="{A89CD9F7-B024-4247-85C0-D978D6CCD94D}" type="parTrans" cxnId="{C67C5256-A029-427A-BA93-46C98EA687BB}">
      <dgm:prSet/>
      <dgm:spPr>
        <a:ln w="9525">
          <a:solidFill>
            <a:srgbClr val="00B0F0"/>
          </a:solidFill>
        </a:ln>
      </dgm:spPr>
      <dgm:t>
        <a:bodyPr/>
        <a:lstStyle/>
        <a:p>
          <a:endParaRPr lang="en-US" noProof="0" dirty="0"/>
        </a:p>
      </dgm:t>
    </dgm:pt>
    <dgm:pt modelId="{D43B85B8-0D0D-40D6-B1FC-D51B5F925C19}" type="sibTrans" cxnId="{C67C5256-A029-427A-BA93-46C98EA687BB}">
      <dgm:prSet/>
      <dgm:spPr/>
      <dgm:t>
        <a:bodyPr/>
        <a:lstStyle/>
        <a:p>
          <a:endParaRPr lang="en-US"/>
        </a:p>
      </dgm:t>
    </dgm:pt>
    <dgm:pt modelId="{03A831AB-9A17-4195-8912-08220BCF87BE}">
      <dgm:prSet phldrT="[Texte]"/>
      <dgm:spPr>
        <a:ln w="9525">
          <a:solidFill>
            <a:srgbClr val="00B0F0"/>
          </a:solidFill>
        </a:ln>
      </dgm:spPr>
      <dgm:t>
        <a:bodyPr/>
        <a:lstStyle/>
        <a:p>
          <a:r>
            <a:rPr lang="en-US" noProof="0" dirty="0"/>
            <a:t>Destination City is in Denmark</a:t>
          </a:r>
        </a:p>
      </dgm:t>
    </dgm:pt>
    <dgm:pt modelId="{BC37F5FD-D4E4-4632-98F2-E0037B5C3879}" type="parTrans" cxnId="{DB62CF51-C762-4389-8424-1D44AC6679E6}">
      <dgm:prSet/>
      <dgm:spPr>
        <a:ln w="9525">
          <a:solidFill>
            <a:srgbClr val="00B0F0"/>
          </a:solidFill>
        </a:ln>
      </dgm:spPr>
      <dgm:t>
        <a:bodyPr/>
        <a:lstStyle/>
        <a:p>
          <a:r>
            <a:rPr lang="en-US" noProof="0" dirty="0"/>
            <a:t>No</a:t>
          </a:r>
        </a:p>
      </dgm:t>
    </dgm:pt>
    <dgm:pt modelId="{E73C48B9-0E35-441F-A0C5-FB7CF2F6EDBC}" type="sibTrans" cxnId="{DB62CF51-C762-4389-8424-1D44AC6679E6}">
      <dgm:prSet/>
      <dgm:spPr/>
      <dgm:t>
        <a:bodyPr/>
        <a:lstStyle/>
        <a:p>
          <a:endParaRPr lang="en-US"/>
        </a:p>
      </dgm:t>
    </dgm:pt>
    <dgm:pt modelId="{67183D11-58C8-4FC8-9B95-E9373EBD2F3E}">
      <dgm:prSet phldrT="[Texte]"/>
      <dgm:spPr>
        <a:ln w="9525">
          <a:solidFill>
            <a:srgbClr val="00B0F0"/>
          </a:solidFill>
        </a:ln>
      </dgm:spPr>
      <dgm:t>
        <a:bodyPr/>
        <a:lstStyle/>
        <a:p>
          <a:r>
            <a:rPr lang="en-US" noProof="0" dirty="0"/>
            <a:t>Cities are part of the </a:t>
          </a:r>
          <a:r>
            <a:rPr lang="en-US" noProof="0" dirty="0" err="1"/>
            <a:t>Thalys</a:t>
          </a:r>
          <a:r>
            <a:rPr lang="en-US" noProof="0" dirty="0"/>
            <a:t> list</a:t>
          </a:r>
        </a:p>
      </dgm:t>
    </dgm:pt>
    <dgm:pt modelId="{C791C895-D922-4901-89D2-36E17EB25FCA}" type="parTrans" cxnId="{66C53260-47DC-458A-927E-D6873E628E95}">
      <dgm:prSet/>
      <dgm:spPr>
        <a:ln w="9525">
          <a:solidFill>
            <a:srgbClr val="00B0F0"/>
          </a:solidFill>
        </a:ln>
      </dgm:spPr>
      <dgm:t>
        <a:bodyPr/>
        <a:lstStyle/>
        <a:p>
          <a:r>
            <a:rPr lang="en-US" noProof="0" dirty="0"/>
            <a:t>No</a:t>
          </a:r>
        </a:p>
      </dgm:t>
    </dgm:pt>
    <dgm:pt modelId="{9C18FA42-4735-4E42-B24D-9A860FB9C732}" type="sibTrans" cxnId="{66C53260-47DC-458A-927E-D6873E628E95}">
      <dgm:prSet/>
      <dgm:spPr/>
      <dgm:t>
        <a:bodyPr/>
        <a:lstStyle/>
        <a:p>
          <a:endParaRPr lang="en-US"/>
        </a:p>
      </dgm:t>
    </dgm:pt>
    <dgm:pt modelId="{4A89522B-05BD-484F-AB16-4A980D6DC28A}">
      <dgm:prSet phldrT="[Texte]"/>
      <dgm:spPr>
        <a:ln w="9525">
          <a:solidFill>
            <a:srgbClr val="00B0F0"/>
          </a:solidFill>
        </a:ln>
      </dgm:spPr>
      <dgm:t>
        <a:bodyPr/>
        <a:lstStyle/>
        <a:p>
          <a:r>
            <a:rPr lang="en-US" noProof="0" dirty="0"/>
            <a:t>Merge and display both results</a:t>
          </a:r>
        </a:p>
      </dgm:t>
    </dgm:pt>
    <dgm:pt modelId="{907677A6-A15A-45A8-9F63-B32DF9B34BB2}" type="parTrans" cxnId="{997DC687-D2B0-484E-8170-17BB38B37B22}">
      <dgm:prSet/>
      <dgm:spPr>
        <a:ln w="9525">
          <a:solidFill>
            <a:srgbClr val="00B0F0"/>
          </a:solidFill>
        </a:ln>
      </dgm:spPr>
      <dgm:t>
        <a:bodyPr/>
        <a:lstStyle/>
        <a:p>
          <a:endParaRPr lang="en-US" noProof="0" dirty="0"/>
        </a:p>
      </dgm:t>
    </dgm:pt>
    <dgm:pt modelId="{F7D42379-6EF4-492C-8E7A-226A5128AE5C}" type="sibTrans" cxnId="{997DC687-D2B0-484E-8170-17BB38B37B22}">
      <dgm:prSet/>
      <dgm:spPr/>
      <dgm:t>
        <a:bodyPr/>
        <a:lstStyle/>
        <a:p>
          <a:endParaRPr lang="en-US"/>
        </a:p>
      </dgm:t>
    </dgm:pt>
    <dgm:pt modelId="{2FB0F613-BF9D-4886-89BC-6E0A0EA3508B}">
      <dgm:prSet phldrT="[Texte]"/>
      <dgm:spPr>
        <a:ln w="9525">
          <a:solidFill>
            <a:srgbClr val="00B0F0"/>
          </a:solidFill>
        </a:ln>
      </dgm:spPr>
      <dgm:t>
        <a:bodyPr/>
        <a:lstStyle/>
        <a:p>
          <a:r>
            <a:rPr lang="en-US" noProof="0" dirty="0"/>
            <a:t>Shoot a classic request to </a:t>
          </a:r>
          <a:r>
            <a:rPr lang="en-US" noProof="0" dirty="0" err="1"/>
            <a:t>ResaRail</a:t>
          </a:r>
          <a:r>
            <a:rPr lang="en-US" noProof="0" dirty="0"/>
            <a:t> </a:t>
          </a:r>
        </a:p>
      </dgm:t>
    </dgm:pt>
    <dgm:pt modelId="{5F20F55E-20E9-4298-9D45-4621C46B1BBE}" type="parTrans" cxnId="{C54EEF1C-5807-4877-A6F2-0D95208A958E}">
      <dgm:prSet/>
      <dgm:spPr>
        <a:ln w="9525">
          <a:solidFill>
            <a:srgbClr val="00B0F0"/>
          </a:solidFill>
        </a:ln>
      </dgm:spPr>
      <dgm:t>
        <a:bodyPr/>
        <a:lstStyle/>
        <a:p>
          <a:endParaRPr lang="en-US" noProof="0" dirty="0"/>
        </a:p>
      </dgm:t>
    </dgm:pt>
    <dgm:pt modelId="{ACBD8ED2-8D7E-489C-B876-0AFD0C41953E}" type="sibTrans" cxnId="{C54EEF1C-5807-4877-A6F2-0D95208A958E}">
      <dgm:prSet/>
      <dgm:spPr/>
      <dgm:t>
        <a:bodyPr/>
        <a:lstStyle/>
        <a:p>
          <a:endParaRPr lang="en-US"/>
        </a:p>
      </dgm:t>
    </dgm:pt>
    <dgm:pt modelId="{A3336224-88C3-43EF-8312-C4F8CE72007A}">
      <dgm:prSet phldrT="[Texte]"/>
      <dgm:spPr>
        <a:ln w="9525">
          <a:solidFill>
            <a:srgbClr val="00B0F0"/>
          </a:solidFill>
        </a:ln>
      </dgm:spPr>
      <dgm:t>
        <a:bodyPr/>
        <a:lstStyle/>
        <a:p>
          <a:r>
            <a:rPr lang="en-US" noProof="0" dirty="0"/>
            <a:t>Shoot a classic request to </a:t>
          </a:r>
          <a:r>
            <a:rPr lang="en-US" noProof="0" dirty="0" err="1"/>
            <a:t>Resarail</a:t>
          </a:r>
          <a:endParaRPr lang="en-US" noProof="0" dirty="0"/>
        </a:p>
      </dgm:t>
    </dgm:pt>
    <dgm:pt modelId="{B9C2109F-8EF2-4584-983C-B6BF187EA023}" type="parTrans" cxnId="{D31FC597-652E-4CFF-AA9B-FC99B5F1B091}">
      <dgm:prSet/>
      <dgm:spPr>
        <a:ln w="9525">
          <a:solidFill>
            <a:srgbClr val="00B0F0"/>
          </a:solidFill>
        </a:ln>
      </dgm:spPr>
      <dgm:t>
        <a:bodyPr/>
        <a:lstStyle/>
        <a:p>
          <a:endParaRPr lang="en-US" noProof="0" dirty="0"/>
        </a:p>
      </dgm:t>
    </dgm:pt>
    <dgm:pt modelId="{37A47FF8-5564-42F8-A183-FAEFF75F7988}" type="sibTrans" cxnId="{D31FC597-652E-4CFF-AA9B-FC99B5F1B091}">
      <dgm:prSet/>
      <dgm:spPr/>
      <dgm:t>
        <a:bodyPr/>
        <a:lstStyle/>
        <a:p>
          <a:endParaRPr lang="en-US"/>
        </a:p>
      </dgm:t>
    </dgm:pt>
    <dgm:pt modelId="{D9049A34-CBEB-41A2-BC90-A3BB3E47C7A8}" type="pres">
      <dgm:prSet presAssocID="{FE52C214-6A8D-4A00-8AF5-78F46ABDF760}" presName="diagram" presStyleCnt="0">
        <dgm:presLayoutVars>
          <dgm:chPref val="1"/>
          <dgm:dir/>
          <dgm:animOne val="branch"/>
          <dgm:animLvl val="lvl"/>
          <dgm:resizeHandles val="exact"/>
        </dgm:presLayoutVars>
      </dgm:prSet>
      <dgm:spPr/>
    </dgm:pt>
    <dgm:pt modelId="{4C63672B-4345-4F44-AD7D-8F9188BB567A}" type="pres">
      <dgm:prSet presAssocID="{8526A490-F5FF-469E-86E2-EEB5D7075844}" presName="root1" presStyleCnt="0"/>
      <dgm:spPr/>
    </dgm:pt>
    <dgm:pt modelId="{B78D594C-18AC-43DC-8D96-1F46BADB5B47}" type="pres">
      <dgm:prSet presAssocID="{8526A490-F5FF-469E-86E2-EEB5D7075844}" presName="LevelOneTextNode" presStyleLbl="node0" presStyleIdx="0" presStyleCnt="1" custLinFactNeighborX="1132" custLinFactNeighborY="4529">
        <dgm:presLayoutVars>
          <dgm:chPref val="3"/>
        </dgm:presLayoutVars>
      </dgm:prSet>
      <dgm:spPr/>
    </dgm:pt>
    <dgm:pt modelId="{26CE8C91-526B-4F7A-9C04-4CC77C1C044A}" type="pres">
      <dgm:prSet presAssocID="{8526A490-F5FF-469E-86E2-EEB5D7075844}" presName="level2hierChild" presStyleCnt="0"/>
      <dgm:spPr/>
    </dgm:pt>
    <dgm:pt modelId="{1BE51CB4-35BA-4CC6-A732-F38BDC39E5F4}" type="pres">
      <dgm:prSet presAssocID="{F35E0393-4AB9-46B6-ABCA-747B992D68FE}" presName="conn2-1" presStyleLbl="parChTrans1D2" presStyleIdx="0" presStyleCnt="4"/>
      <dgm:spPr/>
    </dgm:pt>
    <dgm:pt modelId="{95AC717E-5829-47C2-A82C-7C79C7D60E25}" type="pres">
      <dgm:prSet presAssocID="{F35E0393-4AB9-46B6-ABCA-747B992D68FE}" presName="connTx" presStyleLbl="parChTrans1D2" presStyleIdx="0" presStyleCnt="4"/>
      <dgm:spPr/>
    </dgm:pt>
    <dgm:pt modelId="{8A5B8419-4237-44A5-B570-770F20A9B9F1}" type="pres">
      <dgm:prSet presAssocID="{BC4EF3F5-3142-4FE6-9878-EC43A686D78F}" presName="root2" presStyleCnt="0"/>
      <dgm:spPr/>
    </dgm:pt>
    <dgm:pt modelId="{C7DC2C6B-E5D6-4CC3-87D9-68CA3BC106C6}" type="pres">
      <dgm:prSet presAssocID="{BC4EF3F5-3142-4FE6-9878-EC43A686D78F}" presName="LevelTwoTextNode" presStyleLbl="node2" presStyleIdx="0" presStyleCnt="4" custLinFactNeighborX="1132" custLinFactNeighborY="4529">
        <dgm:presLayoutVars>
          <dgm:chPref val="3"/>
        </dgm:presLayoutVars>
      </dgm:prSet>
      <dgm:spPr/>
    </dgm:pt>
    <dgm:pt modelId="{5BCC400F-76F8-4D48-A302-4BD62C479DA1}" type="pres">
      <dgm:prSet presAssocID="{BC4EF3F5-3142-4FE6-9878-EC43A686D78F}" presName="level3hierChild" presStyleCnt="0"/>
      <dgm:spPr/>
    </dgm:pt>
    <dgm:pt modelId="{B74A2ED8-E5E8-48E6-8FE3-651DFD6BCEB0}" type="pres">
      <dgm:prSet presAssocID="{F43C246E-9509-4982-9198-326299E46EC1}" presName="conn2-1" presStyleLbl="parChTrans1D3" presStyleIdx="0" presStyleCnt="5"/>
      <dgm:spPr/>
    </dgm:pt>
    <dgm:pt modelId="{6D780126-D98F-4BB9-9B23-EC3F86538B3E}" type="pres">
      <dgm:prSet presAssocID="{F43C246E-9509-4982-9198-326299E46EC1}" presName="connTx" presStyleLbl="parChTrans1D3" presStyleIdx="0" presStyleCnt="5"/>
      <dgm:spPr/>
    </dgm:pt>
    <dgm:pt modelId="{BF343BC2-AD0B-465D-B5B4-58EBAAD3FE89}" type="pres">
      <dgm:prSet presAssocID="{E9188E5A-076A-4C78-8D2D-0445AF93EF0C}" presName="root2" presStyleCnt="0"/>
      <dgm:spPr/>
    </dgm:pt>
    <dgm:pt modelId="{F5E0AE43-235C-4799-ABCB-6069F391D529}" type="pres">
      <dgm:prSet presAssocID="{E9188E5A-076A-4C78-8D2D-0445AF93EF0C}" presName="LevelTwoTextNode" presStyleLbl="node3" presStyleIdx="0" presStyleCnt="5">
        <dgm:presLayoutVars>
          <dgm:chPref val="3"/>
        </dgm:presLayoutVars>
      </dgm:prSet>
      <dgm:spPr/>
    </dgm:pt>
    <dgm:pt modelId="{89523672-6455-42E9-874D-F13FC0E75E1F}" type="pres">
      <dgm:prSet presAssocID="{E9188E5A-076A-4C78-8D2D-0445AF93EF0C}" presName="level3hierChild" presStyleCnt="0"/>
      <dgm:spPr/>
    </dgm:pt>
    <dgm:pt modelId="{9C9EC94F-AE41-4D57-88B9-767A150A67F5}" type="pres">
      <dgm:prSet presAssocID="{CC6C8876-B181-4812-B86E-2C91C0674F50}" presName="conn2-1" presStyleLbl="parChTrans1D3" presStyleIdx="1" presStyleCnt="5"/>
      <dgm:spPr/>
    </dgm:pt>
    <dgm:pt modelId="{EA2D7F6F-89E9-48AE-8FC0-6D83FF6BB3ED}" type="pres">
      <dgm:prSet presAssocID="{CC6C8876-B181-4812-B86E-2C91C0674F50}" presName="connTx" presStyleLbl="parChTrans1D3" presStyleIdx="1" presStyleCnt="5"/>
      <dgm:spPr/>
    </dgm:pt>
    <dgm:pt modelId="{6CA9C1CF-DEB2-43FE-9A70-BCCC23D1BB2F}" type="pres">
      <dgm:prSet presAssocID="{11AB005B-B8D6-435E-A53C-C43E35CB52CA}" presName="root2" presStyleCnt="0"/>
      <dgm:spPr/>
    </dgm:pt>
    <dgm:pt modelId="{3143F308-8F53-475D-B980-C9FA8D19B73D}" type="pres">
      <dgm:prSet presAssocID="{11AB005B-B8D6-435E-A53C-C43E35CB52CA}" presName="LevelTwoTextNode" presStyleLbl="node3" presStyleIdx="1" presStyleCnt="5">
        <dgm:presLayoutVars>
          <dgm:chPref val="3"/>
        </dgm:presLayoutVars>
      </dgm:prSet>
      <dgm:spPr/>
    </dgm:pt>
    <dgm:pt modelId="{3331B30D-998A-4755-BA65-663ACE0BDCBA}" type="pres">
      <dgm:prSet presAssocID="{11AB005B-B8D6-435E-A53C-C43E35CB52CA}" presName="level3hierChild" presStyleCnt="0"/>
      <dgm:spPr/>
    </dgm:pt>
    <dgm:pt modelId="{82432E18-205E-43F9-B166-E30D90067554}" type="pres">
      <dgm:prSet presAssocID="{3BC95A56-2117-48CE-894D-FBD2739AF3B4}" presName="conn2-1" presStyleLbl="parChTrans1D2" presStyleIdx="1" presStyleCnt="4"/>
      <dgm:spPr/>
    </dgm:pt>
    <dgm:pt modelId="{EAA2E4EE-FD0E-4CAF-86A7-CE89AF62E741}" type="pres">
      <dgm:prSet presAssocID="{3BC95A56-2117-48CE-894D-FBD2739AF3B4}" presName="connTx" presStyleLbl="parChTrans1D2" presStyleIdx="1" presStyleCnt="4"/>
      <dgm:spPr/>
    </dgm:pt>
    <dgm:pt modelId="{E32614F8-7031-427F-A255-929C716018B6}" type="pres">
      <dgm:prSet presAssocID="{F293C1B2-BC77-4438-AE9C-AA3704DF9F3D}" presName="root2" presStyleCnt="0"/>
      <dgm:spPr/>
    </dgm:pt>
    <dgm:pt modelId="{C28ADD1E-9AC2-488B-9AA7-FCCA3868F65D}" type="pres">
      <dgm:prSet presAssocID="{F293C1B2-BC77-4438-AE9C-AA3704DF9F3D}" presName="LevelTwoTextNode" presStyleLbl="node2" presStyleIdx="1" presStyleCnt="4" custLinFactNeighborX="1132" custLinFactNeighborY="4529">
        <dgm:presLayoutVars>
          <dgm:chPref val="3"/>
        </dgm:presLayoutVars>
      </dgm:prSet>
      <dgm:spPr/>
    </dgm:pt>
    <dgm:pt modelId="{EE48FF2C-C502-42D9-AB92-ED4996123D47}" type="pres">
      <dgm:prSet presAssocID="{F293C1B2-BC77-4438-AE9C-AA3704DF9F3D}" presName="level3hierChild" presStyleCnt="0"/>
      <dgm:spPr/>
    </dgm:pt>
    <dgm:pt modelId="{53DBCACE-3792-41FC-9111-07AC6CA3FDA3}" type="pres">
      <dgm:prSet presAssocID="{5F20F55E-20E9-4298-9D45-4621C46B1BBE}" presName="conn2-1" presStyleLbl="parChTrans1D3" presStyleIdx="2" presStyleCnt="5"/>
      <dgm:spPr/>
    </dgm:pt>
    <dgm:pt modelId="{29912152-D874-469E-9253-85EDFE0F347A}" type="pres">
      <dgm:prSet presAssocID="{5F20F55E-20E9-4298-9D45-4621C46B1BBE}" presName="connTx" presStyleLbl="parChTrans1D3" presStyleIdx="2" presStyleCnt="5"/>
      <dgm:spPr/>
    </dgm:pt>
    <dgm:pt modelId="{658308A5-DB2A-40C2-8075-01A79F97526A}" type="pres">
      <dgm:prSet presAssocID="{2FB0F613-BF9D-4886-89BC-6E0A0EA3508B}" presName="root2" presStyleCnt="0"/>
      <dgm:spPr/>
    </dgm:pt>
    <dgm:pt modelId="{629C2FB7-C611-47BC-9C4D-CA1C39C4DA74}" type="pres">
      <dgm:prSet presAssocID="{2FB0F613-BF9D-4886-89BC-6E0A0EA3508B}" presName="LevelTwoTextNode" presStyleLbl="node3" presStyleIdx="2" presStyleCnt="5">
        <dgm:presLayoutVars>
          <dgm:chPref val="3"/>
        </dgm:presLayoutVars>
      </dgm:prSet>
      <dgm:spPr/>
    </dgm:pt>
    <dgm:pt modelId="{C4668661-1445-44E9-BF0B-10AC94E11C35}" type="pres">
      <dgm:prSet presAssocID="{2FB0F613-BF9D-4886-89BC-6E0A0EA3508B}" presName="level3hierChild" presStyleCnt="0"/>
      <dgm:spPr/>
    </dgm:pt>
    <dgm:pt modelId="{4CCF9BEF-A205-456C-9BF1-080DE70E2D7C}" type="pres">
      <dgm:prSet presAssocID="{BC37F5FD-D4E4-4632-98F2-E0037B5C3879}" presName="conn2-1" presStyleLbl="parChTrans1D2" presStyleIdx="2" presStyleCnt="4"/>
      <dgm:spPr/>
    </dgm:pt>
    <dgm:pt modelId="{E5A78448-8738-4DD3-99EE-ED49231EEEBD}" type="pres">
      <dgm:prSet presAssocID="{BC37F5FD-D4E4-4632-98F2-E0037B5C3879}" presName="connTx" presStyleLbl="parChTrans1D2" presStyleIdx="2" presStyleCnt="4"/>
      <dgm:spPr/>
    </dgm:pt>
    <dgm:pt modelId="{C85A50F5-5F2B-4647-ABD0-8A9030B519B4}" type="pres">
      <dgm:prSet presAssocID="{03A831AB-9A17-4195-8912-08220BCF87BE}" presName="root2" presStyleCnt="0"/>
      <dgm:spPr/>
    </dgm:pt>
    <dgm:pt modelId="{C5E498D7-8BF9-4326-A483-2B4833AA94A5}" type="pres">
      <dgm:prSet presAssocID="{03A831AB-9A17-4195-8912-08220BCF87BE}" presName="LevelTwoTextNode" presStyleLbl="node2" presStyleIdx="2" presStyleCnt="4">
        <dgm:presLayoutVars>
          <dgm:chPref val="3"/>
        </dgm:presLayoutVars>
      </dgm:prSet>
      <dgm:spPr/>
    </dgm:pt>
    <dgm:pt modelId="{6999DCED-F2B5-44F6-9F43-42185A7A7B63}" type="pres">
      <dgm:prSet presAssocID="{03A831AB-9A17-4195-8912-08220BCF87BE}" presName="level3hierChild" presStyleCnt="0"/>
      <dgm:spPr/>
    </dgm:pt>
    <dgm:pt modelId="{86905F68-C7B6-427E-B23D-5A19F9E819CD}" type="pres">
      <dgm:prSet presAssocID="{B9C2109F-8EF2-4584-983C-B6BF187EA023}" presName="conn2-1" presStyleLbl="parChTrans1D3" presStyleIdx="3" presStyleCnt="5"/>
      <dgm:spPr/>
    </dgm:pt>
    <dgm:pt modelId="{52ADF45C-A5D6-487B-84A1-1F86B3C829A5}" type="pres">
      <dgm:prSet presAssocID="{B9C2109F-8EF2-4584-983C-B6BF187EA023}" presName="connTx" presStyleLbl="parChTrans1D3" presStyleIdx="3" presStyleCnt="5"/>
      <dgm:spPr/>
    </dgm:pt>
    <dgm:pt modelId="{CD26C687-769E-4A93-95B6-D29AD7D6D3A8}" type="pres">
      <dgm:prSet presAssocID="{A3336224-88C3-43EF-8312-C4F8CE72007A}" presName="root2" presStyleCnt="0"/>
      <dgm:spPr/>
    </dgm:pt>
    <dgm:pt modelId="{2E0B6F70-2386-44BC-98BB-97E29F97EE24}" type="pres">
      <dgm:prSet presAssocID="{A3336224-88C3-43EF-8312-C4F8CE72007A}" presName="LevelTwoTextNode" presStyleLbl="node3" presStyleIdx="3" presStyleCnt="5">
        <dgm:presLayoutVars>
          <dgm:chPref val="3"/>
        </dgm:presLayoutVars>
      </dgm:prSet>
      <dgm:spPr/>
    </dgm:pt>
    <dgm:pt modelId="{1D297443-F8A6-4620-BEAF-7F03EC5F7AC4}" type="pres">
      <dgm:prSet presAssocID="{A3336224-88C3-43EF-8312-C4F8CE72007A}" presName="level3hierChild" presStyleCnt="0"/>
      <dgm:spPr/>
    </dgm:pt>
    <dgm:pt modelId="{2A2D14E7-2C08-4431-A54A-2A8FE0BFA711}" type="pres">
      <dgm:prSet presAssocID="{C791C895-D922-4901-89D2-36E17EB25FCA}" presName="conn2-1" presStyleLbl="parChTrans1D2" presStyleIdx="3" presStyleCnt="4"/>
      <dgm:spPr/>
    </dgm:pt>
    <dgm:pt modelId="{491BAFCA-26BA-4BAA-9589-0311CC85C11C}" type="pres">
      <dgm:prSet presAssocID="{C791C895-D922-4901-89D2-36E17EB25FCA}" presName="connTx" presStyleLbl="parChTrans1D2" presStyleIdx="3" presStyleCnt="4"/>
      <dgm:spPr/>
    </dgm:pt>
    <dgm:pt modelId="{036BF2E4-AD1D-441B-8865-D97C208B3ADE}" type="pres">
      <dgm:prSet presAssocID="{67183D11-58C8-4FC8-9B95-E9373EBD2F3E}" presName="root2" presStyleCnt="0"/>
      <dgm:spPr/>
    </dgm:pt>
    <dgm:pt modelId="{0EB51AF3-7650-4C65-9602-C7F9B3EFCAEB}" type="pres">
      <dgm:prSet presAssocID="{67183D11-58C8-4FC8-9B95-E9373EBD2F3E}" presName="LevelTwoTextNode" presStyleLbl="node2" presStyleIdx="3" presStyleCnt="4">
        <dgm:presLayoutVars>
          <dgm:chPref val="3"/>
        </dgm:presLayoutVars>
      </dgm:prSet>
      <dgm:spPr/>
    </dgm:pt>
    <dgm:pt modelId="{B7A02AEA-44BF-491D-9BA5-B45FB0182940}" type="pres">
      <dgm:prSet presAssocID="{67183D11-58C8-4FC8-9B95-E9373EBD2F3E}" presName="level3hierChild" presStyleCnt="0"/>
      <dgm:spPr/>
    </dgm:pt>
    <dgm:pt modelId="{C7A4E37F-AE5B-4BEC-B299-FE79EDC97AAB}" type="pres">
      <dgm:prSet presAssocID="{A89CD9F7-B024-4247-85C0-D978D6CCD94D}" presName="conn2-1" presStyleLbl="parChTrans1D3" presStyleIdx="4" presStyleCnt="5"/>
      <dgm:spPr/>
    </dgm:pt>
    <dgm:pt modelId="{299C862C-3E7E-418E-AD2E-8923BA2F3494}" type="pres">
      <dgm:prSet presAssocID="{A89CD9F7-B024-4247-85C0-D978D6CCD94D}" presName="connTx" presStyleLbl="parChTrans1D3" presStyleIdx="4" presStyleCnt="5"/>
      <dgm:spPr/>
    </dgm:pt>
    <dgm:pt modelId="{1AC381A6-0D43-497A-9297-A3CC46F91B37}" type="pres">
      <dgm:prSet presAssocID="{E68E916D-A349-4225-A3DD-877419D2F1EF}" presName="root2" presStyleCnt="0"/>
      <dgm:spPr/>
    </dgm:pt>
    <dgm:pt modelId="{F159CABD-99FE-480B-B494-A56F21FEF17B}" type="pres">
      <dgm:prSet presAssocID="{E68E916D-A349-4225-A3DD-877419D2F1EF}" presName="LevelTwoTextNode" presStyleLbl="node3" presStyleIdx="4" presStyleCnt="5">
        <dgm:presLayoutVars>
          <dgm:chPref val="3"/>
        </dgm:presLayoutVars>
      </dgm:prSet>
      <dgm:spPr/>
    </dgm:pt>
    <dgm:pt modelId="{6560FFD8-6339-45FC-974E-1717E54E728C}" type="pres">
      <dgm:prSet presAssocID="{E68E916D-A349-4225-A3DD-877419D2F1EF}" presName="level3hierChild" presStyleCnt="0"/>
      <dgm:spPr/>
    </dgm:pt>
    <dgm:pt modelId="{D8DE517F-936F-4B5A-A3F9-0465066AAEE6}" type="pres">
      <dgm:prSet presAssocID="{907677A6-A15A-45A8-9F63-B32DF9B34BB2}" presName="conn2-1" presStyleLbl="parChTrans1D4" presStyleIdx="0" presStyleCnt="1"/>
      <dgm:spPr/>
    </dgm:pt>
    <dgm:pt modelId="{AF1BA5A9-BC88-4C09-885C-00F3D482D3CB}" type="pres">
      <dgm:prSet presAssocID="{907677A6-A15A-45A8-9F63-B32DF9B34BB2}" presName="connTx" presStyleLbl="parChTrans1D4" presStyleIdx="0" presStyleCnt="1"/>
      <dgm:spPr/>
    </dgm:pt>
    <dgm:pt modelId="{9D9F71C6-9074-48A3-869E-828026CAA8B2}" type="pres">
      <dgm:prSet presAssocID="{4A89522B-05BD-484F-AB16-4A980D6DC28A}" presName="root2" presStyleCnt="0"/>
      <dgm:spPr/>
    </dgm:pt>
    <dgm:pt modelId="{F774F3C3-79FF-4C5F-97E8-A9F3A9454D09}" type="pres">
      <dgm:prSet presAssocID="{4A89522B-05BD-484F-AB16-4A980D6DC28A}" presName="LevelTwoTextNode" presStyleLbl="node4" presStyleIdx="0" presStyleCnt="1">
        <dgm:presLayoutVars>
          <dgm:chPref val="3"/>
        </dgm:presLayoutVars>
      </dgm:prSet>
      <dgm:spPr/>
    </dgm:pt>
    <dgm:pt modelId="{5FC8BF79-9625-4886-B2AF-4A52591A4BED}" type="pres">
      <dgm:prSet presAssocID="{4A89522B-05BD-484F-AB16-4A980D6DC28A}" presName="level3hierChild" presStyleCnt="0"/>
      <dgm:spPr/>
    </dgm:pt>
  </dgm:ptLst>
  <dgm:cxnLst>
    <dgm:cxn modelId="{7B664C08-2029-4EE7-88E0-F3D746854E9B}" type="presOf" srcId="{8526A490-F5FF-469E-86E2-EEB5D7075844}" destId="{B78D594C-18AC-43DC-8D96-1F46BADB5B47}" srcOrd="0" destOrd="0" presId="urn:microsoft.com/office/officeart/2005/8/layout/hierarchy2"/>
    <dgm:cxn modelId="{85F1180E-9ED0-4B66-8A23-9AD0CBAAAD97}" type="presOf" srcId="{F43C246E-9509-4982-9198-326299E46EC1}" destId="{6D780126-D98F-4BB9-9B23-EC3F86538B3E}" srcOrd="1" destOrd="0" presId="urn:microsoft.com/office/officeart/2005/8/layout/hierarchy2"/>
    <dgm:cxn modelId="{F8C9D80F-ED34-409A-A7AD-DE5FC5C1D15B}" type="presOf" srcId="{E68E916D-A349-4225-A3DD-877419D2F1EF}" destId="{F159CABD-99FE-480B-B494-A56F21FEF17B}" srcOrd="0" destOrd="0" presId="urn:microsoft.com/office/officeart/2005/8/layout/hierarchy2"/>
    <dgm:cxn modelId="{B2671417-F727-43FE-AF0F-BC6CEB2987A9}" type="presOf" srcId="{907677A6-A15A-45A8-9F63-B32DF9B34BB2}" destId="{AF1BA5A9-BC88-4C09-885C-00F3D482D3CB}" srcOrd="1" destOrd="0" presId="urn:microsoft.com/office/officeart/2005/8/layout/hierarchy2"/>
    <dgm:cxn modelId="{51A8961B-3D1D-43FC-A00E-8ACA7644D03E}" type="presOf" srcId="{03A831AB-9A17-4195-8912-08220BCF87BE}" destId="{C5E498D7-8BF9-4326-A483-2B4833AA94A5}" srcOrd="0" destOrd="0" presId="urn:microsoft.com/office/officeart/2005/8/layout/hierarchy2"/>
    <dgm:cxn modelId="{07719D1C-0544-491E-92B1-8EC76D57FF47}" type="presOf" srcId="{F293C1B2-BC77-4438-AE9C-AA3704DF9F3D}" destId="{C28ADD1E-9AC2-488B-9AA7-FCCA3868F65D}" srcOrd="0" destOrd="0" presId="urn:microsoft.com/office/officeart/2005/8/layout/hierarchy2"/>
    <dgm:cxn modelId="{C54EEF1C-5807-4877-A6F2-0D95208A958E}" srcId="{F293C1B2-BC77-4438-AE9C-AA3704DF9F3D}" destId="{2FB0F613-BF9D-4886-89BC-6E0A0EA3508B}" srcOrd="0" destOrd="0" parTransId="{5F20F55E-20E9-4298-9D45-4621C46B1BBE}" sibTransId="{ACBD8ED2-8D7E-489C-B876-0AFD0C41953E}"/>
    <dgm:cxn modelId="{3F7FA625-716E-41D7-96A6-72BD37A78710}" type="presOf" srcId="{BC37F5FD-D4E4-4632-98F2-E0037B5C3879}" destId="{E5A78448-8738-4DD3-99EE-ED49231EEEBD}" srcOrd="1" destOrd="0" presId="urn:microsoft.com/office/officeart/2005/8/layout/hierarchy2"/>
    <dgm:cxn modelId="{66C53260-47DC-458A-927E-D6873E628E95}" srcId="{8526A490-F5FF-469E-86E2-EEB5D7075844}" destId="{67183D11-58C8-4FC8-9B95-E9373EBD2F3E}" srcOrd="3" destOrd="0" parTransId="{C791C895-D922-4901-89D2-36E17EB25FCA}" sibTransId="{9C18FA42-4735-4E42-B24D-9A860FB9C732}"/>
    <dgm:cxn modelId="{2D662446-7F62-49CD-8B15-0FF988DAC1BB}" type="presOf" srcId="{BC37F5FD-D4E4-4632-98F2-E0037B5C3879}" destId="{4CCF9BEF-A205-456C-9BF1-080DE70E2D7C}" srcOrd="0" destOrd="0" presId="urn:microsoft.com/office/officeart/2005/8/layout/hierarchy2"/>
    <dgm:cxn modelId="{BEF10A6A-2D0A-4389-AD0B-69C63D1D7751}" type="presOf" srcId="{2FB0F613-BF9D-4886-89BC-6E0A0EA3508B}" destId="{629C2FB7-C611-47BC-9C4D-CA1C39C4DA74}" srcOrd="0" destOrd="0" presId="urn:microsoft.com/office/officeart/2005/8/layout/hierarchy2"/>
    <dgm:cxn modelId="{9870EF4A-BDF6-4B47-B84D-BF6DE3D7269C}" type="presOf" srcId="{BC4EF3F5-3142-4FE6-9878-EC43A686D78F}" destId="{C7DC2C6B-E5D6-4CC3-87D9-68CA3BC106C6}" srcOrd="0" destOrd="0" presId="urn:microsoft.com/office/officeart/2005/8/layout/hierarchy2"/>
    <dgm:cxn modelId="{DE332970-A179-41CD-9DA9-8822A891EB7F}" type="presOf" srcId="{A3336224-88C3-43EF-8312-C4F8CE72007A}" destId="{2E0B6F70-2386-44BC-98BB-97E29F97EE24}" srcOrd="0" destOrd="0" presId="urn:microsoft.com/office/officeart/2005/8/layout/hierarchy2"/>
    <dgm:cxn modelId="{2C8D8970-DF2A-4FE8-B1A7-E08455FA160A}" srcId="{8526A490-F5FF-469E-86E2-EEB5D7075844}" destId="{BC4EF3F5-3142-4FE6-9878-EC43A686D78F}" srcOrd="0" destOrd="0" parTransId="{F35E0393-4AB9-46B6-ABCA-747B992D68FE}" sibTransId="{F9C21B81-93E9-4B8C-97FD-970D30701A36}"/>
    <dgm:cxn modelId="{3524D250-FF30-4E8B-B8FB-E29A6151EFB2}" type="presOf" srcId="{C791C895-D922-4901-89D2-36E17EB25FCA}" destId="{2A2D14E7-2C08-4431-A54A-2A8FE0BFA711}" srcOrd="0" destOrd="0" presId="urn:microsoft.com/office/officeart/2005/8/layout/hierarchy2"/>
    <dgm:cxn modelId="{DB62CF51-C762-4389-8424-1D44AC6679E6}" srcId="{8526A490-F5FF-469E-86E2-EEB5D7075844}" destId="{03A831AB-9A17-4195-8912-08220BCF87BE}" srcOrd="2" destOrd="0" parTransId="{BC37F5FD-D4E4-4632-98F2-E0037B5C3879}" sibTransId="{E73C48B9-0E35-441F-A0C5-FB7CF2F6EDBC}"/>
    <dgm:cxn modelId="{C67C5256-A029-427A-BA93-46C98EA687BB}" srcId="{67183D11-58C8-4FC8-9B95-E9373EBD2F3E}" destId="{E68E916D-A349-4225-A3DD-877419D2F1EF}" srcOrd="0" destOrd="0" parTransId="{A89CD9F7-B024-4247-85C0-D978D6CCD94D}" sibTransId="{D43B85B8-0D0D-40D6-B1FC-D51B5F925C19}"/>
    <dgm:cxn modelId="{3039AA76-D41E-4CCD-9A9A-2BE1D59F601B}" srcId="{BC4EF3F5-3142-4FE6-9878-EC43A686D78F}" destId="{11AB005B-B8D6-435E-A53C-C43E35CB52CA}" srcOrd="1" destOrd="0" parTransId="{CC6C8876-B181-4812-B86E-2C91C0674F50}" sibTransId="{61B3D519-14B7-42CF-B0CE-50184CE3D62C}"/>
    <dgm:cxn modelId="{5B077F78-A3E8-4C39-B340-6797C2A9D66D}" type="presOf" srcId="{F35E0393-4AB9-46B6-ABCA-747B992D68FE}" destId="{1BE51CB4-35BA-4CC6-A732-F38BDC39E5F4}" srcOrd="0" destOrd="0" presId="urn:microsoft.com/office/officeart/2005/8/layout/hierarchy2"/>
    <dgm:cxn modelId="{6328D179-7BE3-44A7-8030-1873B2566615}" type="presOf" srcId="{A89CD9F7-B024-4247-85C0-D978D6CCD94D}" destId="{C7A4E37F-AE5B-4BEC-B299-FE79EDC97AAB}" srcOrd="0" destOrd="0" presId="urn:microsoft.com/office/officeart/2005/8/layout/hierarchy2"/>
    <dgm:cxn modelId="{0BC8FB86-18B4-4A47-9592-2E18BDC03D14}" type="presOf" srcId="{F35E0393-4AB9-46B6-ABCA-747B992D68FE}" destId="{95AC717E-5829-47C2-A82C-7C79C7D60E25}" srcOrd="1" destOrd="0" presId="urn:microsoft.com/office/officeart/2005/8/layout/hierarchy2"/>
    <dgm:cxn modelId="{997DC687-D2B0-484E-8170-17BB38B37B22}" srcId="{E68E916D-A349-4225-A3DD-877419D2F1EF}" destId="{4A89522B-05BD-484F-AB16-4A980D6DC28A}" srcOrd="0" destOrd="0" parTransId="{907677A6-A15A-45A8-9F63-B32DF9B34BB2}" sibTransId="{F7D42379-6EF4-492C-8E7A-226A5128AE5C}"/>
    <dgm:cxn modelId="{6D83318C-A223-4769-994C-A60B3C873FA8}" type="presOf" srcId="{5F20F55E-20E9-4298-9D45-4621C46B1BBE}" destId="{53DBCACE-3792-41FC-9111-07AC6CA3FDA3}" srcOrd="0" destOrd="0" presId="urn:microsoft.com/office/officeart/2005/8/layout/hierarchy2"/>
    <dgm:cxn modelId="{1A74468D-7577-409E-BE1F-6E8032E116F2}" type="presOf" srcId="{3BC95A56-2117-48CE-894D-FBD2739AF3B4}" destId="{82432E18-205E-43F9-B166-E30D90067554}" srcOrd="0" destOrd="0" presId="urn:microsoft.com/office/officeart/2005/8/layout/hierarchy2"/>
    <dgm:cxn modelId="{30DDD290-45E7-40E7-91C2-DB41FB8FC6D0}" type="presOf" srcId="{907677A6-A15A-45A8-9F63-B32DF9B34BB2}" destId="{D8DE517F-936F-4B5A-A3F9-0465066AAEE6}" srcOrd="0" destOrd="0" presId="urn:microsoft.com/office/officeart/2005/8/layout/hierarchy2"/>
    <dgm:cxn modelId="{2ED04C91-A838-4DB2-803E-09677B8118EE}" srcId="{FE52C214-6A8D-4A00-8AF5-78F46ABDF760}" destId="{8526A490-F5FF-469E-86E2-EEB5D7075844}" srcOrd="0" destOrd="0" parTransId="{0826B23D-A229-40F2-BFC7-4429A09F3DA4}" sibTransId="{BC52FC26-5552-41FF-9BB4-798FB92EB17D}"/>
    <dgm:cxn modelId="{0D888691-22CA-4927-92CB-DFFA95153B62}" type="presOf" srcId="{A89CD9F7-B024-4247-85C0-D978D6CCD94D}" destId="{299C862C-3E7E-418E-AD2E-8923BA2F3494}" srcOrd="1" destOrd="0" presId="urn:microsoft.com/office/officeart/2005/8/layout/hierarchy2"/>
    <dgm:cxn modelId="{8D10BA91-F4FF-4F94-8AD6-5E038BC5EF09}" type="presOf" srcId="{CC6C8876-B181-4812-B86E-2C91C0674F50}" destId="{EA2D7F6F-89E9-48AE-8FC0-6D83FF6BB3ED}" srcOrd="1" destOrd="0" presId="urn:microsoft.com/office/officeart/2005/8/layout/hierarchy2"/>
    <dgm:cxn modelId="{378E4292-CB91-403F-A6C8-EE7ECDDD5FFA}" type="presOf" srcId="{11AB005B-B8D6-435E-A53C-C43E35CB52CA}" destId="{3143F308-8F53-475D-B980-C9FA8D19B73D}" srcOrd="0" destOrd="0" presId="urn:microsoft.com/office/officeart/2005/8/layout/hierarchy2"/>
    <dgm:cxn modelId="{CE09AF94-6A4A-408C-B81A-69635C4A97BE}" srcId="{BC4EF3F5-3142-4FE6-9878-EC43A686D78F}" destId="{E9188E5A-076A-4C78-8D2D-0445AF93EF0C}" srcOrd="0" destOrd="0" parTransId="{F43C246E-9509-4982-9198-326299E46EC1}" sibTransId="{FE579FCF-62AA-4C59-99B0-9AD688D1CA32}"/>
    <dgm:cxn modelId="{D31FC597-652E-4CFF-AA9B-FC99B5F1B091}" srcId="{03A831AB-9A17-4195-8912-08220BCF87BE}" destId="{A3336224-88C3-43EF-8312-C4F8CE72007A}" srcOrd="0" destOrd="0" parTransId="{B9C2109F-8EF2-4584-983C-B6BF187EA023}" sibTransId="{37A47FF8-5564-42F8-A183-FAEFF75F7988}"/>
    <dgm:cxn modelId="{A694DB9C-7DD1-4614-97C8-95368CF6442D}" type="presOf" srcId="{B9C2109F-8EF2-4584-983C-B6BF187EA023}" destId="{86905F68-C7B6-427E-B23D-5A19F9E819CD}" srcOrd="0" destOrd="0" presId="urn:microsoft.com/office/officeart/2005/8/layout/hierarchy2"/>
    <dgm:cxn modelId="{B1B141AC-6559-4D32-905A-26BC2FDA8258}" type="presOf" srcId="{E9188E5A-076A-4C78-8D2D-0445AF93EF0C}" destId="{F5E0AE43-235C-4799-ABCB-6069F391D529}" srcOrd="0" destOrd="0" presId="urn:microsoft.com/office/officeart/2005/8/layout/hierarchy2"/>
    <dgm:cxn modelId="{73F143B6-600B-4D06-95BC-78BACE1E7D49}" type="presOf" srcId="{B9C2109F-8EF2-4584-983C-B6BF187EA023}" destId="{52ADF45C-A5D6-487B-84A1-1F86B3C829A5}" srcOrd="1" destOrd="0" presId="urn:microsoft.com/office/officeart/2005/8/layout/hierarchy2"/>
    <dgm:cxn modelId="{EDF456C5-3549-416D-B41E-8C4935E7C93E}" type="presOf" srcId="{67183D11-58C8-4FC8-9B95-E9373EBD2F3E}" destId="{0EB51AF3-7650-4C65-9602-C7F9B3EFCAEB}" srcOrd="0" destOrd="0" presId="urn:microsoft.com/office/officeart/2005/8/layout/hierarchy2"/>
    <dgm:cxn modelId="{FEEA7ACE-1390-4A4D-9286-34F4C0B3356A}" srcId="{8526A490-F5FF-469E-86E2-EEB5D7075844}" destId="{F293C1B2-BC77-4438-AE9C-AA3704DF9F3D}" srcOrd="1" destOrd="0" parTransId="{3BC95A56-2117-48CE-894D-FBD2739AF3B4}" sibTransId="{13E45BBC-CAFB-4706-A649-E8913634C371}"/>
    <dgm:cxn modelId="{F5C84ED7-DFB1-44B4-B987-087CC53F027F}" type="presOf" srcId="{5F20F55E-20E9-4298-9D45-4621C46B1BBE}" destId="{29912152-D874-469E-9253-85EDFE0F347A}" srcOrd="1" destOrd="0" presId="urn:microsoft.com/office/officeart/2005/8/layout/hierarchy2"/>
    <dgm:cxn modelId="{92AFFFD9-1C2C-4B70-9689-606B372A3DE9}" type="presOf" srcId="{4A89522B-05BD-484F-AB16-4A980D6DC28A}" destId="{F774F3C3-79FF-4C5F-97E8-A9F3A9454D09}" srcOrd="0" destOrd="0" presId="urn:microsoft.com/office/officeart/2005/8/layout/hierarchy2"/>
    <dgm:cxn modelId="{26B9BEDF-F38D-46B4-BB21-6F5507F20F80}" type="presOf" srcId="{F43C246E-9509-4982-9198-326299E46EC1}" destId="{B74A2ED8-E5E8-48E6-8FE3-651DFD6BCEB0}" srcOrd="0" destOrd="0" presId="urn:microsoft.com/office/officeart/2005/8/layout/hierarchy2"/>
    <dgm:cxn modelId="{E97F1DEC-C8E7-456A-B46C-BE94D91837A8}" type="presOf" srcId="{FE52C214-6A8D-4A00-8AF5-78F46ABDF760}" destId="{D9049A34-CBEB-41A2-BC90-A3BB3E47C7A8}" srcOrd="0" destOrd="0" presId="urn:microsoft.com/office/officeart/2005/8/layout/hierarchy2"/>
    <dgm:cxn modelId="{6D163BF7-C2FD-49C0-8930-7B2ED99C4DB2}" type="presOf" srcId="{CC6C8876-B181-4812-B86E-2C91C0674F50}" destId="{9C9EC94F-AE41-4D57-88B9-767A150A67F5}" srcOrd="0" destOrd="0" presId="urn:microsoft.com/office/officeart/2005/8/layout/hierarchy2"/>
    <dgm:cxn modelId="{2EC1E1F7-F2B6-4B57-8AE6-F1D34DF721A4}" type="presOf" srcId="{3BC95A56-2117-48CE-894D-FBD2739AF3B4}" destId="{EAA2E4EE-FD0E-4CAF-86A7-CE89AF62E741}" srcOrd="1" destOrd="0" presId="urn:microsoft.com/office/officeart/2005/8/layout/hierarchy2"/>
    <dgm:cxn modelId="{33BD9FF9-E937-4124-B97E-DC2A21527533}" type="presOf" srcId="{C791C895-D922-4901-89D2-36E17EB25FCA}" destId="{491BAFCA-26BA-4BAA-9589-0311CC85C11C}" srcOrd="1" destOrd="0" presId="urn:microsoft.com/office/officeart/2005/8/layout/hierarchy2"/>
    <dgm:cxn modelId="{54610842-4734-4F07-87E6-81A2819D0F25}" type="presParOf" srcId="{D9049A34-CBEB-41A2-BC90-A3BB3E47C7A8}" destId="{4C63672B-4345-4F44-AD7D-8F9188BB567A}" srcOrd="0" destOrd="0" presId="urn:microsoft.com/office/officeart/2005/8/layout/hierarchy2"/>
    <dgm:cxn modelId="{EE7BC322-5E25-41FB-AC1F-7BE0C9706544}" type="presParOf" srcId="{4C63672B-4345-4F44-AD7D-8F9188BB567A}" destId="{B78D594C-18AC-43DC-8D96-1F46BADB5B47}" srcOrd="0" destOrd="0" presId="urn:microsoft.com/office/officeart/2005/8/layout/hierarchy2"/>
    <dgm:cxn modelId="{5A5DABF0-7303-40B0-ACBA-D0F3FAD66A4D}" type="presParOf" srcId="{4C63672B-4345-4F44-AD7D-8F9188BB567A}" destId="{26CE8C91-526B-4F7A-9C04-4CC77C1C044A}" srcOrd="1" destOrd="0" presId="urn:microsoft.com/office/officeart/2005/8/layout/hierarchy2"/>
    <dgm:cxn modelId="{3D86581B-AA39-4F8D-AC32-BD2BACBD5D1D}" type="presParOf" srcId="{26CE8C91-526B-4F7A-9C04-4CC77C1C044A}" destId="{1BE51CB4-35BA-4CC6-A732-F38BDC39E5F4}" srcOrd="0" destOrd="0" presId="urn:microsoft.com/office/officeart/2005/8/layout/hierarchy2"/>
    <dgm:cxn modelId="{BD85E4F9-FF1F-4D04-B974-9F0DCB3E9046}" type="presParOf" srcId="{1BE51CB4-35BA-4CC6-A732-F38BDC39E5F4}" destId="{95AC717E-5829-47C2-A82C-7C79C7D60E25}" srcOrd="0" destOrd="0" presId="urn:microsoft.com/office/officeart/2005/8/layout/hierarchy2"/>
    <dgm:cxn modelId="{431B5DAC-5F16-4F90-BB98-DCF4AC0AF17D}" type="presParOf" srcId="{26CE8C91-526B-4F7A-9C04-4CC77C1C044A}" destId="{8A5B8419-4237-44A5-B570-770F20A9B9F1}" srcOrd="1" destOrd="0" presId="urn:microsoft.com/office/officeart/2005/8/layout/hierarchy2"/>
    <dgm:cxn modelId="{53696A85-10D3-4ECF-A85B-0C6F7381FDEB}" type="presParOf" srcId="{8A5B8419-4237-44A5-B570-770F20A9B9F1}" destId="{C7DC2C6B-E5D6-4CC3-87D9-68CA3BC106C6}" srcOrd="0" destOrd="0" presId="urn:microsoft.com/office/officeart/2005/8/layout/hierarchy2"/>
    <dgm:cxn modelId="{469B3A03-F177-43D4-8C67-19DBA1827379}" type="presParOf" srcId="{8A5B8419-4237-44A5-B570-770F20A9B9F1}" destId="{5BCC400F-76F8-4D48-A302-4BD62C479DA1}" srcOrd="1" destOrd="0" presId="urn:microsoft.com/office/officeart/2005/8/layout/hierarchy2"/>
    <dgm:cxn modelId="{67A04082-A804-459C-B3B9-32C737381810}" type="presParOf" srcId="{5BCC400F-76F8-4D48-A302-4BD62C479DA1}" destId="{B74A2ED8-E5E8-48E6-8FE3-651DFD6BCEB0}" srcOrd="0" destOrd="0" presId="urn:microsoft.com/office/officeart/2005/8/layout/hierarchy2"/>
    <dgm:cxn modelId="{401731A9-A766-4468-95AF-21106DEE9BCB}" type="presParOf" srcId="{B74A2ED8-E5E8-48E6-8FE3-651DFD6BCEB0}" destId="{6D780126-D98F-4BB9-9B23-EC3F86538B3E}" srcOrd="0" destOrd="0" presId="urn:microsoft.com/office/officeart/2005/8/layout/hierarchy2"/>
    <dgm:cxn modelId="{F5C05479-D5D6-472A-B367-F747E44B7DFF}" type="presParOf" srcId="{5BCC400F-76F8-4D48-A302-4BD62C479DA1}" destId="{BF343BC2-AD0B-465D-B5B4-58EBAAD3FE89}" srcOrd="1" destOrd="0" presId="urn:microsoft.com/office/officeart/2005/8/layout/hierarchy2"/>
    <dgm:cxn modelId="{CEF6EBD5-50A6-4244-BFFE-413DBFB3E6AB}" type="presParOf" srcId="{BF343BC2-AD0B-465D-B5B4-58EBAAD3FE89}" destId="{F5E0AE43-235C-4799-ABCB-6069F391D529}" srcOrd="0" destOrd="0" presId="urn:microsoft.com/office/officeart/2005/8/layout/hierarchy2"/>
    <dgm:cxn modelId="{E5589B7E-B7A4-4567-8ABE-81966CCDFFDF}" type="presParOf" srcId="{BF343BC2-AD0B-465D-B5B4-58EBAAD3FE89}" destId="{89523672-6455-42E9-874D-F13FC0E75E1F}" srcOrd="1" destOrd="0" presId="urn:microsoft.com/office/officeart/2005/8/layout/hierarchy2"/>
    <dgm:cxn modelId="{C38B642C-6D4C-488B-9F9B-481E8D348850}" type="presParOf" srcId="{5BCC400F-76F8-4D48-A302-4BD62C479DA1}" destId="{9C9EC94F-AE41-4D57-88B9-767A150A67F5}" srcOrd="2" destOrd="0" presId="urn:microsoft.com/office/officeart/2005/8/layout/hierarchy2"/>
    <dgm:cxn modelId="{B550B237-F655-4D8F-BE0D-BB727D566658}" type="presParOf" srcId="{9C9EC94F-AE41-4D57-88B9-767A150A67F5}" destId="{EA2D7F6F-89E9-48AE-8FC0-6D83FF6BB3ED}" srcOrd="0" destOrd="0" presId="urn:microsoft.com/office/officeart/2005/8/layout/hierarchy2"/>
    <dgm:cxn modelId="{7D1A3431-D59F-40E6-AC79-705079D9E457}" type="presParOf" srcId="{5BCC400F-76F8-4D48-A302-4BD62C479DA1}" destId="{6CA9C1CF-DEB2-43FE-9A70-BCCC23D1BB2F}" srcOrd="3" destOrd="0" presId="urn:microsoft.com/office/officeart/2005/8/layout/hierarchy2"/>
    <dgm:cxn modelId="{C9A371BA-3286-4C8D-A0D6-055383F06CE7}" type="presParOf" srcId="{6CA9C1CF-DEB2-43FE-9A70-BCCC23D1BB2F}" destId="{3143F308-8F53-475D-B980-C9FA8D19B73D}" srcOrd="0" destOrd="0" presId="urn:microsoft.com/office/officeart/2005/8/layout/hierarchy2"/>
    <dgm:cxn modelId="{369F769B-49BD-4D0B-908C-45802AF071BF}" type="presParOf" srcId="{6CA9C1CF-DEB2-43FE-9A70-BCCC23D1BB2F}" destId="{3331B30D-998A-4755-BA65-663ACE0BDCBA}" srcOrd="1" destOrd="0" presId="urn:microsoft.com/office/officeart/2005/8/layout/hierarchy2"/>
    <dgm:cxn modelId="{4853AD52-F0CA-4B09-83BA-1ECAADE9B966}" type="presParOf" srcId="{26CE8C91-526B-4F7A-9C04-4CC77C1C044A}" destId="{82432E18-205E-43F9-B166-E30D90067554}" srcOrd="2" destOrd="0" presId="urn:microsoft.com/office/officeart/2005/8/layout/hierarchy2"/>
    <dgm:cxn modelId="{F8D47BE8-DD79-4AFA-A49D-BE5D9A4EF76A}" type="presParOf" srcId="{82432E18-205E-43F9-B166-E30D90067554}" destId="{EAA2E4EE-FD0E-4CAF-86A7-CE89AF62E741}" srcOrd="0" destOrd="0" presId="urn:microsoft.com/office/officeart/2005/8/layout/hierarchy2"/>
    <dgm:cxn modelId="{2CC5A23E-A4BF-4510-9534-FC72DD68BCA9}" type="presParOf" srcId="{26CE8C91-526B-4F7A-9C04-4CC77C1C044A}" destId="{E32614F8-7031-427F-A255-929C716018B6}" srcOrd="3" destOrd="0" presId="urn:microsoft.com/office/officeart/2005/8/layout/hierarchy2"/>
    <dgm:cxn modelId="{6AA8F928-DE4B-4E91-ACED-59EA1F737568}" type="presParOf" srcId="{E32614F8-7031-427F-A255-929C716018B6}" destId="{C28ADD1E-9AC2-488B-9AA7-FCCA3868F65D}" srcOrd="0" destOrd="0" presId="urn:microsoft.com/office/officeart/2005/8/layout/hierarchy2"/>
    <dgm:cxn modelId="{CE87A23A-E9CF-4662-B246-FD10198F00C5}" type="presParOf" srcId="{E32614F8-7031-427F-A255-929C716018B6}" destId="{EE48FF2C-C502-42D9-AB92-ED4996123D47}" srcOrd="1" destOrd="0" presId="urn:microsoft.com/office/officeart/2005/8/layout/hierarchy2"/>
    <dgm:cxn modelId="{9A0B2771-FB1C-45A8-BBE1-1897763A7E5A}" type="presParOf" srcId="{EE48FF2C-C502-42D9-AB92-ED4996123D47}" destId="{53DBCACE-3792-41FC-9111-07AC6CA3FDA3}" srcOrd="0" destOrd="0" presId="urn:microsoft.com/office/officeart/2005/8/layout/hierarchy2"/>
    <dgm:cxn modelId="{B1B99317-8FB3-4451-BBB0-B3B80745D5E4}" type="presParOf" srcId="{53DBCACE-3792-41FC-9111-07AC6CA3FDA3}" destId="{29912152-D874-469E-9253-85EDFE0F347A}" srcOrd="0" destOrd="0" presId="urn:microsoft.com/office/officeart/2005/8/layout/hierarchy2"/>
    <dgm:cxn modelId="{1834B85F-F4C6-414B-ADC3-0F42D05C1051}" type="presParOf" srcId="{EE48FF2C-C502-42D9-AB92-ED4996123D47}" destId="{658308A5-DB2A-40C2-8075-01A79F97526A}" srcOrd="1" destOrd="0" presId="urn:microsoft.com/office/officeart/2005/8/layout/hierarchy2"/>
    <dgm:cxn modelId="{E6D13AFF-D9A3-4FDB-B5A1-E7C70916E275}" type="presParOf" srcId="{658308A5-DB2A-40C2-8075-01A79F97526A}" destId="{629C2FB7-C611-47BC-9C4D-CA1C39C4DA74}" srcOrd="0" destOrd="0" presId="urn:microsoft.com/office/officeart/2005/8/layout/hierarchy2"/>
    <dgm:cxn modelId="{A4ADD4B0-8CFE-4F20-94CB-AD0C5385856C}" type="presParOf" srcId="{658308A5-DB2A-40C2-8075-01A79F97526A}" destId="{C4668661-1445-44E9-BF0B-10AC94E11C35}" srcOrd="1" destOrd="0" presId="urn:microsoft.com/office/officeart/2005/8/layout/hierarchy2"/>
    <dgm:cxn modelId="{6E5F1C52-A03B-441A-A071-6AA3F715BD9F}" type="presParOf" srcId="{26CE8C91-526B-4F7A-9C04-4CC77C1C044A}" destId="{4CCF9BEF-A205-456C-9BF1-080DE70E2D7C}" srcOrd="4" destOrd="0" presId="urn:microsoft.com/office/officeart/2005/8/layout/hierarchy2"/>
    <dgm:cxn modelId="{7B05D7F3-CB4C-4853-A5DA-343938F28DDF}" type="presParOf" srcId="{4CCF9BEF-A205-456C-9BF1-080DE70E2D7C}" destId="{E5A78448-8738-4DD3-99EE-ED49231EEEBD}" srcOrd="0" destOrd="0" presId="urn:microsoft.com/office/officeart/2005/8/layout/hierarchy2"/>
    <dgm:cxn modelId="{1D75A5F7-62DF-4A96-AB9A-B99341DC68E3}" type="presParOf" srcId="{26CE8C91-526B-4F7A-9C04-4CC77C1C044A}" destId="{C85A50F5-5F2B-4647-ABD0-8A9030B519B4}" srcOrd="5" destOrd="0" presId="urn:microsoft.com/office/officeart/2005/8/layout/hierarchy2"/>
    <dgm:cxn modelId="{3EDF0730-621E-4A81-B65E-CEDB451A94C1}" type="presParOf" srcId="{C85A50F5-5F2B-4647-ABD0-8A9030B519B4}" destId="{C5E498D7-8BF9-4326-A483-2B4833AA94A5}" srcOrd="0" destOrd="0" presId="urn:microsoft.com/office/officeart/2005/8/layout/hierarchy2"/>
    <dgm:cxn modelId="{4C91E76A-CAF8-4B67-8082-E3AA225F91B8}" type="presParOf" srcId="{C85A50F5-5F2B-4647-ABD0-8A9030B519B4}" destId="{6999DCED-F2B5-44F6-9F43-42185A7A7B63}" srcOrd="1" destOrd="0" presId="urn:microsoft.com/office/officeart/2005/8/layout/hierarchy2"/>
    <dgm:cxn modelId="{A261A53B-10FD-4407-98A0-EC4493EB16CF}" type="presParOf" srcId="{6999DCED-F2B5-44F6-9F43-42185A7A7B63}" destId="{86905F68-C7B6-427E-B23D-5A19F9E819CD}" srcOrd="0" destOrd="0" presId="urn:microsoft.com/office/officeart/2005/8/layout/hierarchy2"/>
    <dgm:cxn modelId="{7D15F7F4-6027-431E-A78E-322F487BED1B}" type="presParOf" srcId="{86905F68-C7B6-427E-B23D-5A19F9E819CD}" destId="{52ADF45C-A5D6-487B-84A1-1F86B3C829A5}" srcOrd="0" destOrd="0" presId="urn:microsoft.com/office/officeart/2005/8/layout/hierarchy2"/>
    <dgm:cxn modelId="{888CD38D-8929-414F-9300-B457C738AC6F}" type="presParOf" srcId="{6999DCED-F2B5-44F6-9F43-42185A7A7B63}" destId="{CD26C687-769E-4A93-95B6-D29AD7D6D3A8}" srcOrd="1" destOrd="0" presId="urn:microsoft.com/office/officeart/2005/8/layout/hierarchy2"/>
    <dgm:cxn modelId="{9600D911-1AB0-4128-8A03-09762ADD0ABB}" type="presParOf" srcId="{CD26C687-769E-4A93-95B6-D29AD7D6D3A8}" destId="{2E0B6F70-2386-44BC-98BB-97E29F97EE24}" srcOrd="0" destOrd="0" presId="urn:microsoft.com/office/officeart/2005/8/layout/hierarchy2"/>
    <dgm:cxn modelId="{4989CD05-3056-4FBE-8DD4-879E7DF5461C}" type="presParOf" srcId="{CD26C687-769E-4A93-95B6-D29AD7D6D3A8}" destId="{1D297443-F8A6-4620-BEAF-7F03EC5F7AC4}" srcOrd="1" destOrd="0" presId="urn:microsoft.com/office/officeart/2005/8/layout/hierarchy2"/>
    <dgm:cxn modelId="{69BA338E-A7ED-41C5-AC03-1182C730CF53}" type="presParOf" srcId="{26CE8C91-526B-4F7A-9C04-4CC77C1C044A}" destId="{2A2D14E7-2C08-4431-A54A-2A8FE0BFA711}" srcOrd="6" destOrd="0" presId="urn:microsoft.com/office/officeart/2005/8/layout/hierarchy2"/>
    <dgm:cxn modelId="{502FB9E2-E96B-4B3E-AE69-1D9D2F69B6CE}" type="presParOf" srcId="{2A2D14E7-2C08-4431-A54A-2A8FE0BFA711}" destId="{491BAFCA-26BA-4BAA-9589-0311CC85C11C}" srcOrd="0" destOrd="0" presId="urn:microsoft.com/office/officeart/2005/8/layout/hierarchy2"/>
    <dgm:cxn modelId="{A48791DF-47F8-4523-B867-42D9C93E0ABC}" type="presParOf" srcId="{26CE8C91-526B-4F7A-9C04-4CC77C1C044A}" destId="{036BF2E4-AD1D-441B-8865-D97C208B3ADE}" srcOrd="7" destOrd="0" presId="urn:microsoft.com/office/officeart/2005/8/layout/hierarchy2"/>
    <dgm:cxn modelId="{AA135AA8-5E20-465E-85E2-0A7A3589AB49}" type="presParOf" srcId="{036BF2E4-AD1D-441B-8865-D97C208B3ADE}" destId="{0EB51AF3-7650-4C65-9602-C7F9B3EFCAEB}" srcOrd="0" destOrd="0" presId="urn:microsoft.com/office/officeart/2005/8/layout/hierarchy2"/>
    <dgm:cxn modelId="{9878A4EB-C493-4EA8-A46E-48935E6F24A5}" type="presParOf" srcId="{036BF2E4-AD1D-441B-8865-D97C208B3ADE}" destId="{B7A02AEA-44BF-491D-9BA5-B45FB0182940}" srcOrd="1" destOrd="0" presId="urn:microsoft.com/office/officeart/2005/8/layout/hierarchy2"/>
    <dgm:cxn modelId="{682760BA-4D1C-42FB-B97A-2FE3F00AA8DC}" type="presParOf" srcId="{B7A02AEA-44BF-491D-9BA5-B45FB0182940}" destId="{C7A4E37F-AE5B-4BEC-B299-FE79EDC97AAB}" srcOrd="0" destOrd="0" presId="urn:microsoft.com/office/officeart/2005/8/layout/hierarchy2"/>
    <dgm:cxn modelId="{8C421BE5-3698-4F87-A1A4-F59299F8C6E0}" type="presParOf" srcId="{C7A4E37F-AE5B-4BEC-B299-FE79EDC97AAB}" destId="{299C862C-3E7E-418E-AD2E-8923BA2F3494}" srcOrd="0" destOrd="0" presId="urn:microsoft.com/office/officeart/2005/8/layout/hierarchy2"/>
    <dgm:cxn modelId="{7C346EE8-AAD2-41DD-9ABE-DAF788BD15AF}" type="presParOf" srcId="{B7A02AEA-44BF-491D-9BA5-B45FB0182940}" destId="{1AC381A6-0D43-497A-9297-A3CC46F91B37}" srcOrd="1" destOrd="0" presId="urn:microsoft.com/office/officeart/2005/8/layout/hierarchy2"/>
    <dgm:cxn modelId="{926E8FC2-74D7-4C30-815F-F0BAF71E341D}" type="presParOf" srcId="{1AC381A6-0D43-497A-9297-A3CC46F91B37}" destId="{F159CABD-99FE-480B-B494-A56F21FEF17B}" srcOrd="0" destOrd="0" presId="urn:microsoft.com/office/officeart/2005/8/layout/hierarchy2"/>
    <dgm:cxn modelId="{E09A1EAD-CAE2-438E-9657-BC42F8D2B33C}" type="presParOf" srcId="{1AC381A6-0D43-497A-9297-A3CC46F91B37}" destId="{6560FFD8-6339-45FC-974E-1717E54E728C}" srcOrd="1" destOrd="0" presId="urn:microsoft.com/office/officeart/2005/8/layout/hierarchy2"/>
    <dgm:cxn modelId="{992A9770-5F13-49E7-8CF4-FF104F4908FC}" type="presParOf" srcId="{6560FFD8-6339-45FC-974E-1717E54E728C}" destId="{D8DE517F-936F-4B5A-A3F9-0465066AAEE6}" srcOrd="0" destOrd="0" presId="urn:microsoft.com/office/officeart/2005/8/layout/hierarchy2"/>
    <dgm:cxn modelId="{EAC62DCC-1D9D-4D82-90DB-BCD0982E6097}" type="presParOf" srcId="{D8DE517F-936F-4B5A-A3F9-0465066AAEE6}" destId="{AF1BA5A9-BC88-4C09-885C-00F3D482D3CB}" srcOrd="0" destOrd="0" presId="urn:microsoft.com/office/officeart/2005/8/layout/hierarchy2"/>
    <dgm:cxn modelId="{58D20B86-E508-4CF6-A3BD-91002393599D}" type="presParOf" srcId="{6560FFD8-6339-45FC-974E-1717E54E728C}" destId="{9D9F71C6-9074-48A3-869E-828026CAA8B2}" srcOrd="1" destOrd="0" presId="urn:microsoft.com/office/officeart/2005/8/layout/hierarchy2"/>
    <dgm:cxn modelId="{1933AA82-AB3F-437A-AEC4-E079C1A057A9}" type="presParOf" srcId="{9D9F71C6-9074-48A3-869E-828026CAA8B2}" destId="{F774F3C3-79FF-4C5F-97E8-A9F3A9454D09}" srcOrd="0" destOrd="0" presId="urn:microsoft.com/office/officeart/2005/8/layout/hierarchy2"/>
    <dgm:cxn modelId="{B67AF611-0001-40B2-9DD9-7635F3210A13}" type="presParOf" srcId="{9D9F71C6-9074-48A3-869E-828026CAA8B2}" destId="{5FC8BF79-9625-4886-B2AF-4A52591A4BED}" srcOrd="1" destOrd="0" presId="urn:microsoft.com/office/officeart/2005/8/layout/hierarchy2"/>
  </dgm:cxnLst>
  <dgm:bg>
    <a:noFill/>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D594C-18AC-43DC-8D96-1F46BADB5B47}">
      <dsp:nvSpPr>
        <dsp:cNvPr id="0" name=""/>
        <dsp:cNvSpPr/>
      </dsp:nvSpPr>
      <dsp:spPr>
        <a:xfrm>
          <a:off x="855456" y="1578627"/>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Departure and arrival cities are in DB DC inventory and are not part of the exceptions</a:t>
          </a:r>
        </a:p>
      </dsp:txBody>
      <dsp:txXfrm>
        <a:off x="873007" y="1596178"/>
        <a:ext cx="1163355" cy="564126"/>
      </dsp:txXfrm>
    </dsp:sp>
    <dsp:sp modelId="{1BE51CB4-35BA-4CC6-A732-F38BDC39E5F4}">
      <dsp:nvSpPr>
        <dsp:cNvPr id="0" name=""/>
        <dsp:cNvSpPr/>
      </dsp:nvSpPr>
      <dsp:spPr>
        <a:xfrm rot="17500715">
          <a:off x="1644738" y="1259205"/>
          <a:ext cx="1297736" cy="32124"/>
        </a:xfrm>
        <a:custGeom>
          <a:avLst/>
          <a:gdLst/>
          <a:ahLst/>
          <a:cxnLst/>
          <a:rect l="0" t="0" r="0" b="0"/>
          <a:pathLst>
            <a:path>
              <a:moveTo>
                <a:pt x="0" y="16062"/>
              </a:moveTo>
              <a:lnTo>
                <a:pt x="555593" y="16062"/>
              </a:lnTo>
            </a:path>
            <a:path>
              <a:moveTo>
                <a:pt x="742142" y="16062"/>
              </a:moveTo>
              <a:lnTo>
                <a:pt x="1297736"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Yes</a:t>
          </a:r>
        </a:p>
      </dsp:txBody>
      <dsp:txXfrm>
        <a:off x="2200331" y="1125217"/>
        <a:ext cx="186549" cy="300101"/>
      </dsp:txXfrm>
    </dsp:sp>
    <dsp:sp modelId="{C7DC2C6B-E5D6-4CC3-87D9-68CA3BC106C6}">
      <dsp:nvSpPr>
        <dsp:cNvPr id="0" name=""/>
        <dsp:cNvSpPr/>
      </dsp:nvSpPr>
      <dsp:spPr>
        <a:xfrm>
          <a:off x="2533297" y="372679"/>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You shoot a request to DB DC using city codes</a:t>
          </a:r>
        </a:p>
      </dsp:txBody>
      <dsp:txXfrm>
        <a:off x="2550848" y="390230"/>
        <a:ext cx="1163355" cy="564126"/>
      </dsp:txXfrm>
    </dsp:sp>
    <dsp:sp modelId="{B74A2ED8-E5E8-48E6-8FE3-651DFD6BCEB0}">
      <dsp:nvSpPr>
        <dsp:cNvPr id="0" name=""/>
        <dsp:cNvSpPr/>
      </dsp:nvSpPr>
      <dsp:spPr>
        <a:xfrm rot="19284725">
          <a:off x="3666694" y="470383"/>
          <a:ext cx="595938" cy="32124"/>
        </a:xfrm>
        <a:custGeom>
          <a:avLst/>
          <a:gdLst/>
          <a:ahLst/>
          <a:cxnLst/>
          <a:rect l="0" t="0" r="0" b="0"/>
          <a:pathLst>
            <a:path>
              <a:moveTo>
                <a:pt x="0" y="16062"/>
              </a:moveTo>
              <a:lnTo>
                <a:pt x="122446" y="16062"/>
              </a:lnTo>
            </a:path>
            <a:path>
              <a:moveTo>
                <a:pt x="473491" y="16062"/>
              </a:moveTo>
              <a:lnTo>
                <a:pt x="595938"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Answer</a:t>
          </a:r>
        </a:p>
      </dsp:txBody>
      <dsp:txXfrm>
        <a:off x="3789141" y="411953"/>
        <a:ext cx="351045" cy="148984"/>
      </dsp:txXfrm>
    </dsp:sp>
    <dsp:sp modelId="{F5E0AE43-235C-4799-ABCB-6069F391D529}">
      <dsp:nvSpPr>
        <dsp:cNvPr id="0" name=""/>
        <dsp:cNvSpPr/>
      </dsp:nvSpPr>
      <dsp:spPr>
        <a:xfrm>
          <a:off x="4197572" y="983"/>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Display the results</a:t>
          </a:r>
        </a:p>
      </dsp:txBody>
      <dsp:txXfrm>
        <a:off x="4215123" y="18534"/>
        <a:ext cx="1163355" cy="564126"/>
      </dsp:txXfrm>
    </dsp:sp>
    <dsp:sp modelId="{9C9EC94F-AE41-4D57-88B9-767A150A67F5}">
      <dsp:nvSpPr>
        <dsp:cNvPr id="0" name=""/>
        <dsp:cNvSpPr/>
      </dsp:nvSpPr>
      <dsp:spPr>
        <a:xfrm rot="2056282">
          <a:off x="3682822" y="814940"/>
          <a:ext cx="563683" cy="32124"/>
        </a:xfrm>
        <a:custGeom>
          <a:avLst/>
          <a:gdLst/>
          <a:ahLst/>
          <a:cxnLst/>
          <a:rect l="0" t="0" r="0" b="0"/>
          <a:pathLst>
            <a:path>
              <a:moveTo>
                <a:pt x="0" y="16062"/>
              </a:moveTo>
              <a:lnTo>
                <a:pt x="56368" y="16062"/>
              </a:lnTo>
            </a:path>
            <a:path>
              <a:moveTo>
                <a:pt x="507315" y="16062"/>
              </a:moveTo>
              <a:lnTo>
                <a:pt x="563683"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No answer</a:t>
          </a:r>
        </a:p>
      </dsp:txBody>
      <dsp:txXfrm>
        <a:off x="3739190" y="760542"/>
        <a:ext cx="450946" cy="140920"/>
      </dsp:txXfrm>
    </dsp:sp>
    <dsp:sp modelId="{3143F308-8F53-475D-B980-C9FA8D19B73D}">
      <dsp:nvSpPr>
        <dsp:cNvPr id="0" name=""/>
        <dsp:cNvSpPr/>
      </dsp:nvSpPr>
      <dsp:spPr>
        <a:xfrm>
          <a:off x="4197572" y="690096"/>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Shoot a classic request to </a:t>
          </a:r>
          <a:r>
            <a:rPr lang="en-US" sz="800" kern="1200" noProof="0" dirty="0" err="1"/>
            <a:t>ResaRail</a:t>
          </a:r>
          <a:endParaRPr lang="en-US" sz="800" kern="1200" noProof="0" dirty="0"/>
        </a:p>
      </dsp:txBody>
      <dsp:txXfrm>
        <a:off x="4215123" y="707647"/>
        <a:ext cx="1163355" cy="564126"/>
      </dsp:txXfrm>
    </dsp:sp>
    <dsp:sp modelId="{82432E18-205E-43F9-B166-E30D90067554}">
      <dsp:nvSpPr>
        <dsp:cNvPr id="0" name=""/>
        <dsp:cNvSpPr/>
      </dsp:nvSpPr>
      <dsp:spPr>
        <a:xfrm rot="20413970">
          <a:off x="2038906" y="1776040"/>
          <a:ext cx="509399" cy="32124"/>
        </a:xfrm>
        <a:custGeom>
          <a:avLst/>
          <a:gdLst/>
          <a:ahLst/>
          <a:cxnLst/>
          <a:rect l="0" t="0" r="0" b="0"/>
          <a:pathLst>
            <a:path>
              <a:moveTo>
                <a:pt x="0" y="16062"/>
              </a:moveTo>
              <a:lnTo>
                <a:pt x="188239" y="16062"/>
              </a:lnTo>
            </a:path>
            <a:path>
              <a:moveTo>
                <a:pt x="321160" y="16062"/>
              </a:moveTo>
              <a:lnTo>
                <a:pt x="509399"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No</a:t>
          </a:r>
        </a:p>
      </dsp:txBody>
      <dsp:txXfrm>
        <a:off x="2227145" y="1728427"/>
        <a:ext cx="132921" cy="127349"/>
      </dsp:txXfrm>
    </dsp:sp>
    <dsp:sp modelId="{C28ADD1E-9AC2-488B-9AA7-FCCA3868F65D}">
      <dsp:nvSpPr>
        <dsp:cNvPr id="0" name=""/>
        <dsp:cNvSpPr/>
      </dsp:nvSpPr>
      <dsp:spPr>
        <a:xfrm>
          <a:off x="2533297" y="1406349"/>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Departure City is in Poland</a:t>
          </a:r>
        </a:p>
      </dsp:txBody>
      <dsp:txXfrm>
        <a:off x="2550848" y="1423900"/>
        <a:ext cx="1163355" cy="564126"/>
      </dsp:txXfrm>
    </dsp:sp>
    <dsp:sp modelId="{53DBCACE-3792-41FC-9111-07AC6CA3FDA3}">
      <dsp:nvSpPr>
        <dsp:cNvPr id="0" name=""/>
        <dsp:cNvSpPr/>
      </dsp:nvSpPr>
      <dsp:spPr>
        <a:xfrm rot="21399939">
          <a:off x="3731360" y="1676332"/>
          <a:ext cx="466606" cy="32124"/>
        </a:xfrm>
        <a:custGeom>
          <a:avLst/>
          <a:gdLst/>
          <a:ahLst/>
          <a:cxnLst/>
          <a:rect l="0" t="0" r="0" b="0"/>
          <a:pathLst>
            <a:path>
              <a:moveTo>
                <a:pt x="0" y="16062"/>
              </a:moveTo>
              <a:lnTo>
                <a:pt x="466606"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noProof="0" dirty="0"/>
        </a:p>
      </dsp:txBody>
      <dsp:txXfrm>
        <a:off x="3952998" y="1680728"/>
        <a:ext cx="23330" cy="23330"/>
      </dsp:txXfrm>
    </dsp:sp>
    <dsp:sp modelId="{629C2FB7-C611-47BC-9C4D-CA1C39C4DA74}">
      <dsp:nvSpPr>
        <dsp:cNvPr id="0" name=""/>
        <dsp:cNvSpPr/>
      </dsp:nvSpPr>
      <dsp:spPr>
        <a:xfrm>
          <a:off x="4197572" y="1379210"/>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Shoot a classic request to </a:t>
          </a:r>
          <a:r>
            <a:rPr lang="en-US" sz="800" kern="1200" noProof="0" dirty="0" err="1"/>
            <a:t>ResaRail</a:t>
          </a:r>
          <a:r>
            <a:rPr lang="en-US" sz="800" kern="1200" noProof="0" dirty="0"/>
            <a:t> </a:t>
          </a:r>
        </a:p>
      </dsp:txBody>
      <dsp:txXfrm>
        <a:off x="4215123" y="1396761"/>
        <a:ext cx="1163355" cy="564126"/>
      </dsp:txXfrm>
    </dsp:sp>
    <dsp:sp modelId="{4CCF9BEF-A205-456C-9BF1-080DE70E2D7C}">
      <dsp:nvSpPr>
        <dsp:cNvPr id="0" name=""/>
        <dsp:cNvSpPr/>
      </dsp:nvSpPr>
      <dsp:spPr>
        <a:xfrm rot="2785895">
          <a:off x="1948892" y="2107027"/>
          <a:ext cx="675860" cy="32124"/>
        </a:xfrm>
        <a:custGeom>
          <a:avLst/>
          <a:gdLst/>
          <a:ahLst/>
          <a:cxnLst/>
          <a:rect l="0" t="0" r="0" b="0"/>
          <a:pathLst>
            <a:path>
              <a:moveTo>
                <a:pt x="0" y="16062"/>
              </a:moveTo>
              <a:lnTo>
                <a:pt x="265591" y="16062"/>
              </a:lnTo>
            </a:path>
            <a:path>
              <a:moveTo>
                <a:pt x="410268" y="16062"/>
              </a:moveTo>
              <a:lnTo>
                <a:pt x="675860"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No</a:t>
          </a:r>
        </a:p>
      </dsp:txBody>
      <dsp:txXfrm>
        <a:off x="2214484" y="2038607"/>
        <a:ext cx="144676" cy="168965"/>
      </dsp:txXfrm>
    </dsp:sp>
    <dsp:sp modelId="{C5E498D7-8BF9-4326-A483-2B4833AA94A5}">
      <dsp:nvSpPr>
        <dsp:cNvPr id="0" name=""/>
        <dsp:cNvSpPr/>
      </dsp:nvSpPr>
      <dsp:spPr>
        <a:xfrm>
          <a:off x="2519731" y="2068323"/>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Destination City is in Denmark</a:t>
          </a:r>
        </a:p>
      </dsp:txBody>
      <dsp:txXfrm>
        <a:off x="2537282" y="2085874"/>
        <a:ext cx="1163355" cy="564126"/>
      </dsp:txXfrm>
    </dsp:sp>
    <dsp:sp modelId="{86905F68-C7B6-427E-B23D-5A19F9E819CD}">
      <dsp:nvSpPr>
        <dsp:cNvPr id="0" name=""/>
        <dsp:cNvSpPr/>
      </dsp:nvSpPr>
      <dsp:spPr>
        <a:xfrm>
          <a:off x="3718188" y="2351875"/>
          <a:ext cx="479383" cy="32124"/>
        </a:xfrm>
        <a:custGeom>
          <a:avLst/>
          <a:gdLst/>
          <a:ahLst/>
          <a:cxnLst/>
          <a:rect l="0" t="0" r="0" b="0"/>
          <a:pathLst>
            <a:path>
              <a:moveTo>
                <a:pt x="0" y="16062"/>
              </a:moveTo>
              <a:lnTo>
                <a:pt x="479383"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noProof="0" dirty="0"/>
        </a:p>
      </dsp:txBody>
      <dsp:txXfrm>
        <a:off x="3945895" y="2355953"/>
        <a:ext cx="23969" cy="23969"/>
      </dsp:txXfrm>
    </dsp:sp>
    <dsp:sp modelId="{2E0B6F70-2386-44BC-98BB-97E29F97EE24}">
      <dsp:nvSpPr>
        <dsp:cNvPr id="0" name=""/>
        <dsp:cNvSpPr/>
      </dsp:nvSpPr>
      <dsp:spPr>
        <a:xfrm>
          <a:off x="4197572" y="2068323"/>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Shoot a classic request to </a:t>
          </a:r>
          <a:r>
            <a:rPr lang="en-US" sz="800" kern="1200" noProof="0" dirty="0" err="1"/>
            <a:t>Resarail</a:t>
          </a:r>
          <a:endParaRPr lang="en-US" sz="800" kern="1200" noProof="0" dirty="0"/>
        </a:p>
      </dsp:txBody>
      <dsp:txXfrm>
        <a:off x="4215123" y="2085874"/>
        <a:ext cx="1163355" cy="564126"/>
      </dsp:txXfrm>
    </dsp:sp>
    <dsp:sp modelId="{2A2D14E7-2C08-4431-A54A-2A8FE0BFA711}">
      <dsp:nvSpPr>
        <dsp:cNvPr id="0" name=""/>
        <dsp:cNvSpPr/>
      </dsp:nvSpPr>
      <dsp:spPr>
        <a:xfrm rot="4106287">
          <a:off x="1653069" y="2451584"/>
          <a:ext cx="1267507" cy="32124"/>
        </a:xfrm>
        <a:custGeom>
          <a:avLst/>
          <a:gdLst/>
          <a:ahLst/>
          <a:cxnLst/>
          <a:rect l="0" t="0" r="0" b="0"/>
          <a:pathLst>
            <a:path>
              <a:moveTo>
                <a:pt x="0" y="16062"/>
              </a:moveTo>
              <a:lnTo>
                <a:pt x="557505" y="16062"/>
              </a:lnTo>
            </a:path>
            <a:path>
              <a:moveTo>
                <a:pt x="710002" y="16062"/>
              </a:moveTo>
              <a:lnTo>
                <a:pt x="1267507"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r>
            <a:rPr lang="en-US" sz="600" kern="1200" noProof="0" dirty="0"/>
            <a:t>No</a:t>
          </a:r>
        </a:p>
      </dsp:txBody>
      <dsp:txXfrm>
        <a:off x="2210574" y="2380505"/>
        <a:ext cx="152497" cy="174282"/>
      </dsp:txXfrm>
    </dsp:sp>
    <dsp:sp modelId="{0EB51AF3-7650-4C65-9602-C7F9B3EFCAEB}">
      <dsp:nvSpPr>
        <dsp:cNvPr id="0" name=""/>
        <dsp:cNvSpPr/>
      </dsp:nvSpPr>
      <dsp:spPr>
        <a:xfrm>
          <a:off x="2519731" y="2757436"/>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Cities are part of the </a:t>
          </a:r>
          <a:r>
            <a:rPr lang="en-US" sz="800" kern="1200" noProof="0" dirty="0" err="1"/>
            <a:t>Thalys</a:t>
          </a:r>
          <a:r>
            <a:rPr lang="en-US" sz="800" kern="1200" noProof="0" dirty="0"/>
            <a:t> list</a:t>
          </a:r>
        </a:p>
      </dsp:txBody>
      <dsp:txXfrm>
        <a:off x="2537282" y="2774987"/>
        <a:ext cx="1163355" cy="564126"/>
      </dsp:txXfrm>
    </dsp:sp>
    <dsp:sp modelId="{C7A4E37F-AE5B-4BEC-B299-FE79EDC97AAB}">
      <dsp:nvSpPr>
        <dsp:cNvPr id="0" name=""/>
        <dsp:cNvSpPr/>
      </dsp:nvSpPr>
      <dsp:spPr>
        <a:xfrm>
          <a:off x="3718188" y="3040988"/>
          <a:ext cx="479383" cy="32124"/>
        </a:xfrm>
        <a:custGeom>
          <a:avLst/>
          <a:gdLst/>
          <a:ahLst/>
          <a:cxnLst/>
          <a:rect l="0" t="0" r="0" b="0"/>
          <a:pathLst>
            <a:path>
              <a:moveTo>
                <a:pt x="0" y="16062"/>
              </a:moveTo>
              <a:lnTo>
                <a:pt x="479383"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noProof="0" dirty="0"/>
        </a:p>
      </dsp:txBody>
      <dsp:txXfrm>
        <a:off x="3945895" y="3045066"/>
        <a:ext cx="23969" cy="23969"/>
      </dsp:txXfrm>
    </dsp:sp>
    <dsp:sp modelId="{F159CABD-99FE-480B-B494-A56F21FEF17B}">
      <dsp:nvSpPr>
        <dsp:cNvPr id="0" name=""/>
        <dsp:cNvSpPr/>
      </dsp:nvSpPr>
      <dsp:spPr>
        <a:xfrm>
          <a:off x="4197572" y="2757436"/>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Shoot 2 requests: one to DB DC and one to </a:t>
          </a:r>
          <a:r>
            <a:rPr lang="en-US" sz="800" kern="1200" noProof="0" dirty="0" err="1"/>
            <a:t>Resarail</a:t>
          </a:r>
          <a:r>
            <a:rPr lang="en-US" sz="800" kern="1200" noProof="0" dirty="0"/>
            <a:t>. </a:t>
          </a:r>
        </a:p>
      </dsp:txBody>
      <dsp:txXfrm>
        <a:off x="4215123" y="2774987"/>
        <a:ext cx="1163355" cy="564126"/>
      </dsp:txXfrm>
    </dsp:sp>
    <dsp:sp modelId="{D8DE517F-936F-4B5A-A3F9-0465066AAEE6}">
      <dsp:nvSpPr>
        <dsp:cNvPr id="0" name=""/>
        <dsp:cNvSpPr/>
      </dsp:nvSpPr>
      <dsp:spPr>
        <a:xfrm>
          <a:off x="5396029" y="3040988"/>
          <a:ext cx="479383" cy="32124"/>
        </a:xfrm>
        <a:custGeom>
          <a:avLst/>
          <a:gdLst/>
          <a:ahLst/>
          <a:cxnLst/>
          <a:rect l="0" t="0" r="0" b="0"/>
          <a:pathLst>
            <a:path>
              <a:moveTo>
                <a:pt x="0" y="16062"/>
              </a:moveTo>
              <a:lnTo>
                <a:pt x="479383" y="16062"/>
              </a:lnTo>
            </a:path>
          </a:pathLst>
        </a:custGeom>
        <a:noFill/>
        <a:ln w="9525"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noProof="0" dirty="0"/>
        </a:p>
      </dsp:txBody>
      <dsp:txXfrm>
        <a:off x="5623736" y="3045066"/>
        <a:ext cx="23969" cy="23969"/>
      </dsp:txXfrm>
    </dsp:sp>
    <dsp:sp modelId="{F774F3C3-79FF-4C5F-97E8-A9F3A9454D09}">
      <dsp:nvSpPr>
        <dsp:cNvPr id="0" name=""/>
        <dsp:cNvSpPr/>
      </dsp:nvSpPr>
      <dsp:spPr>
        <a:xfrm>
          <a:off x="5875412" y="2757436"/>
          <a:ext cx="1198457" cy="599228"/>
        </a:xfrm>
        <a:prstGeom prst="roundRect">
          <a:avLst>
            <a:gd name="adj" fmla="val 10000"/>
          </a:avLst>
        </a:prstGeom>
        <a:solidFill>
          <a:schemeClr val="lt1">
            <a:hueOff val="0"/>
            <a:satOff val="0"/>
            <a:lumOff val="0"/>
            <a:alphaOff val="0"/>
          </a:schemeClr>
        </a:solidFill>
        <a:ln w="952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noProof="0" dirty="0"/>
            <a:t>Merge and display both results</a:t>
          </a:r>
        </a:p>
      </dsp:txBody>
      <dsp:txXfrm>
        <a:off x="5892963" y="2774987"/>
        <a:ext cx="1163355" cy="5641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28/08/2017</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816504" rtl="0" eaLnBrk="1" latinLnBrk="0" hangingPunct="1">
      <a:defRPr sz="1100" kern="1200">
        <a:solidFill>
          <a:schemeClr val="tx1"/>
        </a:solidFill>
        <a:latin typeface="Arial" pitchFamily="34" charset="0"/>
        <a:ea typeface="+mn-ea"/>
        <a:cs typeface="+mn-cs"/>
      </a:defRPr>
    </a:lvl1pPr>
    <a:lvl2pPr marL="408252" algn="l" defTabSz="816504" rtl="0" eaLnBrk="1" latinLnBrk="0" hangingPunct="1">
      <a:defRPr sz="1100" kern="1200">
        <a:solidFill>
          <a:schemeClr val="tx1"/>
        </a:solidFill>
        <a:latin typeface="Arial" pitchFamily="34" charset="0"/>
        <a:ea typeface="+mn-ea"/>
        <a:cs typeface="+mn-cs"/>
      </a:defRPr>
    </a:lvl2pPr>
    <a:lvl3pPr marL="816504" algn="l" defTabSz="816504" rtl="0" eaLnBrk="1" latinLnBrk="0" hangingPunct="1">
      <a:defRPr sz="1100" kern="1200">
        <a:solidFill>
          <a:schemeClr val="tx1"/>
        </a:solidFill>
        <a:latin typeface="Arial" pitchFamily="34" charset="0"/>
        <a:ea typeface="+mn-ea"/>
        <a:cs typeface="+mn-cs"/>
      </a:defRPr>
    </a:lvl3pPr>
    <a:lvl4pPr marL="1224756" algn="l" defTabSz="816504" rtl="0" eaLnBrk="1" latinLnBrk="0" hangingPunct="1">
      <a:defRPr sz="1100" kern="1200">
        <a:solidFill>
          <a:schemeClr val="tx1"/>
        </a:solidFill>
        <a:latin typeface="Arial" pitchFamily="34" charset="0"/>
        <a:ea typeface="+mn-ea"/>
        <a:cs typeface="+mn-cs"/>
      </a:defRPr>
    </a:lvl4pPr>
    <a:lvl5pPr marL="1633008" algn="l" defTabSz="816504" rtl="0" eaLnBrk="1" latinLnBrk="0" hangingPunct="1">
      <a:defRPr sz="1100" kern="1200">
        <a:solidFill>
          <a:schemeClr val="tx1"/>
        </a:solidFill>
        <a:latin typeface="Arial" pitchFamily="34" charset="0"/>
        <a:ea typeface="+mn-ea"/>
        <a:cs typeface="+mn-cs"/>
      </a:defRPr>
    </a:lvl5pPr>
    <a:lvl6pPr marL="2041261" algn="l" defTabSz="816504" rtl="0" eaLnBrk="1" latinLnBrk="0" hangingPunct="1">
      <a:defRPr sz="1100" kern="1200">
        <a:solidFill>
          <a:schemeClr val="tx1"/>
        </a:solidFill>
        <a:latin typeface="+mn-lt"/>
        <a:ea typeface="+mn-ea"/>
        <a:cs typeface="+mn-cs"/>
      </a:defRPr>
    </a:lvl6pPr>
    <a:lvl7pPr marL="2449513" algn="l" defTabSz="816504" rtl="0" eaLnBrk="1" latinLnBrk="0" hangingPunct="1">
      <a:defRPr sz="1100" kern="1200">
        <a:solidFill>
          <a:schemeClr val="tx1"/>
        </a:solidFill>
        <a:latin typeface="+mn-lt"/>
        <a:ea typeface="+mn-ea"/>
        <a:cs typeface="+mn-cs"/>
      </a:defRPr>
    </a:lvl7pPr>
    <a:lvl8pPr marL="2857765" algn="l" defTabSz="816504" rtl="0" eaLnBrk="1" latinLnBrk="0" hangingPunct="1">
      <a:defRPr sz="1100" kern="1200">
        <a:solidFill>
          <a:schemeClr val="tx1"/>
        </a:solidFill>
        <a:latin typeface="+mn-lt"/>
        <a:ea typeface="+mn-ea"/>
        <a:cs typeface="+mn-cs"/>
      </a:defRPr>
    </a:lvl8pPr>
    <a:lvl9pPr marL="3266017" algn="l" defTabSz="8165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231029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316290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2445479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85000" lnSpcReduction="20000"/>
          </a:bodyPr>
          <a:lstStyle/>
          <a:p>
            <a:endParaRPr lang="fr-FR" sz="1100" dirty="0">
              <a:solidFill>
                <a:srgbClr val="FF0000"/>
              </a:solidFill>
            </a:endParaRPr>
          </a:p>
          <a:p>
            <a:r>
              <a:rPr lang="en-US" sz="1100" dirty="0" err="1"/>
              <a:t>PreferenceType</a:t>
            </a:r>
            <a:r>
              <a:rPr lang="en-US" sz="1100" dirty="0"/>
              <a:t> ? </a:t>
            </a:r>
            <a:r>
              <a:rPr lang="en-US" sz="1100" dirty="0" err="1"/>
              <a:t>preferenceCode</a:t>
            </a:r>
            <a:r>
              <a:rPr lang="en-US" sz="1100" dirty="0"/>
              <a:t> </a:t>
            </a:r>
            <a:r>
              <a:rPr lang="en-US" sz="1100"/>
              <a:t>? -&gt; </a:t>
            </a:r>
            <a:r>
              <a:rPr lang="en-US" sz="1100" dirty="0"/>
              <a:t>possible value ( not in he API) </a:t>
            </a:r>
          </a:p>
          <a:p>
            <a:r>
              <a:rPr lang="fr-FR" sz="1100" dirty="0" err="1">
                <a:solidFill>
                  <a:srgbClr val="FF0000"/>
                </a:solidFill>
              </a:rPr>
              <a:t>Seat</a:t>
            </a:r>
            <a:r>
              <a:rPr lang="fr-FR" sz="1100" err="1">
                <a:solidFill>
                  <a:srgbClr val="FF0000"/>
                </a:solidFill>
              </a:rPr>
              <a:t>_</a:t>
            </a:r>
            <a:r>
              <a:rPr lang="fr-FR" sz="1100">
                <a:solidFill>
                  <a:srgbClr val="FF0000"/>
                </a:solidFill>
              </a:rPr>
              <a:t>assignment-&gt; </a:t>
            </a:r>
            <a:r>
              <a:rPr lang="fr-FR" sz="1100" dirty="0">
                <a:solidFill>
                  <a:srgbClr val="FF0000"/>
                </a:solidFill>
              </a:rPr>
              <a:t>ou le mettre ?</a:t>
            </a:r>
          </a:p>
          <a:p>
            <a:endParaRPr lang="fr-FR" sz="1100" dirty="0"/>
          </a:p>
          <a:p>
            <a:pPr marL="342900" indent="-342900">
              <a:spcAft>
                <a:spcPts val="0"/>
              </a:spcAft>
              <a:buBlip>
                <a:blip r:embed="rId3"/>
              </a:buBlip>
            </a:pPr>
            <a:r>
              <a:rPr lang="en-US" sz="1100" dirty="0"/>
              <a:t>&lt;</a:t>
            </a:r>
            <a:r>
              <a:rPr lang="en-US" sz="1100" dirty="0" err="1"/>
              <a:t>mealPreference</a:t>
            </a:r>
            <a:r>
              <a:rPr lang="en-US" sz="1100" dirty="0"/>
              <a:t>&gt;</a:t>
            </a:r>
          </a:p>
          <a:p>
            <a:pPr>
              <a:spcAft>
                <a:spcPts val="0"/>
              </a:spcAft>
            </a:pPr>
            <a:r>
              <a:rPr lang="en-US" sz="1100" dirty="0"/>
              <a:t>                &lt;</a:t>
            </a:r>
            <a:r>
              <a:rPr lang="en-US" sz="1100" dirty="0" err="1"/>
              <a:t>segmentId</a:t>
            </a:r>
            <a:r>
              <a:rPr lang="en-US" sz="1100" dirty="0"/>
              <a:t>&gt;1&lt;/</a:t>
            </a:r>
            <a:r>
              <a:rPr lang="en-US" sz="1100" dirty="0" err="1"/>
              <a:t>segmentId</a:t>
            </a:r>
            <a:r>
              <a:rPr lang="en-US" sz="1100" dirty="0"/>
              <a:t>&gt;</a:t>
            </a:r>
          </a:p>
          <a:p>
            <a:pPr>
              <a:spcAft>
                <a:spcPts val="0"/>
              </a:spcAft>
            </a:pPr>
            <a:r>
              <a:rPr lang="en-US" sz="1100" dirty="0"/>
              <a:t>                &lt;preference&gt;VLML&lt;/preference&gt;</a:t>
            </a:r>
          </a:p>
          <a:p>
            <a:pPr>
              <a:spcAft>
                <a:spcPts val="0"/>
              </a:spcAft>
            </a:pPr>
            <a:r>
              <a:rPr lang="en-US" sz="1100" dirty="0"/>
              <a:t>                &lt;</a:t>
            </a:r>
            <a:r>
              <a:rPr lang="en-US" sz="1100" dirty="0" err="1"/>
              <a:t>isInbound</a:t>
            </a:r>
            <a:r>
              <a:rPr lang="en-US" sz="1100" dirty="0"/>
              <a:t>&gt;false&lt;/</a:t>
            </a:r>
            <a:r>
              <a:rPr lang="en-US" sz="1100" dirty="0" err="1"/>
              <a:t>isInbound</a:t>
            </a:r>
            <a:r>
              <a:rPr lang="en-US" sz="1100" dirty="0"/>
              <a:t>&gt;</a:t>
            </a:r>
          </a:p>
          <a:p>
            <a:pPr>
              <a:spcAft>
                <a:spcPts val="0"/>
              </a:spcAft>
            </a:pPr>
            <a:r>
              <a:rPr lang="en-US" sz="1100" dirty="0"/>
              <a:t>             &lt;/</a:t>
            </a:r>
            <a:r>
              <a:rPr lang="en-US" sz="1100" dirty="0" err="1"/>
              <a:t>mealPreference</a:t>
            </a:r>
            <a:r>
              <a:rPr lang="en-US" sz="1100" dirty="0"/>
              <a:t>&gt;</a:t>
            </a:r>
          </a:p>
          <a:p>
            <a:endParaRPr lang="fr-FR" sz="1100" dirty="0"/>
          </a:p>
          <a:p>
            <a:r>
              <a:rPr lang="fr-FR" sz="1100" dirty="0"/>
              <a:t>Put the </a:t>
            </a:r>
            <a:r>
              <a:rPr lang="fr-FR" sz="1100" dirty="0" err="1"/>
              <a:t>corresponding</a:t>
            </a:r>
            <a:r>
              <a:rPr lang="fr-FR" sz="1100" dirty="0"/>
              <a:t> segment in </a:t>
            </a:r>
            <a:r>
              <a:rPr lang="en-US" sz="1100" dirty="0"/>
              <a:t>&lt;</a:t>
            </a:r>
            <a:r>
              <a:rPr lang="en-US" sz="1100" dirty="0" err="1"/>
              <a:t>segmentId</a:t>
            </a:r>
            <a:r>
              <a:rPr lang="en-US" sz="1100" dirty="0"/>
              <a:t>&gt;</a:t>
            </a:r>
            <a:endParaRPr lang="fr-FR" sz="1100" dirty="0"/>
          </a:p>
          <a:p>
            <a:r>
              <a:rPr lang="fr-FR" sz="1100" dirty="0"/>
              <a:t>In </a:t>
            </a:r>
            <a:r>
              <a:rPr lang="fr-FR" sz="1100" dirty="0" err="1"/>
              <a:t>preference</a:t>
            </a:r>
            <a:r>
              <a:rPr lang="fr-FR" sz="1100" dirty="0"/>
              <a:t> set the </a:t>
            </a:r>
            <a:r>
              <a:rPr lang="fr-FR" sz="1100" dirty="0" err="1"/>
              <a:t>available</a:t>
            </a:r>
            <a:r>
              <a:rPr lang="fr-FR" sz="1100" dirty="0"/>
              <a:t> </a:t>
            </a:r>
            <a:r>
              <a:rPr lang="fr-FR" sz="1100" dirty="0" err="1"/>
              <a:t>desired</a:t>
            </a:r>
            <a:r>
              <a:rPr lang="fr-FR" sz="1100" dirty="0"/>
              <a:t> value for the </a:t>
            </a:r>
            <a:r>
              <a:rPr lang="fr-FR" sz="1100" dirty="0" err="1"/>
              <a:t>meal</a:t>
            </a:r>
            <a:r>
              <a:rPr lang="fr-FR" sz="1100" dirty="0"/>
              <a:t> (</a:t>
            </a:r>
            <a:r>
              <a:rPr lang="fr-FR" sz="1100" dirty="0" err="1"/>
              <a:t>see</a:t>
            </a:r>
            <a:r>
              <a:rPr lang="fr-FR" sz="1100" dirty="0"/>
              <a:t> BPCP </a:t>
            </a:r>
            <a:r>
              <a:rPr lang="fr-FR" sz="1100" dirty="0" err="1"/>
              <a:t>response</a:t>
            </a:r>
            <a:r>
              <a:rPr lang="fr-FR" sz="1100" dirty="0"/>
              <a:t>)</a:t>
            </a:r>
          </a:p>
          <a:p>
            <a:r>
              <a:rPr lang="fr-FR" sz="1100" dirty="0"/>
              <a:t>Set the tag </a:t>
            </a:r>
            <a:r>
              <a:rPr lang="fr-FR" sz="1100" dirty="0" err="1"/>
              <a:t>isInbound</a:t>
            </a:r>
            <a:r>
              <a:rPr lang="fr-FR" sz="1100" dirty="0"/>
              <a:t> to </a:t>
            </a:r>
            <a:r>
              <a:rPr lang="fr-FR" sz="1100" dirty="0" err="1"/>
              <a:t>true</a:t>
            </a:r>
            <a:r>
              <a:rPr lang="fr-FR" sz="1100" dirty="0"/>
              <a:t> or false if </a:t>
            </a:r>
            <a:r>
              <a:rPr lang="fr-FR" sz="1100" dirty="0" err="1"/>
              <a:t>you</a:t>
            </a:r>
            <a:r>
              <a:rPr lang="fr-FR" sz="1100" dirty="0"/>
              <a:t> have a round trip ticket</a:t>
            </a:r>
          </a:p>
          <a:p>
            <a:endParaRPr lang="fr-FR" sz="1100" dirty="0"/>
          </a:p>
          <a:p>
            <a:endParaRPr lang="fr-FR" sz="1100" dirty="0">
              <a:solidFill>
                <a:srgbClr val="FF0000"/>
              </a:solidFill>
            </a:endParaRPr>
          </a:p>
          <a:p>
            <a:r>
              <a:rPr lang="fr-FR" sz="1100" dirty="0">
                <a:solidFill>
                  <a:srgbClr val="FF0000"/>
                </a:solidFill>
              </a:rPr>
              <a:t>&lt;</a:t>
            </a:r>
            <a:r>
              <a:rPr lang="fr-FR" sz="1100" dirty="0" err="1">
                <a:solidFill>
                  <a:srgbClr val="FF0000"/>
                </a:solidFill>
              </a:rPr>
              <a:t>farePreference</a:t>
            </a:r>
            <a:r>
              <a:rPr lang="fr-FR" sz="1100" dirty="0">
                <a:solidFill>
                  <a:srgbClr val="FF0000"/>
                </a:solidFill>
              </a:rPr>
              <a:t>&gt;</a:t>
            </a:r>
          </a:p>
          <a:p>
            <a:r>
              <a:rPr lang="fr-FR" sz="1100" dirty="0">
                <a:solidFill>
                  <a:srgbClr val="FF0000"/>
                </a:solidFill>
              </a:rPr>
              <a:t>          &lt;</a:t>
            </a:r>
            <a:r>
              <a:rPr lang="fr-FR" sz="1100" dirty="0" err="1">
                <a:solidFill>
                  <a:srgbClr val="FF0000"/>
                </a:solidFill>
              </a:rPr>
              <a:t>segmentId</a:t>
            </a:r>
            <a:r>
              <a:rPr lang="fr-FR" sz="1100" dirty="0">
                <a:solidFill>
                  <a:srgbClr val="FF0000"/>
                </a:solidFill>
              </a:rPr>
              <a:t>&gt;1&lt;/</a:t>
            </a:r>
            <a:r>
              <a:rPr lang="fr-FR" sz="1100" dirty="0" err="1">
                <a:solidFill>
                  <a:srgbClr val="FF0000"/>
                </a:solidFill>
              </a:rPr>
              <a:t>segmentId</a:t>
            </a:r>
            <a:r>
              <a:rPr lang="fr-FR" sz="1100" dirty="0">
                <a:solidFill>
                  <a:srgbClr val="FF0000"/>
                </a:solidFill>
              </a:rPr>
              <a:t>&gt;</a:t>
            </a:r>
          </a:p>
          <a:p>
            <a:r>
              <a:rPr lang="fr-FR" sz="1100" dirty="0">
                <a:solidFill>
                  <a:srgbClr val="FF0000"/>
                </a:solidFill>
              </a:rPr>
              <a:t>          &lt;</a:t>
            </a:r>
            <a:r>
              <a:rPr lang="fr-FR" sz="1100" dirty="0" err="1">
                <a:solidFill>
                  <a:srgbClr val="FF0000"/>
                </a:solidFill>
              </a:rPr>
              <a:t>preferenceType</a:t>
            </a:r>
            <a:r>
              <a:rPr lang="fr-FR" sz="1100" dirty="0">
                <a:solidFill>
                  <a:srgbClr val="FF0000"/>
                </a:solidFill>
              </a:rPr>
              <a:t>&gt;&lt;/</a:t>
            </a:r>
            <a:r>
              <a:rPr lang="fr-FR" sz="1100" dirty="0" err="1">
                <a:solidFill>
                  <a:srgbClr val="FF0000"/>
                </a:solidFill>
              </a:rPr>
              <a:t>preferenceType</a:t>
            </a:r>
            <a:r>
              <a:rPr lang="fr-FR" sz="1100" dirty="0">
                <a:solidFill>
                  <a:srgbClr val="FF0000"/>
                </a:solidFill>
              </a:rPr>
              <a:t>&gt;</a:t>
            </a:r>
          </a:p>
          <a:p>
            <a:r>
              <a:rPr lang="fr-FR" sz="1100" dirty="0">
                <a:solidFill>
                  <a:srgbClr val="FF0000"/>
                </a:solidFill>
              </a:rPr>
              <a:t>          &lt;</a:t>
            </a:r>
            <a:r>
              <a:rPr lang="fr-FR" sz="1100" dirty="0" err="1">
                <a:solidFill>
                  <a:srgbClr val="FF0000"/>
                </a:solidFill>
              </a:rPr>
              <a:t>preferenceCode</a:t>
            </a:r>
            <a:r>
              <a:rPr lang="fr-FR" sz="1100" dirty="0">
                <a:solidFill>
                  <a:srgbClr val="FF0000"/>
                </a:solidFill>
              </a:rPr>
              <a:t>&gt;&lt;/</a:t>
            </a:r>
            <a:r>
              <a:rPr lang="fr-FR" sz="1100" dirty="0" err="1">
                <a:solidFill>
                  <a:srgbClr val="FF0000"/>
                </a:solidFill>
              </a:rPr>
              <a:t>preferenceCode</a:t>
            </a:r>
            <a:r>
              <a:rPr lang="fr-FR" sz="1100" dirty="0">
                <a:solidFill>
                  <a:srgbClr val="FF0000"/>
                </a:solidFill>
              </a:rPr>
              <a:t>&gt;</a:t>
            </a:r>
          </a:p>
          <a:p>
            <a:r>
              <a:rPr lang="fr-FR" sz="1100" dirty="0">
                <a:solidFill>
                  <a:srgbClr val="FF0000"/>
                </a:solidFill>
              </a:rPr>
              <a:t>          &lt;</a:t>
            </a:r>
            <a:r>
              <a:rPr lang="fr-FR" sz="1100" dirty="0" err="1">
                <a:solidFill>
                  <a:srgbClr val="FF0000"/>
                </a:solidFill>
              </a:rPr>
              <a:t>isInbound</a:t>
            </a:r>
            <a:r>
              <a:rPr lang="fr-FR" sz="1100" dirty="0">
                <a:solidFill>
                  <a:srgbClr val="FF0000"/>
                </a:solidFill>
              </a:rPr>
              <a:t>&gt;false&lt;/</a:t>
            </a:r>
            <a:r>
              <a:rPr lang="fr-FR" sz="1100" dirty="0" err="1">
                <a:solidFill>
                  <a:srgbClr val="FF0000"/>
                </a:solidFill>
              </a:rPr>
              <a:t>isInbound</a:t>
            </a:r>
            <a:r>
              <a:rPr lang="fr-FR" sz="1100" dirty="0">
                <a:solidFill>
                  <a:srgbClr val="FF0000"/>
                </a:solidFill>
              </a:rPr>
              <a:t>&gt;</a:t>
            </a:r>
          </a:p>
          <a:p>
            <a:r>
              <a:rPr lang="fr-FR" sz="1100" dirty="0">
                <a:solidFill>
                  <a:srgbClr val="FF0000"/>
                </a:solidFill>
              </a:rPr>
              <a:t>          &lt;</a:t>
            </a:r>
            <a:r>
              <a:rPr lang="fr-FR" sz="1100" dirty="0" err="1">
                <a:solidFill>
                  <a:srgbClr val="FF0000"/>
                </a:solidFill>
              </a:rPr>
              <a:t>attributes</a:t>
            </a:r>
            <a:r>
              <a:rPr lang="fr-FR" sz="1100" dirty="0">
                <a:solidFill>
                  <a:srgbClr val="FF0000"/>
                </a:solidFill>
              </a:rPr>
              <a:t>&gt;</a:t>
            </a:r>
          </a:p>
          <a:p>
            <a:r>
              <a:rPr lang="fr-FR" sz="1100" dirty="0">
                <a:solidFill>
                  <a:srgbClr val="FF0000"/>
                </a:solidFill>
              </a:rPr>
              <a:t>            &lt;</a:t>
            </a:r>
            <a:r>
              <a:rPr lang="fr-FR" sz="1100" dirty="0" err="1">
                <a:solidFill>
                  <a:srgbClr val="FF0000"/>
                </a:solidFill>
              </a:rPr>
              <a:t>attribute</a:t>
            </a:r>
            <a:r>
              <a:rPr lang="fr-FR" sz="1100" dirty="0">
                <a:solidFill>
                  <a:srgbClr val="FF0000"/>
                </a:solidFill>
              </a:rPr>
              <a:t>&gt;</a:t>
            </a:r>
          </a:p>
          <a:p>
            <a:r>
              <a:rPr lang="fr-FR" sz="1100" dirty="0">
                <a:solidFill>
                  <a:srgbClr val="FF0000"/>
                </a:solidFill>
              </a:rPr>
              <a:t>               &lt;</a:t>
            </a:r>
            <a:r>
              <a:rPr lang="fr-FR" sz="1100" dirty="0" err="1">
                <a:solidFill>
                  <a:srgbClr val="FF0000"/>
                </a:solidFill>
              </a:rPr>
              <a:t>name</a:t>
            </a:r>
            <a:r>
              <a:rPr lang="fr-FR" sz="1100" dirty="0">
                <a:solidFill>
                  <a:srgbClr val="FF0000"/>
                </a:solidFill>
              </a:rPr>
              <a:t>&gt;COACH_NO&lt;/</a:t>
            </a:r>
            <a:r>
              <a:rPr lang="fr-FR" sz="1100" dirty="0" err="1">
                <a:solidFill>
                  <a:srgbClr val="FF0000"/>
                </a:solidFill>
              </a:rPr>
              <a:t>name</a:t>
            </a:r>
            <a:r>
              <a:rPr lang="fr-FR" sz="1100" dirty="0">
                <a:solidFill>
                  <a:srgbClr val="FF0000"/>
                </a:solidFill>
              </a:rPr>
              <a:t>&gt;</a:t>
            </a:r>
          </a:p>
          <a:p>
            <a:r>
              <a:rPr lang="fr-FR" sz="1100" dirty="0">
                <a:solidFill>
                  <a:srgbClr val="FF0000"/>
                </a:solidFill>
              </a:rPr>
              <a:t>               &lt;value&gt;15&lt;/value&gt;</a:t>
            </a:r>
          </a:p>
          <a:p>
            <a:r>
              <a:rPr lang="fr-FR" sz="1100" dirty="0">
                <a:solidFill>
                  <a:srgbClr val="FF0000"/>
                </a:solidFill>
              </a:rPr>
              <a:t>            &lt;/</a:t>
            </a:r>
            <a:r>
              <a:rPr lang="fr-FR" sz="1100" dirty="0" err="1">
                <a:solidFill>
                  <a:srgbClr val="FF0000"/>
                </a:solidFill>
              </a:rPr>
              <a:t>attribute</a:t>
            </a:r>
            <a:r>
              <a:rPr lang="fr-FR" sz="1100" dirty="0">
                <a:solidFill>
                  <a:srgbClr val="FF0000"/>
                </a:solidFill>
              </a:rPr>
              <a:t>&gt;</a:t>
            </a:r>
          </a:p>
          <a:p>
            <a:r>
              <a:rPr lang="fr-FR" sz="1100" dirty="0">
                <a:solidFill>
                  <a:srgbClr val="FF0000"/>
                </a:solidFill>
              </a:rPr>
              <a:t>            &lt;</a:t>
            </a:r>
            <a:r>
              <a:rPr lang="fr-FR" sz="1100" dirty="0" err="1">
                <a:solidFill>
                  <a:srgbClr val="FF0000"/>
                </a:solidFill>
              </a:rPr>
              <a:t>attribute</a:t>
            </a:r>
            <a:r>
              <a:rPr lang="fr-FR" sz="1100" dirty="0">
                <a:solidFill>
                  <a:srgbClr val="FF0000"/>
                </a:solidFill>
              </a:rPr>
              <a:t>&gt;</a:t>
            </a:r>
          </a:p>
          <a:p>
            <a:r>
              <a:rPr lang="fr-FR" sz="1100" dirty="0">
                <a:solidFill>
                  <a:srgbClr val="FF0000"/>
                </a:solidFill>
              </a:rPr>
              <a:t>               &lt;</a:t>
            </a:r>
            <a:r>
              <a:rPr lang="fr-FR" sz="1100" dirty="0" err="1">
                <a:solidFill>
                  <a:srgbClr val="FF0000"/>
                </a:solidFill>
              </a:rPr>
              <a:t>name</a:t>
            </a:r>
            <a:r>
              <a:rPr lang="fr-FR" sz="1100" dirty="0">
                <a:solidFill>
                  <a:srgbClr val="FF0000"/>
                </a:solidFill>
              </a:rPr>
              <a:t>&gt;SEAT_NO&lt;/</a:t>
            </a:r>
            <a:r>
              <a:rPr lang="fr-FR" sz="1100" dirty="0" err="1">
                <a:solidFill>
                  <a:srgbClr val="FF0000"/>
                </a:solidFill>
              </a:rPr>
              <a:t>name</a:t>
            </a:r>
            <a:r>
              <a:rPr lang="fr-FR" sz="1100" dirty="0">
                <a:solidFill>
                  <a:srgbClr val="FF0000"/>
                </a:solidFill>
              </a:rPr>
              <a:t>&gt;</a:t>
            </a:r>
          </a:p>
          <a:p>
            <a:r>
              <a:rPr lang="fr-FR" sz="1100" dirty="0">
                <a:solidFill>
                  <a:srgbClr val="FF0000"/>
                </a:solidFill>
              </a:rPr>
              <a:t>               &lt;value&gt;45&lt;/value&gt;</a:t>
            </a:r>
          </a:p>
          <a:p>
            <a:r>
              <a:rPr lang="fr-FR" sz="1100" dirty="0">
                <a:solidFill>
                  <a:srgbClr val="FF0000"/>
                </a:solidFill>
              </a:rPr>
              <a:t>            &lt;/</a:t>
            </a:r>
            <a:r>
              <a:rPr lang="fr-FR" sz="1100" dirty="0" err="1">
                <a:solidFill>
                  <a:srgbClr val="FF0000"/>
                </a:solidFill>
              </a:rPr>
              <a:t>attribute</a:t>
            </a:r>
            <a:r>
              <a:rPr lang="fr-FR" sz="1100" dirty="0">
                <a:solidFill>
                  <a:srgbClr val="FF0000"/>
                </a:solidFill>
              </a:rPr>
              <a:t>&gt;</a:t>
            </a:r>
          </a:p>
          <a:p>
            <a:r>
              <a:rPr lang="fr-FR" sz="1100" dirty="0">
                <a:solidFill>
                  <a:srgbClr val="FF0000"/>
                </a:solidFill>
              </a:rPr>
              <a:t>          &lt;/</a:t>
            </a:r>
            <a:r>
              <a:rPr lang="fr-FR" sz="1100" dirty="0" err="1">
                <a:solidFill>
                  <a:srgbClr val="FF0000"/>
                </a:solidFill>
              </a:rPr>
              <a:t>attributes</a:t>
            </a:r>
            <a:r>
              <a:rPr lang="fr-FR" sz="1100" dirty="0">
                <a:solidFill>
                  <a:srgbClr val="FF0000"/>
                </a:solidFill>
              </a:rPr>
              <a:t>&gt;</a:t>
            </a:r>
          </a:p>
          <a:p>
            <a:r>
              <a:rPr lang="fr-FR" sz="1100" dirty="0">
                <a:solidFill>
                  <a:srgbClr val="FF0000"/>
                </a:solidFill>
              </a:rPr>
              <a:t>        &lt;/</a:t>
            </a:r>
            <a:r>
              <a:rPr lang="fr-FR" sz="1100" dirty="0" err="1">
                <a:solidFill>
                  <a:srgbClr val="FF0000"/>
                </a:solidFill>
              </a:rPr>
              <a:t>farePreference</a:t>
            </a:r>
            <a:r>
              <a:rPr lang="fr-FR" sz="1100" dirty="0">
                <a:solidFill>
                  <a:srgbClr val="FF0000"/>
                </a:solidFill>
              </a:rPr>
              <a:t>&gt;</a:t>
            </a:r>
          </a:p>
          <a:p>
            <a:endParaRPr lang="fr-FR" sz="1400" dirty="0">
              <a:solidFill>
                <a:srgbClr val="FF0000"/>
              </a:solidFill>
            </a:endParaRPr>
          </a:p>
          <a:p>
            <a:r>
              <a:rPr lang="fr-FR" sz="1400" dirty="0">
                <a:solidFill>
                  <a:srgbClr val="FF0000"/>
                </a:solidFill>
              </a:rPr>
              <a:t>N’a pas l’air d’être pris en compte …</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276392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3274429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8543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100" dirty="0"/>
              <a:t>Contact information: agent </a:t>
            </a:r>
            <a:r>
              <a:rPr lang="fr-FR" sz="1100" dirty="0" err="1"/>
              <a:t>that</a:t>
            </a:r>
            <a:r>
              <a:rPr lang="fr-FR" sz="1100" dirty="0"/>
              <a:t> made the </a:t>
            </a:r>
            <a:r>
              <a:rPr lang="fr-FR" sz="1100" dirty="0" err="1"/>
              <a:t>booking</a:t>
            </a:r>
            <a:r>
              <a:rPr lang="fr-FR" sz="1100" dirty="0"/>
              <a:t> ? ( </a:t>
            </a:r>
            <a:r>
              <a:rPr lang="fr-FR" sz="1100" dirty="0" err="1"/>
              <a:t>ie</a:t>
            </a:r>
            <a:r>
              <a:rPr lang="fr-FR" sz="1100" dirty="0"/>
              <a:t> </a:t>
            </a:r>
            <a:r>
              <a:rPr lang="fr-FR" sz="1100" dirty="0" err="1"/>
              <a:t>can</a:t>
            </a:r>
            <a:r>
              <a:rPr lang="fr-FR" sz="1100" dirty="0"/>
              <a:t> </a:t>
            </a:r>
            <a:r>
              <a:rPr lang="fr-FR" sz="1100" dirty="0" err="1"/>
              <a:t>be</a:t>
            </a:r>
            <a:r>
              <a:rPr lang="fr-FR" sz="1100" dirty="0"/>
              <a:t> the </a:t>
            </a:r>
            <a:r>
              <a:rPr lang="fr-FR" sz="1100" dirty="0" err="1"/>
              <a:t>subagent</a:t>
            </a:r>
            <a:r>
              <a:rPr lang="fr-FR" sz="1100" dirty="0"/>
              <a:t>…)</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25</a:t>
            </a:fld>
            <a:endParaRPr lang="fr-FR" dirty="0"/>
          </a:p>
        </p:txBody>
      </p:sp>
    </p:spTree>
    <p:extLst>
      <p:ext uri="{BB962C8B-B14F-4D97-AF65-F5344CB8AC3E}">
        <p14:creationId xmlns:p14="http://schemas.microsoft.com/office/powerpoint/2010/main" val="321886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26</a:t>
            </a:fld>
            <a:endParaRPr lang="fr-FR" dirty="0"/>
          </a:p>
        </p:txBody>
      </p:sp>
    </p:spTree>
    <p:extLst>
      <p:ext uri="{BB962C8B-B14F-4D97-AF65-F5344CB8AC3E}">
        <p14:creationId xmlns:p14="http://schemas.microsoft.com/office/powerpoint/2010/main" val="3720896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27</a:t>
            </a:fld>
            <a:endParaRPr lang="fr-FR" dirty="0"/>
          </a:p>
        </p:txBody>
      </p:sp>
    </p:spTree>
    <p:extLst>
      <p:ext uri="{BB962C8B-B14F-4D97-AF65-F5344CB8AC3E}">
        <p14:creationId xmlns:p14="http://schemas.microsoft.com/office/powerpoint/2010/main" val="356179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a:t>Faire un focus sur le tag &lt;</a:t>
            </a:r>
            <a:r>
              <a:rPr lang="fr-FR" dirty="0" err="1"/>
              <a:t>inventoryBookingConfirmation</a:t>
            </a:r>
            <a:r>
              <a:rPr lang="fr-FR" dirty="0"/>
              <a:t>&gt;false&lt;/</a:t>
            </a:r>
            <a:r>
              <a:rPr lang="fr-FR" dirty="0" err="1"/>
              <a:t>inventoryBookingConfirmation</a:t>
            </a:r>
            <a:r>
              <a:rPr lang="fr-FR" dirty="0"/>
              <a:t>&gt; qui est obligatoire pour</a:t>
            </a:r>
            <a:r>
              <a:rPr lang="fr-FR" baseline="0" dirty="0"/>
              <a:t> la DB DC</a:t>
            </a:r>
          </a:p>
          <a:p>
            <a:r>
              <a:rPr lang="fr-FR"/>
              <a:t>-&gt; </a:t>
            </a:r>
            <a:r>
              <a:rPr lang="fr-FR" dirty="0"/>
              <a:t>le focus est faire lors de la partie sur la connexion</a:t>
            </a:r>
            <a:r>
              <a:rPr lang="fr-FR" baseline="0" dirty="0"/>
              <a:t> directe</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28</a:t>
            </a:fld>
            <a:endParaRPr lang="fr-FR" dirty="0"/>
          </a:p>
        </p:txBody>
      </p:sp>
    </p:spTree>
    <p:extLst>
      <p:ext uri="{BB962C8B-B14F-4D97-AF65-F5344CB8AC3E}">
        <p14:creationId xmlns:p14="http://schemas.microsoft.com/office/powerpoint/2010/main" val="3144358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29</a:t>
            </a:fld>
            <a:endParaRPr lang="fr-FR" dirty="0"/>
          </a:p>
        </p:txBody>
      </p:sp>
    </p:spTree>
    <p:extLst>
      <p:ext uri="{BB962C8B-B14F-4D97-AF65-F5344CB8AC3E}">
        <p14:creationId xmlns:p14="http://schemas.microsoft.com/office/powerpoint/2010/main" val="226820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a:t>
            </a:fld>
            <a:endParaRPr lang="fr-FR" dirty="0"/>
          </a:p>
        </p:txBody>
      </p:sp>
    </p:spTree>
    <p:extLst>
      <p:ext uri="{BB962C8B-B14F-4D97-AF65-F5344CB8AC3E}">
        <p14:creationId xmlns:p14="http://schemas.microsoft.com/office/powerpoint/2010/main" val="4072927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30</a:t>
            </a:fld>
            <a:endParaRPr lang="fr-FR" dirty="0"/>
          </a:p>
        </p:txBody>
      </p:sp>
    </p:spTree>
    <p:extLst>
      <p:ext uri="{BB962C8B-B14F-4D97-AF65-F5344CB8AC3E}">
        <p14:creationId xmlns:p14="http://schemas.microsoft.com/office/powerpoint/2010/main" val="3436829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31</a:t>
            </a:fld>
            <a:endParaRPr lang="fr-FR" dirty="0"/>
          </a:p>
        </p:txBody>
      </p:sp>
    </p:spTree>
    <p:extLst>
      <p:ext uri="{BB962C8B-B14F-4D97-AF65-F5344CB8AC3E}">
        <p14:creationId xmlns:p14="http://schemas.microsoft.com/office/powerpoint/2010/main" val="386507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32</a:t>
            </a:fld>
            <a:endParaRPr lang="fr-FR" dirty="0"/>
          </a:p>
        </p:txBody>
      </p:sp>
    </p:spTree>
    <p:extLst>
      <p:ext uri="{BB962C8B-B14F-4D97-AF65-F5344CB8AC3E}">
        <p14:creationId xmlns:p14="http://schemas.microsoft.com/office/powerpoint/2010/main" val="600956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33</a:t>
            </a:fld>
            <a:endParaRPr lang="fr-FR" dirty="0"/>
          </a:p>
        </p:txBody>
      </p:sp>
    </p:spTree>
    <p:extLst>
      <p:ext uri="{BB962C8B-B14F-4D97-AF65-F5344CB8AC3E}">
        <p14:creationId xmlns:p14="http://schemas.microsoft.com/office/powerpoint/2010/main" val="1646173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34</a:t>
            </a:fld>
            <a:endParaRPr lang="fr-FR" dirty="0"/>
          </a:p>
        </p:txBody>
      </p:sp>
    </p:spTree>
    <p:extLst>
      <p:ext uri="{BB962C8B-B14F-4D97-AF65-F5344CB8AC3E}">
        <p14:creationId xmlns:p14="http://schemas.microsoft.com/office/powerpoint/2010/main" val="1602301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en-US" sz="1100" cap="none" dirty="0">
                <a:solidFill>
                  <a:schemeClr val="bg2"/>
                </a:solidFill>
              </a:rPr>
              <a:t>PTP Paris-London, one-way, one adult</a:t>
            </a:r>
            <a:endParaRPr lang="fr-FR" sz="1100" cap="none" dirty="0">
              <a:solidFill>
                <a:schemeClr val="accent6"/>
              </a:solidFil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35</a:t>
            </a:fld>
            <a:endParaRPr lang="fr-FR" dirty="0"/>
          </a:p>
        </p:txBody>
      </p:sp>
    </p:spTree>
    <p:extLst>
      <p:ext uri="{BB962C8B-B14F-4D97-AF65-F5344CB8AC3E}">
        <p14:creationId xmlns:p14="http://schemas.microsoft.com/office/powerpoint/2010/main" val="236485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816504" rtl="0" eaLnBrk="1" fontAlgn="auto" latinLnBrk="0" hangingPunct="1">
              <a:lnSpc>
                <a:spcPct val="100000"/>
              </a:lnSpc>
              <a:spcBef>
                <a:spcPts val="0"/>
              </a:spcBef>
              <a:spcAft>
                <a:spcPts val="0"/>
              </a:spcAft>
              <a:buClrTx/>
              <a:buSzTx/>
              <a:buFontTx/>
              <a:buNone/>
              <a:tabLst/>
              <a:defRPr/>
            </a:pPr>
            <a:r>
              <a:rPr lang="fr-FR" dirty="0"/>
              <a:t>J’aurai mis la partie</a:t>
            </a:r>
            <a:r>
              <a:rPr lang="fr-FR" baseline="0" dirty="0"/>
              <a:t> BDS après le </a:t>
            </a:r>
            <a:r>
              <a:rPr lang="fr-FR" baseline="0" dirty="0" err="1"/>
              <a:t>ConfirmAllowancePayment</a:t>
            </a:r>
            <a:r>
              <a:rPr lang="fr-FR" baseline="0" dirty="0"/>
              <a:t> moi plutôt : le CAP n’est pas décris car il n’est pas différent</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43</a:t>
            </a:fld>
            <a:endParaRPr lang="fr-FR" dirty="0"/>
          </a:p>
        </p:txBody>
      </p:sp>
    </p:spTree>
    <p:extLst>
      <p:ext uri="{BB962C8B-B14F-4D97-AF65-F5344CB8AC3E}">
        <p14:creationId xmlns:p14="http://schemas.microsoft.com/office/powerpoint/2010/main" val="2510030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46</a:t>
            </a:fld>
            <a:endParaRPr lang="fr-FR" dirty="0"/>
          </a:p>
        </p:txBody>
      </p:sp>
    </p:spTree>
    <p:extLst>
      <p:ext uri="{BB962C8B-B14F-4D97-AF65-F5344CB8AC3E}">
        <p14:creationId xmlns:p14="http://schemas.microsoft.com/office/powerpoint/2010/main" val="2658969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49</a:t>
            </a:fld>
            <a:endParaRPr lang="fr-FR" dirty="0"/>
          </a:p>
        </p:txBody>
      </p:sp>
    </p:spTree>
    <p:extLst>
      <p:ext uri="{BB962C8B-B14F-4D97-AF65-F5344CB8AC3E}">
        <p14:creationId xmlns:p14="http://schemas.microsoft.com/office/powerpoint/2010/main" val="1529138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50</a:t>
            </a:fld>
            <a:endParaRPr lang="fr-FR" dirty="0"/>
          </a:p>
        </p:txBody>
      </p:sp>
    </p:spTree>
    <p:extLst>
      <p:ext uri="{BB962C8B-B14F-4D97-AF65-F5344CB8AC3E}">
        <p14:creationId xmlns:p14="http://schemas.microsoft.com/office/powerpoint/2010/main" val="315520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a:t>
            </a:fld>
            <a:endParaRPr lang="fr-FR" dirty="0"/>
          </a:p>
        </p:txBody>
      </p:sp>
    </p:spTree>
    <p:extLst>
      <p:ext uri="{BB962C8B-B14F-4D97-AF65-F5344CB8AC3E}">
        <p14:creationId xmlns:p14="http://schemas.microsoft.com/office/powerpoint/2010/main" val="1947856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51</a:t>
            </a:fld>
            <a:endParaRPr lang="fr-FR" dirty="0"/>
          </a:p>
        </p:txBody>
      </p:sp>
    </p:spTree>
    <p:extLst>
      <p:ext uri="{BB962C8B-B14F-4D97-AF65-F5344CB8AC3E}">
        <p14:creationId xmlns:p14="http://schemas.microsoft.com/office/powerpoint/2010/main" val="506147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52</a:t>
            </a:fld>
            <a:endParaRPr lang="fr-FR" dirty="0"/>
          </a:p>
        </p:txBody>
      </p:sp>
    </p:spTree>
    <p:extLst>
      <p:ext uri="{BB962C8B-B14F-4D97-AF65-F5344CB8AC3E}">
        <p14:creationId xmlns:p14="http://schemas.microsoft.com/office/powerpoint/2010/main" val="173525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54</a:t>
            </a:fld>
            <a:endParaRPr lang="fr-FR" dirty="0"/>
          </a:p>
        </p:txBody>
      </p:sp>
    </p:spTree>
    <p:extLst>
      <p:ext uri="{BB962C8B-B14F-4D97-AF65-F5344CB8AC3E}">
        <p14:creationId xmlns:p14="http://schemas.microsoft.com/office/powerpoint/2010/main" val="559310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55</a:t>
            </a:fld>
            <a:endParaRPr lang="fr-FR" dirty="0"/>
          </a:p>
        </p:txBody>
      </p:sp>
    </p:spTree>
    <p:extLst>
      <p:ext uri="{BB962C8B-B14F-4D97-AF65-F5344CB8AC3E}">
        <p14:creationId xmlns:p14="http://schemas.microsoft.com/office/powerpoint/2010/main" val="7438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57</a:t>
            </a:fld>
            <a:endParaRPr lang="fr-FR" dirty="0"/>
          </a:p>
        </p:txBody>
      </p:sp>
    </p:spTree>
    <p:extLst>
      <p:ext uri="{BB962C8B-B14F-4D97-AF65-F5344CB8AC3E}">
        <p14:creationId xmlns:p14="http://schemas.microsoft.com/office/powerpoint/2010/main" val="3259981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58</a:t>
            </a:fld>
            <a:endParaRPr lang="fr-FR" dirty="0"/>
          </a:p>
        </p:txBody>
      </p:sp>
    </p:spTree>
    <p:extLst>
      <p:ext uri="{BB962C8B-B14F-4D97-AF65-F5344CB8AC3E}">
        <p14:creationId xmlns:p14="http://schemas.microsoft.com/office/powerpoint/2010/main" val="1123013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59</a:t>
            </a:fld>
            <a:endParaRPr lang="fr-FR" dirty="0"/>
          </a:p>
        </p:txBody>
      </p:sp>
    </p:spTree>
    <p:extLst>
      <p:ext uri="{BB962C8B-B14F-4D97-AF65-F5344CB8AC3E}">
        <p14:creationId xmlns:p14="http://schemas.microsoft.com/office/powerpoint/2010/main" val="3906557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60</a:t>
            </a:fld>
            <a:endParaRPr lang="fr-FR" dirty="0"/>
          </a:p>
        </p:txBody>
      </p:sp>
    </p:spTree>
    <p:extLst>
      <p:ext uri="{BB962C8B-B14F-4D97-AF65-F5344CB8AC3E}">
        <p14:creationId xmlns:p14="http://schemas.microsoft.com/office/powerpoint/2010/main" val="330385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61</a:t>
            </a:fld>
            <a:endParaRPr lang="fr-FR" dirty="0"/>
          </a:p>
        </p:txBody>
      </p:sp>
    </p:spTree>
    <p:extLst>
      <p:ext uri="{BB962C8B-B14F-4D97-AF65-F5344CB8AC3E}">
        <p14:creationId xmlns:p14="http://schemas.microsoft.com/office/powerpoint/2010/main" val="1997386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62</a:t>
            </a:fld>
            <a:endParaRPr lang="fr-FR" dirty="0"/>
          </a:p>
        </p:txBody>
      </p:sp>
    </p:spTree>
    <p:extLst>
      <p:ext uri="{BB962C8B-B14F-4D97-AF65-F5344CB8AC3E}">
        <p14:creationId xmlns:p14="http://schemas.microsoft.com/office/powerpoint/2010/main" val="426884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14</a:t>
            </a:fld>
            <a:endParaRPr lang="fr-FR" dirty="0"/>
          </a:p>
        </p:txBody>
      </p:sp>
    </p:spTree>
    <p:extLst>
      <p:ext uri="{BB962C8B-B14F-4D97-AF65-F5344CB8AC3E}">
        <p14:creationId xmlns:p14="http://schemas.microsoft.com/office/powerpoint/2010/main" val="1749915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64</a:t>
            </a:fld>
            <a:endParaRPr lang="fr-FR" dirty="0"/>
          </a:p>
        </p:txBody>
      </p:sp>
    </p:spTree>
    <p:extLst>
      <p:ext uri="{BB962C8B-B14F-4D97-AF65-F5344CB8AC3E}">
        <p14:creationId xmlns:p14="http://schemas.microsoft.com/office/powerpoint/2010/main" val="3671824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65</a:t>
            </a:fld>
            <a:endParaRPr lang="fr-FR" dirty="0"/>
          </a:p>
        </p:txBody>
      </p:sp>
    </p:spTree>
    <p:extLst>
      <p:ext uri="{BB962C8B-B14F-4D97-AF65-F5344CB8AC3E}">
        <p14:creationId xmlns:p14="http://schemas.microsoft.com/office/powerpoint/2010/main" val="1299680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66</a:t>
            </a:fld>
            <a:endParaRPr lang="fr-FR" dirty="0"/>
          </a:p>
        </p:txBody>
      </p:sp>
    </p:spTree>
    <p:extLst>
      <p:ext uri="{BB962C8B-B14F-4D97-AF65-F5344CB8AC3E}">
        <p14:creationId xmlns:p14="http://schemas.microsoft.com/office/powerpoint/2010/main" val="846313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67</a:t>
            </a:fld>
            <a:endParaRPr lang="fr-FR" dirty="0"/>
          </a:p>
        </p:txBody>
      </p:sp>
    </p:spTree>
    <p:extLst>
      <p:ext uri="{BB962C8B-B14F-4D97-AF65-F5344CB8AC3E}">
        <p14:creationId xmlns:p14="http://schemas.microsoft.com/office/powerpoint/2010/main" val="1677377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69</a:t>
            </a:fld>
            <a:endParaRPr lang="fr-FR" dirty="0"/>
          </a:p>
        </p:txBody>
      </p:sp>
    </p:spTree>
    <p:extLst>
      <p:ext uri="{BB962C8B-B14F-4D97-AF65-F5344CB8AC3E}">
        <p14:creationId xmlns:p14="http://schemas.microsoft.com/office/powerpoint/2010/main" val="2794395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70</a:t>
            </a:fld>
            <a:endParaRPr lang="fr-FR" dirty="0"/>
          </a:p>
        </p:txBody>
      </p:sp>
    </p:spTree>
    <p:extLst>
      <p:ext uri="{BB962C8B-B14F-4D97-AF65-F5344CB8AC3E}">
        <p14:creationId xmlns:p14="http://schemas.microsoft.com/office/powerpoint/2010/main" val="2698658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71</a:t>
            </a:fld>
            <a:endParaRPr lang="fr-FR" dirty="0"/>
          </a:p>
        </p:txBody>
      </p:sp>
    </p:spTree>
    <p:extLst>
      <p:ext uri="{BB962C8B-B14F-4D97-AF65-F5344CB8AC3E}">
        <p14:creationId xmlns:p14="http://schemas.microsoft.com/office/powerpoint/2010/main" val="3605249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72</a:t>
            </a:fld>
            <a:endParaRPr lang="fr-FR" dirty="0"/>
          </a:p>
        </p:txBody>
      </p:sp>
    </p:spTree>
    <p:extLst>
      <p:ext uri="{BB962C8B-B14F-4D97-AF65-F5344CB8AC3E}">
        <p14:creationId xmlns:p14="http://schemas.microsoft.com/office/powerpoint/2010/main" val="1845578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73</a:t>
            </a:fld>
            <a:endParaRPr lang="fr-FR" dirty="0"/>
          </a:p>
        </p:txBody>
      </p:sp>
    </p:spTree>
    <p:extLst>
      <p:ext uri="{BB962C8B-B14F-4D97-AF65-F5344CB8AC3E}">
        <p14:creationId xmlns:p14="http://schemas.microsoft.com/office/powerpoint/2010/main" val="33654631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74</a:t>
            </a:fld>
            <a:endParaRPr lang="fr-FR" dirty="0"/>
          </a:p>
        </p:txBody>
      </p:sp>
    </p:spTree>
    <p:extLst>
      <p:ext uri="{BB962C8B-B14F-4D97-AF65-F5344CB8AC3E}">
        <p14:creationId xmlns:p14="http://schemas.microsoft.com/office/powerpoint/2010/main" val="244702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4406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76</a:t>
            </a:fld>
            <a:endParaRPr lang="fr-FR" dirty="0"/>
          </a:p>
        </p:txBody>
      </p:sp>
    </p:spTree>
    <p:extLst>
      <p:ext uri="{BB962C8B-B14F-4D97-AF65-F5344CB8AC3E}">
        <p14:creationId xmlns:p14="http://schemas.microsoft.com/office/powerpoint/2010/main" val="26435888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77</a:t>
            </a:fld>
            <a:endParaRPr lang="fr-FR" dirty="0"/>
          </a:p>
        </p:txBody>
      </p:sp>
    </p:spTree>
    <p:extLst>
      <p:ext uri="{BB962C8B-B14F-4D97-AF65-F5344CB8AC3E}">
        <p14:creationId xmlns:p14="http://schemas.microsoft.com/office/powerpoint/2010/main" val="1409991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78</a:t>
            </a:fld>
            <a:endParaRPr lang="fr-FR" dirty="0"/>
          </a:p>
        </p:txBody>
      </p:sp>
    </p:spTree>
    <p:extLst>
      <p:ext uri="{BB962C8B-B14F-4D97-AF65-F5344CB8AC3E}">
        <p14:creationId xmlns:p14="http://schemas.microsoft.com/office/powerpoint/2010/main" val="1437466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79</a:t>
            </a:fld>
            <a:endParaRPr lang="fr-FR" dirty="0"/>
          </a:p>
        </p:txBody>
      </p:sp>
    </p:spTree>
    <p:extLst>
      <p:ext uri="{BB962C8B-B14F-4D97-AF65-F5344CB8AC3E}">
        <p14:creationId xmlns:p14="http://schemas.microsoft.com/office/powerpoint/2010/main" val="2023552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80</a:t>
            </a:fld>
            <a:endParaRPr lang="fr-FR" dirty="0"/>
          </a:p>
        </p:txBody>
      </p:sp>
    </p:spTree>
    <p:extLst>
      <p:ext uri="{BB962C8B-B14F-4D97-AF65-F5344CB8AC3E}">
        <p14:creationId xmlns:p14="http://schemas.microsoft.com/office/powerpoint/2010/main" val="39752965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81</a:t>
            </a:fld>
            <a:endParaRPr lang="fr-FR" dirty="0"/>
          </a:p>
        </p:txBody>
      </p:sp>
    </p:spTree>
    <p:extLst>
      <p:ext uri="{BB962C8B-B14F-4D97-AF65-F5344CB8AC3E}">
        <p14:creationId xmlns:p14="http://schemas.microsoft.com/office/powerpoint/2010/main" val="4287635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82</a:t>
            </a:fld>
            <a:endParaRPr lang="fr-FR" dirty="0"/>
          </a:p>
        </p:txBody>
      </p:sp>
    </p:spTree>
    <p:extLst>
      <p:ext uri="{BB962C8B-B14F-4D97-AF65-F5344CB8AC3E}">
        <p14:creationId xmlns:p14="http://schemas.microsoft.com/office/powerpoint/2010/main" val="2229362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83</a:t>
            </a:fld>
            <a:endParaRPr lang="fr-FR" dirty="0"/>
          </a:p>
        </p:txBody>
      </p:sp>
    </p:spTree>
    <p:extLst>
      <p:ext uri="{BB962C8B-B14F-4D97-AF65-F5344CB8AC3E}">
        <p14:creationId xmlns:p14="http://schemas.microsoft.com/office/powerpoint/2010/main" val="3817400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84</a:t>
            </a:fld>
            <a:endParaRPr lang="fr-FR" dirty="0"/>
          </a:p>
        </p:txBody>
      </p:sp>
    </p:spTree>
    <p:extLst>
      <p:ext uri="{BB962C8B-B14F-4D97-AF65-F5344CB8AC3E}">
        <p14:creationId xmlns:p14="http://schemas.microsoft.com/office/powerpoint/2010/main" val="2102690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85</a:t>
            </a:fld>
            <a:endParaRPr lang="fr-FR" dirty="0"/>
          </a:p>
        </p:txBody>
      </p:sp>
    </p:spTree>
    <p:extLst>
      <p:ext uri="{BB962C8B-B14F-4D97-AF65-F5344CB8AC3E}">
        <p14:creationId xmlns:p14="http://schemas.microsoft.com/office/powerpoint/2010/main" val="33519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16</a:t>
            </a:fld>
            <a:endParaRPr lang="fr-FR" dirty="0"/>
          </a:p>
        </p:txBody>
      </p:sp>
    </p:spTree>
    <p:extLst>
      <p:ext uri="{BB962C8B-B14F-4D97-AF65-F5344CB8AC3E}">
        <p14:creationId xmlns:p14="http://schemas.microsoft.com/office/powerpoint/2010/main" val="38965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93</a:t>
            </a:fld>
            <a:endParaRPr lang="fr-FR" dirty="0"/>
          </a:p>
        </p:txBody>
      </p:sp>
    </p:spTree>
    <p:extLst>
      <p:ext uri="{BB962C8B-B14F-4D97-AF65-F5344CB8AC3E}">
        <p14:creationId xmlns:p14="http://schemas.microsoft.com/office/powerpoint/2010/main" val="3241006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94</a:t>
            </a:fld>
            <a:endParaRPr lang="fr-FR" dirty="0"/>
          </a:p>
        </p:txBody>
      </p:sp>
    </p:spTree>
    <p:extLst>
      <p:ext uri="{BB962C8B-B14F-4D97-AF65-F5344CB8AC3E}">
        <p14:creationId xmlns:p14="http://schemas.microsoft.com/office/powerpoint/2010/main" val="1876706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95</a:t>
            </a:fld>
            <a:endParaRPr lang="fr-FR" dirty="0"/>
          </a:p>
        </p:txBody>
      </p:sp>
    </p:spTree>
    <p:extLst>
      <p:ext uri="{BB962C8B-B14F-4D97-AF65-F5344CB8AC3E}">
        <p14:creationId xmlns:p14="http://schemas.microsoft.com/office/powerpoint/2010/main" val="4008401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97</a:t>
            </a:fld>
            <a:endParaRPr lang="fr-FR" dirty="0"/>
          </a:p>
        </p:txBody>
      </p:sp>
    </p:spTree>
    <p:extLst>
      <p:ext uri="{BB962C8B-B14F-4D97-AF65-F5344CB8AC3E}">
        <p14:creationId xmlns:p14="http://schemas.microsoft.com/office/powerpoint/2010/main" val="22508936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98</a:t>
            </a:fld>
            <a:endParaRPr lang="fr-FR" dirty="0"/>
          </a:p>
        </p:txBody>
      </p:sp>
    </p:spTree>
    <p:extLst>
      <p:ext uri="{BB962C8B-B14F-4D97-AF65-F5344CB8AC3E}">
        <p14:creationId xmlns:p14="http://schemas.microsoft.com/office/powerpoint/2010/main" val="27318941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100</a:t>
            </a:fld>
            <a:endParaRPr lang="fr-FR" dirty="0"/>
          </a:p>
        </p:txBody>
      </p:sp>
    </p:spTree>
    <p:extLst>
      <p:ext uri="{BB962C8B-B14F-4D97-AF65-F5344CB8AC3E}">
        <p14:creationId xmlns:p14="http://schemas.microsoft.com/office/powerpoint/2010/main" val="24760021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108</a:t>
            </a:fld>
            <a:endParaRPr lang="fr-FR" dirty="0"/>
          </a:p>
        </p:txBody>
      </p:sp>
    </p:spTree>
    <p:extLst>
      <p:ext uri="{BB962C8B-B14F-4D97-AF65-F5344CB8AC3E}">
        <p14:creationId xmlns:p14="http://schemas.microsoft.com/office/powerpoint/2010/main" val="30772013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109</a:t>
            </a:fld>
            <a:endParaRPr lang="fr-FR" dirty="0"/>
          </a:p>
        </p:txBody>
      </p:sp>
    </p:spTree>
    <p:extLst>
      <p:ext uri="{BB962C8B-B14F-4D97-AF65-F5344CB8AC3E}">
        <p14:creationId xmlns:p14="http://schemas.microsoft.com/office/powerpoint/2010/main" val="624388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110</a:t>
            </a:fld>
            <a:endParaRPr lang="fr-FR" dirty="0"/>
          </a:p>
        </p:txBody>
      </p:sp>
    </p:spTree>
    <p:extLst>
      <p:ext uri="{BB962C8B-B14F-4D97-AF65-F5344CB8AC3E}">
        <p14:creationId xmlns:p14="http://schemas.microsoft.com/office/powerpoint/2010/main" val="5629657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111</a:t>
            </a:fld>
            <a:endParaRPr lang="fr-FR" dirty="0"/>
          </a:p>
        </p:txBody>
      </p:sp>
    </p:spTree>
    <p:extLst>
      <p:ext uri="{BB962C8B-B14F-4D97-AF65-F5344CB8AC3E}">
        <p14:creationId xmlns:p14="http://schemas.microsoft.com/office/powerpoint/2010/main" val="161808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9271198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128</a:t>
            </a:fld>
            <a:endParaRPr lang="fr-FR" dirty="0"/>
          </a:p>
        </p:txBody>
      </p:sp>
    </p:spTree>
    <p:extLst>
      <p:ext uri="{BB962C8B-B14F-4D97-AF65-F5344CB8AC3E}">
        <p14:creationId xmlns:p14="http://schemas.microsoft.com/office/powerpoint/2010/main" val="15309220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129</a:t>
            </a:fld>
            <a:endParaRPr lang="fr-FR" dirty="0"/>
          </a:p>
        </p:txBody>
      </p:sp>
    </p:spTree>
    <p:extLst>
      <p:ext uri="{BB962C8B-B14F-4D97-AF65-F5344CB8AC3E}">
        <p14:creationId xmlns:p14="http://schemas.microsoft.com/office/powerpoint/2010/main" val="24707072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a:t>Voir commentaire précédent sur slide 96</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132</a:t>
            </a:fld>
            <a:endParaRPr lang="fr-FR" dirty="0"/>
          </a:p>
        </p:txBody>
      </p:sp>
    </p:spTree>
    <p:extLst>
      <p:ext uri="{BB962C8B-B14F-4D97-AF65-F5344CB8AC3E}">
        <p14:creationId xmlns:p14="http://schemas.microsoft.com/office/powerpoint/2010/main" val="30872057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133</a:t>
            </a:fld>
            <a:endParaRPr lang="fr-FR" dirty="0"/>
          </a:p>
        </p:txBody>
      </p:sp>
    </p:spTree>
    <p:extLst>
      <p:ext uri="{BB962C8B-B14F-4D97-AF65-F5344CB8AC3E}">
        <p14:creationId xmlns:p14="http://schemas.microsoft.com/office/powerpoint/2010/main" val="35859625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139</a:t>
            </a:fld>
            <a:endParaRPr lang="fr-FR" dirty="0"/>
          </a:p>
        </p:txBody>
      </p:sp>
    </p:spTree>
    <p:extLst>
      <p:ext uri="{BB962C8B-B14F-4D97-AF65-F5344CB8AC3E}">
        <p14:creationId xmlns:p14="http://schemas.microsoft.com/office/powerpoint/2010/main" val="255100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18</a:t>
            </a:fld>
            <a:endParaRPr lang="fr-FR" dirty="0"/>
          </a:p>
        </p:txBody>
      </p:sp>
    </p:spTree>
    <p:extLst>
      <p:ext uri="{BB962C8B-B14F-4D97-AF65-F5344CB8AC3E}">
        <p14:creationId xmlns:p14="http://schemas.microsoft.com/office/powerpoint/2010/main" val="415108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100" dirty="0" err="1">
                <a:solidFill>
                  <a:srgbClr val="FF0000"/>
                </a:solidFill>
                <a:latin typeface="Courier New" panose="02070309020205020404" pitchFamily="49" charset="0"/>
                <a:cs typeface="Courier New" panose="02070309020205020404" pitchFamily="49" charset="0"/>
              </a:rPr>
              <a:t>todCollectionAvailableAtOriginStation</a:t>
            </a:r>
            <a:r>
              <a:rPr lang="fr-FR" sz="1100" dirty="0">
                <a:solidFill>
                  <a:srgbClr val="FF0000"/>
                </a:solidFill>
                <a:latin typeface="Courier New" panose="02070309020205020404" pitchFamily="49" charset="0"/>
                <a:cs typeface="Courier New" panose="02070309020205020404" pitchFamily="49" charset="0"/>
              </a:rPr>
              <a:t> : en fait ce champ</a:t>
            </a:r>
            <a:r>
              <a:rPr lang="fr-FR" sz="1100" baseline="0" dirty="0">
                <a:solidFill>
                  <a:srgbClr val="FF0000"/>
                </a:solidFill>
                <a:latin typeface="Courier New" panose="02070309020205020404" pitchFamily="49" charset="0"/>
                <a:cs typeface="Courier New" panose="02070309020205020404" pitchFamily="49" charset="0"/>
              </a:rPr>
              <a:t> a été développé pour Amtrak de mémoire. Plutôt que de dire qu’on ne peut pas s’y référer dire qu’il s’appliquait à la DC Amtrak</a:t>
            </a:r>
            <a:endParaRPr lang="fr-FR" sz="2000" dirty="0">
              <a:solidFill>
                <a:srgbClr val="FF0000"/>
              </a:solidFill>
            </a:endParaRPr>
          </a:p>
          <a:p>
            <a:endParaRPr lang="fr-FR" sz="1100" dirty="0">
              <a:solidFill>
                <a:srgbClr val="FF0000"/>
              </a:solidFill>
            </a:endParaRPr>
          </a:p>
          <a:p>
            <a:endParaRPr lang="fr-FR" sz="1100" dirty="0">
              <a:solidFill>
                <a:srgbClr val="FF0000"/>
              </a:solidFill>
            </a:endParaRPr>
          </a:p>
          <a:p>
            <a:r>
              <a:rPr lang="fr-FR" sz="1100" dirty="0" err="1">
                <a:solidFill>
                  <a:srgbClr val="FF0000"/>
                </a:solidFill>
              </a:rPr>
              <a:t>Fare</a:t>
            </a:r>
            <a:r>
              <a:rPr lang="fr-FR" sz="1100" dirty="0">
                <a:solidFill>
                  <a:srgbClr val="FF0000"/>
                </a:solidFill>
              </a:rPr>
              <a:t> </a:t>
            </a:r>
            <a:r>
              <a:rPr lang="fr-FR" sz="1100" dirty="0" err="1">
                <a:solidFill>
                  <a:srgbClr val="FF0000"/>
                </a:solidFill>
              </a:rPr>
              <a:t>season</a:t>
            </a:r>
            <a:r>
              <a:rPr lang="fr-FR" sz="1100" dirty="0">
                <a:solidFill>
                  <a:srgbClr val="FF0000"/>
                </a:solidFill>
              </a:rPr>
              <a:t> code ?</a:t>
            </a:r>
          </a:p>
          <a:p>
            <a:endParaRPr lang="fr-FR" sz="1100" dirty="0">
              <a:solidFill>
                <a:srgbClr val="FF0000"/>
              </a:solidFill>
            </a:endParaRPr>
          </a:p>
          <a:p>
            <a:r>
              <a:rPr lang="fr-FR" sz="1100" dirty="0">
                <a:solidFill>
                  <a:srgbClr val="FF0000"/>
                </a:solidFill>
              </a:rPr>
              <a:t>Group </a:t>
            </a:r>
            <a:r>
              <a:rPr lang="fr-FR" sz="1100" dirty="0" err="1">
                <a:solidFill>
                  <a:srgbClr val="FF0000"/>
                </a:solidFill>
              </a:rPr>
              <a:t>TOPs</a:t>
            </a:r>
            <a:r>
              <a:rPr lang="fr-FR" sz="1100" dirty="0">
                <a:solidFill>
                  <a:srgbClr val="FF0000"/>
                </a:solidFill>
              </a:rPr>
              <a:t> </a:t>
            </a:r>
            <a:r>
              <a:rPr lang="fr-FR" sz="1100" dirty="0" err="1">
                <a:solidFill>
                  <a:srgbClr val="FF0000"/>
                </a:solidFill>
              </a:rPr>
              <a:t>Level</a:t>
            </a:r>
            <a:r>
              <a:rPr lang="fr-FR" sz="1100" dirty="0">
                <a:solidFill>
                  <a:srgbClr val="FF0000"/>
                </a:solidFill>
              </a:rPr>
              <a:t> value ?</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19</a:t>
            </a:fld>
            <a:endParaRPr lang="fr-FR" dirty="0"/>
          </a:p>
        </p:txBody>
      </p:sp>
    </p:spTree>
    <p:extLst>
      <p:ext uri="{BB962C8B-B14F-4D97-AF65-F5344CB8AC3E}">
        <p14:creationId xmlns:p14="http://schemas.microsoft.com/office/powerpoint/2010/main" val="90786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9" name="Espace réservé pour une image  8"/>
          <p:cNvSpPr>
            <a:spLocks noGrp="1"/>
          </p:cNvSpPr>
          <p:nvPr>
            <p:ph type="pic" sz="quarter" idx="13" hasCustomPrompt="1"/>
          </p:nvPr>
        </p:nvSpPr>
        <p:spPr bwMode="gray">
          <a:xfrm>
            <a:off x="0" y="1818000"/>
            <a:ext cx="9145588" cy="1206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12" name="Espace réservé pour une image  8"/>
          <p:cNvSpPr>
            <a:spLocks noGrp="1"/>
          </p:cNvSpPr>
          <p:nvPr>
            <p:ph type="pic" sz="quarter" idx="15" hasCustomPrompt="1"/>
          </p:nvPr>
        </p:nvSpPr>
        <p:spPr bwMode="gray">
          <a:xfrm>
            <a:off x="0" y="3618000"/>
            <a:ext cx="9145588" cy="1206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13" name="Espace réservé du texte 10"/>
          <p:cNvSpPr>
            <a:spLocks noGrp="1"/>
          </p:cNvSpPr>
          <p:nvPr>
            <p:ph type="body" sz="quarter" idx="16" hasCustomPrompt="1"/>
          </p:nvPr>
        </p:nvSpPr>
        <p:spPr bwMode="gray">
          <a:xfrm>
            <a:off x="0" y="3618000"/>
            <a:ext cx="9145588" cy="306000"/>
          </a:xfrm>
          <a:gradFill flip="none" rotWithShape="1">
            <a:gsLst>
              <a:gs pos="0">
                <a:schemeClr val="bg1"/>
              </a:gs>
              <a:gs pos="91000">
                <a:schemeClr val="bg1">
                  <a:alpha val="0"/>
                </a:schemeClr>
              </a:gs>
            </a:gsLst>
            <a:lin ang="0" scaled="0"/>
            <a:tileRect/>
          </a:gradFill>
        </p:spPr>
        <p:txBody>
          <a:bodyPr/>
          <a:lstStyle>
            <a:lvl1pPr marL="0" indent="0">
              <a:buNone/>
              <a:defRPr sz="100">
                <a:solidFill>
                  <a:schemeClr val="bg1"/>
                </a:solidFill>
              </a:defRPr>
            </a:lvl1pPr>
          </a:lstStyle>
          <a:p>
            <a:pPr lvl="0"/>
            <a:r>
              <a:rPr lang="en-US" noProof="0"/>
              <a:t> </a:t>
            </a:r>
          </a:p>
        </p:txBody>
      </p:sp>
      <p:sp>
        <p:nvSpPr>
          <p:cNvPr id="15" name="Espace réservé du texte 14"/>
          <p:cNvSpPr>
            <a:spLocks noGrp="1"/>
          </p:cNvSpPr>
          <p:nvPr>
            <p:ph type="body" sz="quarter" idx="17" hasCustomPrompt="1"/>
          </p:nvPr>
        </p:nvSpPr>
        <p:spPr bwMode="gray">
          <a:xfrm>
            <a:off x="631338" y="615600"/>
            <a:ext cx="7915761" cy="687738"/>
          </a:xfrm>
        </p:spPr>
        <p:txBody>
          <a:bodyPr/>
          <a:lstStyle>
            <a:lvl1pPr marL="0" indent="0">
              <a:lnSpc>
                <a:spcPct val="90000"/>
              </a:lnSpc>
              <a:spcAft>
                <a:spcPts val="0"/>
              </a:spcAft>
              <a:buNone/>
              <a:defRPr sz="2600" b="1">
                <a:solidFill>
                  <a:schemeClr val="accent1"/>
                </a:solidFill>
              </a:defRPr>
            </a:lvl1pPr>
            <a:lvl2pPr marL="0" indent="0">
              <a:spcBef>
                <a:spcPts val="0"/>
              </a:spcBef>
              <a:spcAft>
                <a:spcPts val="0"/>
              </a:spcAft>
              <a:buNone/>
              <a:defRPr sz="1600">
                <a:solidFill>
                  <a:schemeClr val="accent5"/>
                </a:solidFill>
              </a:defRPr>
            </a:lvl2pPr>
          </a:lstStyle>
          <a:p>
            <a:pPr lvl="0"/>
            <a:r>
              <a:rPr lang="en-US" noProof="0" dirty="0"/>
              <a:t>Heading</a:t>
            </a:r>
          </a:p>
          <a:p>
            <a:pPr lvl="1"/>
            <a:r>
              <a:rPr lang="en-US" noProof="0" dirty="0"/>
              <a:t>Date</a:t>
            </a:r>
          </a:p>
        </p:txBody>
      </p:sp>
      <p:pic>
        <p:nvPicPr>
          <p:cNvPr id="14" name="Image 13" descr="logo_intercalaire.png"/>
          <p:cNvPicPr>
            <a:picLocks noChangeAspect="1"/>
          </p:cNvPicPr>
          <p:nvPr userDrawn="1"/>
        </p:nvPicPr>
        <p:blipFill>
          <a:blip r:embed="rId2" cstate="print"/>
          <a:stretch>
            <a:fillRect/>
          </a:stretch>
        </p:blipFill>
        <p:spPr bwMode="gray">
          <a:xfrm>
            <a:off x="7024042" y="3168000"/>
            <a:ext cx="1616776" cy="306000"/>
          </a:xfrm>
          <a:prstGeom prst="rect">
            <a:avLst/>
          </a:prstGeom>
        </p:spPr>
      </p:pic>
      <p:sp>
        <p:nvSpPr>
          <p:cNvPr id="16" name="Espace réservé de la date 15"/>
          <p:cNvSpPr>
            <a:spLocks noGrp="1"/>
          </p:cNvSpPr>
          <p:nvPr>
            <p:ph type="dt" sz="half" idx="18"/>
          </p:nvPr>
        </p:nvSpPr>
        <p:spPr/>
        <p:txBody>
          <a:bodyPr/>
          <a:lstStyle>
            <a:lvl1pPr>
              <a:defRPr>
                <a:solidFill>
                  <a:schemeClr val="bg2">
                    <a:alpha val="98000"/>
                  </a:schemeClr>
                </a:solidFill>
              </a:defRPr>
            </a:lvl1pPr>
          </a:lstStyle>
          <a:p>
            <a:r>
              <a:rPr lang="fr-FR" dirty="0"/>
              <a:t>Date</a:t>
            </a:r>
            <a:endParaRPr lang="en-US" dirty="0"/>
          </a:p>
        </p:txBody>
      </p:sp>
      <p:sp>
        <p:nvSpPr>
          <p:cNvPr id="17" name="Espace réservé du numéro de diapositive 16"/>
          <p:cNvSpPr>
            <a:spLocks noGrp="1"/>
          </p:cNvSpPr>
          <p:nvPr>
            <p:ph type="sldNum" sz="quarter" idx="19"/>
          </p:nvPr>
        </p:nvSpPr>
        <p:spPr/>
        <p:txBody>
          <a:bodyPr/>
          <a:lstStyle>
            <a:lvl1pPr>
              <a:defRPr>
                <a:solidFill>
                  <a:schemeClr val="bg2">
                    <a:alpha val="0"/>
                  </a:schemeClr>
                </a:solidFill>
              </a:defRPr>
            </a:lvl1pPr>
          </a:lstStyle>
          <a:p>
            <a:fld id="{733122C9-A0B9-462F-8757-0847AD287B63}" type="slidenum">
              <a:rPr lang="en-US" smtClean="0"/>
              <a:pPr/>
              <a:t>‹#›</a:t>
            </a:fld>
            <a:endParaRPr lang="en-US" dirty="0"/>
          </a:p>
        </p:txBody>
      </p:sp>
      <p:sp>
        <p:nvSpPr>
          <p:cNvPr id="18" name="Espace réservé du pied de page 17"/>
          <p:cNvSpPr>
            <a:spLocks noGrp="1"/>
          </p:cNvSpPr>
          <p:nvPr>
            <p:ph type="ftr" sz="quarter" idx="20"/>
          </p:nvPr>
        </p:nvSpPr>
        <p:spPr/>
        <p:txBody>
          <a:bodyPr/>
          <a:lstStyle>
            <a:lvl1pPr>
              <a:defRPr>
                <a:solidFill>
                  <a:schemeClr val="bg2">
                    <a:alpha val="0"/>
                  </a:schemeClr>
                </a:solidFill>
              </a:defRPr>
            </a:lvl1pPr>
          </a:lstStyle>
          <a:p>
            <a:pPr algn="l"/>
            <a:r>
              <a:rPr lang="en-US" dirty="0"/>
              <a:t>Footer can be personalized as follow: Insert / Header and footer</a:t>
            </a:r>
          </a:p>
        </p:txBody>
      </p:sp>
      <p:sp>
        <p:nvSpPr>
          <p:cNvPr id="11" name="Espace réservé du texte 10"/>
          <p:cNvSpPr>
            <a:spLocks noGrp="1"/>
          </p:cNvSpPr>
          <p:nvPr>
            <p:ph type="body" sz="quarter" idx="14" hasCustomPrompt="1"/>
          </p:nvPr>
        </p:nvSpPr>
        <p:spPr bwMode="gray">
          <a:xfrm>
            <a:off x="0" y="2718000"/>
            <a:ext cx="9145588" cy="306000"/>
          </a:xfrm>
          <a:gradFill flip="none" rotWithShape="1">
            <a:gsLst>
              <a:gs pos="0">
                <a:schemeClr val="bg1"/>
              </a:gs>
              <a:gs pos="91000">
                <a:schemeClr val="bg1">
                  <a:alpha val="0"/>
                </a:schemeClr>
              </a:gs>
            </a:gsLst>
            <a:lin ang="10800000" scaled="1"/>
            <a:tileRect/>
          </a:gradFill>
        </p:spPr>
        <p:txBody>
          <a:bodyPr/>
          <a:lstStyle>
            <a:lvl1pPr marL="0" indent="0">
              <a:buNone/>
              <a:defRPr sz="100">
                <a:solidFill>
                  <a:schemeClr val="bg1"/>
                </a:solidFill>
              </a:defRPr>
            </a:lvl1pPr>
          </a:lstStyle>
          <a:p>
            <a:pPr lvl="0"/>
            <a:r>
              <a:rPr lang="en-US" noProof="0"/>
              <a:t> </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_Layout">
    <p:spTree>
      <p:nvGrpSpPr>
        <p:cNvPr id="1" name=""/>
        <p:cNvGrpSpPr/>
        <p:nvPr/>
      </p:nvGrpSpPr>
      <p:grpSpPr>
        <a:xfrm>
          <a:off x="0" y="0"/>
          <a:ext cx="0" cy="0"/>
          <a:chOff x="0" y="0"/>
          <a:chExt cx="0" cy="0"/>
        </a:xfrm>
      </p:grpSpPr>
      <p:sp>
        <p:nvSpPr>
          <p:cNvPr id="8" name="Espace réservé pour une image  8"/>
          <p:cNvSpPr>
            <a:spLocks noGrp="1"/>
          </p:cNvSpPr>
          <p:nvPr>
            <p:ph type="pic" sz="quarter" idx="18" hasCustomPrompt="1"/>
          </p:nvPr>
        </p:nvSpPr>
        <p:spPr bwMode="gray">
          <a:xfrm>
            <a:off x="0" y="1170000"/>
            <a:ext cx="9144000" cy="3312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7" name="Espace réservé de la date 6"/>
          <p:cNvSpPr>
            <a:spLocks noGrp="1"/>
          </p:cNvSpPr>
          <p:nvPr>
            <p:ph type="dt" sz="half" idx="19"/>
          </p:nvPr>
        </p:nvSpPr>
        <p:spPr/>
        <p:txBody>
          <a:bodyPr/>
          <a:lstStyle/>
          <a:p>
            <a:r>
              <a:rPr lang="fr-FR"/>
              <a:t>Date</a:t>
            </a:r>
            <a:endParaRPr lang="en-US" dirty="0"/>
          </a:p>
        </p:txBody>
      </p:sp>
      <p:sp>
        <p:nvSpPr>
          <p:cNvPr id="9" name="Espace réservé du numéro de diapositive 8"/>
          <p:cNvSpPr>
            <a:spLocks noGrp="1"/>
          </p:cNvSpPr>
          <p:nvPr>
            <p:ph type="sldNum" sz="quarter" idx="20"/>
          </p:nvPr>
        </p:nvSpPr>
        <p:spPr/>
        <p:txBody>
          <a:bodyPr/>
          <a:lstStyle/>
          <a:p>
            <a:fld id="{733122C9-A0B9-462F-8757-0847AD287B63}" type="slidenum">
              <a:rPr lang="en-US" smtClean="0"/>
              <a:pPr/>
              <a:t>‹#›</a:t>
            </a:fld>
            <a:endParaRPr lang="en-US" dirty="0"/>
          </a:p>
        </p:txBody>
      </p:sp>
      <p:sp>
        <p:nvSpPr>
          <p:cNvPr id="10" name="Espace réservé du pied de page 9"/>
          <p:cNvSpPr>
            <a:spLocks noGrp="1"/>
          </p:cNvSpPr>
          <p:nvPr>
            <p:ph type="ftr" sz="quarter" idx="21"/>
          </p:nvPr>
        </p:nvSpPr>
        <p:spPr/>
        <p:txBody>
          <a:bodyPr/>
          <a:lstStyle/>
          <a:p>
            <a:pPr algn="l"/>
            <a:r>
              <a:rPr lang="en-US"/>
              <a:t>Footer can be personalized as follow: Insert / Header and footer</a:t>
            </a:r>
            <a:endParaRPr lang="en-US" dirty="0"/>
          </a:p>
        </p:txBody>
      </p:sp>
      <p:pic>
        <p:nvPicPr>
          <p:cNvPr id="14" name="Image 13"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Picture_Layout_3">
    <p:spTree>
      <p:nvGrpSpPr>
        <p:cNvPr id="1" name=""/>
        <p:cNvGrpSpPr/>
        <p:nvPr/>
      </p:nvGrpSpPr>
      <p:grpSpPr>
        <a:xfrm>
          <a:off x="0" y="0"/>
          <a:ext cx="0" cy="0"/>
          <a:chOff x="0" y="0"/>
          <a:chExt cx="0" cy="0"/>
        </a:xfrm>
      </p:grpSpPr>
      <p:sp>
        <p:nvSpPr>
          <p:cNvPr id="8" name="Espace réservé pour une image  8"/>
          <p:cNvSpPr>
            <a:spLocks noGrp="1"/>
          </p:cNvSpPr>
          <p:nvPr>
            <p:ph type="pic" sz="quarter" idx="18" hasCustomPrompt="1"/>
          </p:nvPr>
        </p:nvSpPr>
        <p:spPr bwMode="gray">
          <a:xfrm>
            <a:off x="0" y="1170000"/>
            <a:ext cx="9144000" cy="2520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9" name="Espace réservé du texte 15"/>
          <p:cNvSpPr>
            <a:spLocks noGrp="1"/>
          </p:cNvSpPr>
          <p:nvPr>
            <p:ph type="body" sz="quarter" idx="17" hasCustomPrompt="1"/>
          </p:nvPr>
        </p:nvSpPr>
        <p:spPr bwMode="gray">
          <a:xfrm>
            <a:off x="631824" y="3886552"/>
            <a:ext cx="7915275" cy="791811"/>
          </a:xfrm>
        </p:spPr>
        <p:txBody>
          <a:bodyPr/>
          <a:lstStyle>
            <a:lvl1pPr marL="0" indent="0">
              <a:buSzPct val="25000"/>
              <a:buFontTx/>
              <a:buBlip>
                <a:blip r:embed="rId2"/>
              </a:buBlip>
              <a:defRPr sz="1000"/>
            </a:lvl1pPr>
          </a:lstStyle>
          <a:p>
            <a:pPr lvl="0"/>
            <a:r>
              <a:rPr lang="en-US" noProof="0"/>
              <a:t>Text</a:t>
            </a:r>
          </a:p>
        </p:txBody>
      </p:sp>
      <p:sp>
        <p:nvSpPr>
          <p:cNvPr id="10" name="Espace réservé de la date 9"/>
          <p:cNvSpPr>
            <a:spLocks noGrp="1"/>
          </p:cNvSpPr>
          <p:nvPr>
            <p:ph type="dt" sz="half" idx="19"/>
          </p:nvPr>
        </p:nvSpPr>
        <p:spPr/>
        <p:txBody>
          <a:bodyPr/>
          <a:lstStyle/>
          <a:p>
            <a:r>
              <a:rPr lang="fr-FR"/>
              <a:t>Date</a:t>
            </a:r>
            <a:endParaRPr lang="en-US" dirty="0"/>
          </a:p>
        </p:txBody>
      </p:sp>
      <p:sp>
        <p:nvSpPr>
          <p:cNvPr id="14" name="Espace réservé du numéro de diapositive 13"/>
          <p:cNvSpPr>
            <a:spLocks noGrp="1"/>
          </p:cNvSpPr>
          <p:nvPr>
            <p:ph type="sldNum" sz="quarter" idx="20"/>
          </p:nvPr>
        </p:nvSpPr>
        <p:spPr/>
        <p:txBody>
          <a:bodyPr/>
          <a:lstStyle/>
          <a:p>
            <a:fld id="{733122C9-A0B9-462F-8757-0847AD287B63}" type="slidenum">
              <a:rPr lang="en-US" smtClean="0"/>
              <a:pPr/>
              <a:t>‹#›</a:t>
            </a:fld>
            <a:endParaRPr lang="en-US" dirty="0"/>
          </a:p>
        </p:txBody>
      </p:sp>
      <p:sp>
        <p:nvSpPr>
          <p:cNvPr id="15" name="Espace réservé du pied de page 14"/>
          <p:cNvSpPr>
            <a:spLocks noGrp="1"/>
          </p:cNvSpPr>
          <p:nvPr>
            <p:ph type="ftr" sz="quarter" idx="21"/>
          </p:nvPr>
        </p:nvSpPr>
        <p:spPr/>
        <p:txBody>
          <a:bodyPr/>
          <a:lstStyle/>
          <a:p>
            <a:pPr algn="l"/>
            <a:r>
              <a:rPr lang="en-US"/>
              <a:t>Footer can be personalized as follow: Insert / Header and footer</a:t>
            </a:r>
            <a:endParaRPr lang="en-US" dirty="0"/>
          </a:p>
        </p:txBody>
      </p:sp>
      <p:pic>
        <p:nvPicPr>
          <p:cNvPr id="17" name="Image 16"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8" y="592324"/>
            <a:ext cx="7915761" cy="687630"/>
          </a:xfrm>
          <a:noFill/>
        </p:spPr>
        <p:txBody>
          <a:bodyPr/>
          <a:lstStyle>
            <a:lvl1pPr marL="0" indent="0">
              <a:lnSpc>
                <a:spcPct val="90000"/>
              </a:lnSpc>
              <a:spcAft>
                <a:spcPts val="0"/>
              </a:spcAft>
              <a:buNone/>
              <a:defRPr sz="2600" b="1" cap="all" baseline="0">
                <a:solidFill>
                  <a:schemeClr val="accent5"/>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9" name="Espace réservé du tableau 8"/>
          <p:cNvSpPr>
            <a:spLocks noGrp="1"/>
          </p:cNvSpPr>
          <p:nvPr>
            <p:ph type="tbl" sz="quarter" idx="22" hasCustomPrompt="1"/>
          </p:nvPr>
        </p:nvSpPr>
        <p:spPr bwMode="gray"/>
        <p:txBody>
          <a:bodyPr tIns="565200" anchor="ctr" anchorCtr="0"/>
          <a:lstStyle>
            <a:lvl1pPr algn="ctr">
              <a:defRPr sz="900"/>
            </a:lvl1pPr>
          </a:lstStyle>
          <a:p>
            <a:r>
              <a:rPr lang="en-US" noProof="0" dirty="0"/>
              <a:t>Select the icon to insert a table</a:t>
            </a:r>
          </a:p>
        </p:txBody>
      </p:sp>
      <p:sp>
        <p:nvSpPr>
          <p:cNvPr id="8" name="Espace réservé de la date 7"/>
          <p:cNvSpPr>
            <a:spLocks noGrp="1"/>
          </p:cNvSpPr>
          <p:nvPr>
            <p:ph type="dt" sz="half" idx="23"/>
          </p:nvPr>
        </p:nvSpPr>
        <p:spPr/>
        <p:txBody>
          <a:bodyPr/>
          <a:lstStyle/>
          <a:p>
            <a:r>
              <a:rPr lang="fr-FR"/>
              <a:t>Date</a:t>
            </a:r>
            <a:endParaRPr lang="en-US" dirty="0"/>
          </a:p>
        </p:txBody>
      </p:sp>
      <p:sp>
        <p:nvSpPr>
          <p:cNvPr id="10" name="Espace réservé du numéro de diapositive 9"/>
          <p:cNvSpPr>
            <a:spLocks noGrp="1"/>
          </p:cNvSpPr>
          <p:nvPr>
            <p:ph type="sldNum" sz="quarter" idx="24"/>
          </p:nvPr>
        </p:nvSpPr>
        <p:spPr/>
        <p:txBody>
          <a:bodyPr/>
          <a:lstStyle/>
          <a:p>
            <a:fld id="{733122C9-A0B9-462F-8757-0847AD287B63}" type="slidenum">
              <a:rPr lang="en-US" smtClean="0"/>
              <a:pPr/>
              <a:t>‹#›</a:t>
            </a:fld>
            <a:endParaRPr lang="en-US" dirty="0"/>
          </a:p>
        </p:txBody>
      </p:sp>
      <p:sp>
        <p:nvSpPr>
          <p:cNvPr id="14" name="Espace réservé du pied de page 13"/>
          <p:cNvSpPr>
            <a:spLocks noGrp="1"/>
          </p:cNvSpPr>
          <p:nvPr>
            <p:ph type="ftr" sz="quarter" idx="25"/>
          </p:nvPr>
        </p:nvSpPr>
        <p:spPr/>
        <p:txBody>
          <a:bodyPr/>
          <a:lstStyle/>
          <a:p>
            <a:pPr algn="l"/>
            <a:r>
              <a:rPr lang="en-US"/>
              <a:t>Footer can be personalized as follow: Insert / Header and footer</a:t>
            </a:r>
            <a:endParaRPr lang="en-US" dirty="0"/>
          </a:p>
        </p:txBody>
      </p:sp>
      <p:pic>
        <p:nvPicPr>
          <p:cNvPr id="15" name="Image 14"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able_Layout_2">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5969486" cy="687630"/>
          </a:xfrm>
          <a:noFill/>
        </p:spPr>
        <p:txBody>
          <a:bodyPr/>
          <a:lstStyle>
            <a:lvl1pPr marL="0" indent="0">
              <a:lnSpc>
                <a:spcPct val="90000"/>
              </a:lnSpc>
              <a:spcAft>
                <a:spcPts val="0"/>
              </a:spcAft>
              <a:buNone/>
              <a:defRPr sz="2600" b="1" cap="all" baseline="0">
                <a:solidFill>
                  <a:schemeClr val="accent5"/>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9" name="Espace réservé du tableau 8"/>
          <p:cNvSpPr>
            <a:spLocks noGrp="1"/>
          </p:cNvSpPr>
          <p:nvPr>
            <p:ph type="tbl" sz="quarter" idx="22" hasCustomPrompt="1"/>
          </p:nvPr>
        </p:nvSpPr>
        <p:spPr bwMode="gray">
          <a:xfrm>
            <a:off x="631340" y="1470025"/>
            <a:ext cx="3617418" cy="3208338"/>
          </a:xfrm>
        </p:spPr>
        <p:txBody>
          <a:bodyPr tIns="565200" anchor="ctr" anchorCtr="0"/>
          <a:lstStyle>
            <a:lvl1pPr algn="ctr">
              <a:defRPr sz="900"/>
            </a:lvl1pPr>
          </a:lstStyle>
          <a:p>
            <a:r>
              <a:rPr lang="en-US" noProof="0" dirty="0"/>
              <a:t>Select the icon to insert a table</a:t>
            </a:r>
          </a:p>
        </p:txBody>
      </p:sp>
      <p:sp>
        <p:nvSpPr>
          <p:cNvPr id="8" name="Espace réservé de la date 7"/>
          <p:cNvSpPr>
            <a:spLocks noGrp="1"/>
          </p:cNvSpPr>
          <p:nvPr>
            <p:ph type="dt" sz="half" idx="23"/>
          </p:nvPr>
        </p:nvSpPr>
        <p:spPr/>
        <p:txBody>
          <a:bodyPr/>
          <a:lstStyle/>
          <a:p>
            <a:r>
              <a:rPr lang="fr-FR"/>
              <a:t>Date</a:t>
            </a:r>
            <a:endParaRPr lang="en-US" dirty="0"/>
          </a:p>
        </p:txBody>
      </p:sp>
      <p:sp>
        <p:nvSpPr>
          <p:cNvPr id="10" name="Espace réservé du numéro de diapositive 9"/>
          <p:cNvSpPr>
            <a:spLocks noGrp="1"/>
          </p:cNvSpPr>
          <p:nvPr>
            <p:ph type="sldNum" sz="quarter" idx="24"/>
          </p:nvPr>
        </p:nvSpPr>
        <p:spPr/>
        <p:txBody>
          <a:bodyPr/>
          <a:lstStyle/>
          <a:p>
            <a:fld id="{733122C9-A0B9-462F-8757-0847AD287B63}" type="slidenum">
              <a:rPr lang="en-US" smtClean="0"/>
              <a:pPr/>
              <a:t>‹#›</a:t>
            </a:fld>
            <a:endParaRPr lang="en-US" dirty="0"/>
          </a:p>
        </p:txBody>
      </p:sp>
      <p:sp>
        <p:nvSpPr>
          <p:cNvPr id="14" name="Espace réservé du pied de page 13"/>
          <p:cNvSpPr>
            <a:spLocks noGrp="1"/>
          </p:cNvSpPr>
          <p:nvPr>
            <p:ph type="ftr" sz="quarter" idx="25"/>
          </p:nvPr>
        </p:nvSpPr>
        <p:spPr/>
        <p:txBody>
          <a:bodyPr/>
          <a:lstStyle/>
          <a:p>
            <a:pPr algn="l"/>
            <a:r>
              <a:rPr lang="en-US"/>
              <a:t>Footer can be personalized as follow: Insert / Header and footer</a:t>
            </a:r>
            <a:endParaRPr lang="en-US" dirty="0"/>
          </a:p>
        </p:txBody>
      </p:sp>
      <p:pic>
        <p:nvPicPr>
          <p:cNvPr id="15" name="Image 14"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
        <p:nvSpPr>
          <p:cNvPr id="11" name="Espace réservé du tableau 8"/>
          <p:cNvSpPr>
            <a:spLocks noGrp="1"/>
          </p:cNvSpPr>
          <p:nvPr>
            <p:ph type="tbl" sz="quarter" idx="26" hasCustomPrompt="1"/>
          </p:nvPr>
        </p:nvSpPr>
        <p:spPr bwMode="gray">
          <a:xfrm>
            <a:off x="4577934" y="1470025"/>
            <a:ext cx="3617418" cy="3208338"/>
          </a:xfrm>
        </p:spPr>
        <p:txBody>
          <a:bodyPr tIns="565200" anchor="ctr" anchorCtr="0"/>
          <a:lstStyle>
            <a:lvl1pPr algn="ctr">
              <a:defRPr sz="900"/>
            </a:lvl1pPr>
          </a:lstStyle>
          <a:p>
            <a:r>
              <a:rPr lang="en-US" noProof="0" dirty="0"/>
              <a:t>Select the icon to insert a table</a:t>
            </a:r>
          </a:p>
        </p:txBody>
      </p:sp>
    </p:spTree>
    <p:extLst>
      <p:ext uri="{BB962C8B-B14F-4D97-AF65-F5344CB8AC3E}">
        <p14:creationId xmlns:p14="http://schemas.microsoft.com/office/powerpoint/2010/main" val="56770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hart_Layout">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5969486" cy="687630"/>
          </a:xfrm>
          <a:noFill/>
        </p:spPr>
        <p:txBody>
          <a:bodyPr/>
          <a:lstStyle>
            <a:lvl1pPr marL="0" indent="0">
              <a:lnSpc>
                <a:spcPct val="90000"/>
              </a:lnSpc>
              <a:spcAft>
                <a:spcPts val="0"/>
              </a:spcAft>
              <a:buNone/>
              <a:defRPr sz="2600" b="1" cap="all" baseline="0">
                <a:solidFill>
                  <a:srgbClr val="00B0F0"/>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5" name="Espace réservé du graphique 14"/>
          <p:cNvSpPr>
            <a:spLocks noGrp="1"/>
          </p:cNvSpPr>
          <p:nvPr>
            <p:ph type="chart" sz="quarter" idx="22" hasCustomPrompt="1"/>
          </p:nvPr>
        </p:nvSpPr>
        <p:spPr bwMode="gray">
          <a:xfrm>
            <a:off x="631824" y="1470025"/>
            <a:ext cx="5760000" cy="3208338"/>
          </a:xfrm>
        </p:spPr>
        <p:txBody>
          <a:bodyPr tIns="565200" anchor="ctr" anchorCtr="0"/>
          <a:lstStyle>
            <a:lvl1pPr marL="0" marR="0" indent="0" algn="ctr" defTabSz="816504" rtl="0" eaLnBrk="1" fontAlgn="auto" latinLnBrk="0" hangingPunct="1">
              <a:lnSpc>
                <a:spcPct val="100000"/>
              </a:lnSpc>
              <a:spcBef>
                <a:spcPts val="0"/>
              </a:spcBef>
              <a:spcAft>
                <a:spcPts val="800"/>
              </a:spcAft>
              <a:buClr>
                <a:schemeClr val="accent1"/>
              </a:buClr>
              <a:buSzPct val="25000"/>
              <a:buFontTx/>
              <a:buNone/>
              <a:tabLst/>
              <a:defRPr sz="900"/>
            </a:lvl1pPr>
          </a:lstStyle>
          <a:p>
            <a:r>
              <a:rPr lang="en-US" noProof="0" dirty="0"/>
              <a:t>Select the icon to insert a chart</a:t>
            </a:r>
          </a:p>
        </p:txBody>
      </p:sp>
      <p:sp>
        <p:nvSpPr>
          <p:cNvPr id="17" name="Espace réservé du texte 16"/>
          <p:cNvSpPr>
            <a:spLocks noGrp="1"/>
          </p:cNvSpPr>
          <p:nvPr>
            <p:ph type="body" sz="quarter" idx="23" hasCustomPrompt="1"/>
          </p:nvPr>
        </p:nvSpPr>
        <p:spPr bwMode="gray">
          <a:xfrm>
            <a:off x="6600824" y="1470025"/>
            <a:ext cx="1946275" cy="3208338"/>
          </a:xfrm>
        </p:spPr>
        <p:txBody>
          <a:bodyPr/>
          <a:lstStyle>
            <a:lvl1pPr>
              <a:spcAft>
                <a:spcPts val="900"/>
              </a:spcAft>
              <a:buNone/>
              <a:defRPr sz="2000">
                <a:solidFill>
                  <a:schemeClr val="tx1"/>
                </a:solidFill>
              </a:defRPr>
            </a:lvl1pPr>
            <a:lvl2pPr marL="0" indent="0">
              <a:lnSpc>
                <a:spcPct val="95000"/>
              </a:lnSpc>
              <a:spcBef>
                <a:spcPts val="0"/>
              </a:spcBef>
              <a:spcAft>
                <a:spcPts val="800"/>
              </a:spcAft>
              <a:buSzPct val="25000"/>
              <a:buFontTx/>
              <a:buBlip>
                <a:blip r:embed="rId2"/>
              </a:buBlip>
              <a:defRPr sz="1500" baseline="0"/>
            </a:lvl2pPr>
            <a:lvl3pPr marL="0" indent="0">
              <a:lnSpc>
                <a:spcPct val="90000"/>
              </a:lnSpc>
              <a:spcAft>
                <a:spcPts val="800"/>
              </a:spcAft>
              <a:buSzPct val="25000"/>
              <a:buFontTx/>
              <a:buBlip>
                <a:blip r:embed="rId2"/>
              </a:buBlip>
              <a:defRPr sz="1000"/>
            </a:lvl3pPr>
          </a:lstStyle>
          <a:p>
            <a:pPr lvl="0"/>
            <a:r>
              <a:rPr lang="en-US" noProof="0" dirty="0"/>
              <a:t>Text level 1</a:t>
            </a:r>
          </a:p>
          <a:p>
            <a:pPr lvl="1"/>
            <a:r>
              <a:rPr lang="en-US" noProof="0" dirty="0"/>
              <a:t>Text level 2</a:t>
            </a:r>
          </a:p>
          <a:p>
            <a:pPr lvl="2"/>
            <a:r>
              <a:rPr lang="en-US" noProof="0" dirty="0"/>
              <a:t>Text level 3</a:t>
            </a:r>
          </a:p>
        </p:txBody>
      </p:sp>
      <p:sp>
        <p:nvSpPr>
          <p:cNvPr id="18" name="Espace réservé de la date 17"/>
          <p:cNvSpPr>
            <a:spLocks noGrp="1"/>
          </p:cNvSpPr>
          <p:nvPr>
            <p:ph type="dt" sz="half" idx="24"/>
          </p:nvPr>
        </p:nvSpPr>
        <p:spPr/>
        <p:txBody>
          <a:bodyPr/>
          <a:lstStyle/>
          <a:p>
            <a:r>
              <a:rPr lang="fr-FR"/>
              <a:t>Date</a:t>
            </a:r>
            <a:endParaRPr lang="en-US" dirty="0"/>
          </a:p>
        </p:txBody>
      </p:sp>
      <p:sp>
        <p:nvSpPr>
          <p:cNvPr id="19" name="Espace réservé du numéro de diapositive 18"/>
          <p:cNvSpPr>
            <a:spLocks noGrp="1"/>
          </p:cNvSpPr>
          <p:nvPr>
            <p:ph type="sldNum" sz="quarter" idx="25"/>
          </p:nvPr>
        </p:nvSpPr>
        <p:spPr/>
        <p:txBody>
          <a:bodyPr/>
          <a:lstStyle/>
          <a:p>
            <a:fld id="{733122C9-A0B9-462F-8757-0847AD287B63}" type="slidenum">
              <a:rPr lang="en-US" smtClean="0"/>
              <a:pPr/>
              <a:t>‹#›</a:t>
            </a:fld>
            <a:endParaRPr lang="en-US" dirty="0"/>
          </a:p>
        </p:txBody>
      </p:sp>
      <p:sp>
        <p:nvSpPr>
          <p:cNvPr id="20" name="Espace réservé du pied de page 19"/>
          <p:cNvSpPr>
            <a:spLocks noGrp="1"/>
          </p:cNvSpPr>
          <p:nvPr>
            <p:ph type="ftr" sz="quarter" idx="26"/>
          </p:nvPr>
        </p:nvSpPr>
        <p:spPr/>
        <p:txBody>
          <a:bodyPr/>
          <a:lstStyle/>
          <a:p>
            <a:pPr algn="l"/>
            <a:r>
              <a:rPr lang="en-US"/>
              <a:t>Footer can be personalized as follow: Insert / Header and footer</a:t>
            </a:r>
            <a:endParaRPr lang="en-US" dirty="0"/>
          </a:p>
        </p:txBody>
      </p:sp>
      <p:pic>
        <p:nvPicPr>
          <p:cNvPr id="21" name="Image 20"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_Chart_Layout">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5969486" cy="687630"/>
          </a:xfrm>
          <a:noFill/>
        </p:spPr>
        <p:txBody>
          <a:bodyPr/>
          <a:lstStyle>
            <a:lvl1pPr marL="0" indent="0">
              <a:lnSpc>
                <a:spcPct val="90000"/>
              </a:lnSpc>
              <a:spcAft>
                <a:spcPts val="0"/>
              </a:spcAft>
              <a:buNone/>
              <a:defRPr sz="2600" b="1" cap="all" baseline="0">
                <a:solidFill>
                  <a:schemeClr val="accent6"/>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5" name="Espace réservé du graphique 14"/>
          <p:cNvSpPr>
            <a:spLocks noGrp="1"/>
          </p:cNvSpPr>
          <p:nvPr>
            <p:ph type="chart" sz="quarter" idx="22" hasCustomPrompt="1"/>
          </p:nvPr>
        </p:nvSpPr>
        <p:spPr bwMode="gray">
          <a:xfrm>
            <a:off x="631824" y="1470025"/>
            <a:ext cx="5760000" cy="3208338"/>
          </a:xfrm>
        </p:spPr>
        <p:txBody>
          <a:bodyPr tIns="565200" anchor="ctr" anchorCtr="0"/>
          <a:lstStyle>
            <a:lvl1pPr marL="0" marR="0" indent="0" algn="ctr" defTabSz="816504" rtl="0" eaLnBrk="1" fontAlgn="auto" latinLnBrk="0" hangingPunct="1">
              <a:lnSpc>
                <a:spcPct val="100000"/>
              </a:lnSpc>
              <a:spcBef>
                <a:spcPts val="0"/>
              </a:spcBef>
              <a:spcAft>
                <a:spcPts val="800"/>
              </a:spcAft>
              <a:buClr>
                <a:schemeClr val="accent1"/>
              </a:buClr>
              <a:buSzPct val="25000"/>
              <a:buFontTx/>
              <a:buNone/>
              <a:tabLst/>
              <a:defRPr sz="900"/>
            </a:lvl1pPr>
          </a:lstStyle>
          <a:p>
            <a:r>
              <a:rPr lang="en-US" noProof="0" dirty="0"/>
              <a:t>Select the icon to insert a chart</a:t>
            </a:r>
          </a:p>
        </p:txBody>
      </p:sp>
      <p:sp>
        <p:nvSpPr>
          <p:cNvPr id="17" name="Espace réservé du texte 16"/>
          <p:cNvSpPr>
            <a:spLocks noGrp="1"/>
          </p:cNvSpPr>
          <p:nvPr>
            <p:ph type="body" sz="quarter" idx="23" hasCustomPrompt="1"/>
          </p:nvPr>
        </p:nvSpPr>
        <p:spPr bwMode="gray">
          <a:xfrm>
            <a:off x="6600824" y="1470025"/>
            <a:ext cx="1946275" cy="3208338"/>
          </a:xfrm>
        </p:spPr>
        <p:txBody>
          <a:bodyPr/>
          <a:lstStyle>
            <a:lvl1pPr>
              <a:spcAft>
                <a:spcPts val="900"/>
              </a:spcAft>
              <a:buNone/>
              <a:defRPr sz="2000">
                <a:solidFill>
                  <a:schemeClr val="tx1"/>
                </a:solidFill>
              </a:defRPr>
            </a:lvl1pPr>
            <a:lvl2pPr marL="0" indent="0">
              <a:lnSpc>
                <a:spcPct val="95000"/>
              </a:lnSpc>
              <a:spcBef>
                <a:spcPts val="0"/>
              </a:spcBef>
              <a:spcAft>
                <a:spcPts val="800"/>
              </a:spcAft>
              <a:buSzPct val="25000"/>
              <a:buFontTx/>
              <a:buBlip>
                <a:blip r:embed="rId2"/>
              </a:buBlip>
              <a:defRPr sz="1500" baseline="0"/>
            </a:lvl2pPr>
            <a:lvl3pPr marL="0" indent="0">
              <a:lnSpc>
                <a:spcPct val="90000"/>
              </a:lnSpc>
              <a:spcAft>
                <a:spcPts val="800"/>
              </a:spcAft>
              <a:buSzPct val="25000"/>
              <a:buFontTx/>
              <a:buBlip>
                <a:blip r:embed="rId2"/>
              </a:buBlip>
              <a:defRPr sz="1000"/>
            </a:lvl3pPr>
          </a:lstStyle>
          <a:p>
            <a:pPr lvl="0"/>
            <a:r>
              <a:rPr lang="en-US" noProof="0" dirty="0"/>
              <a:t>Text level 1</a:t>
            </a:r>
          </a:p>
          <a:p>
            <a:pPr lvl="1"/>
            <a:r>
              <a:rPr lang="en-US" noProof="0" dirty="0"/>
              <a:t>Text level 2</a:t>
            </a:r>
          </a:p>
          <a:p>
            <a:pPr lvl="2"/>
            <a:r>
              <a:rPr lang="en-US" noProof="0" dirty="0"/>
              <a:t>Text level 3</a:t>
            </a:r>
          </a:p>
        </p:txBody>
      </p:sp>
      <p:sp>
        <p:nvSpPr>
          <p:cNvPr id="18" name="Espace réservé de la date 17"/>
          <p:cNvSpPr>
            <a:spLocks noGrp="1"/>
          </p:cNvSpPr>
          <p:nvPr>
            <p:ph type="dt" sz="half" idx="24"/>
          </p:nvPr>
        </p:nvSpPr>
        <p:spPr/>
        <p:txBody>
          <a:bodyPr/>
          <a:lstStyle/>
          <a:p>
            <a:r>
              <a:rPr lang="fr-FR"/>
              <a:t>Date</a:t>
            </a:r>
            <a:endParaRPr lang="en-US" dirty="0"/>
          </a:p>
        </p:txBody>
      </p:sp>
      <p:sp>
        <p:nvSpPr>
          <p:cNvPr id="19" name="Espace réservé du numéro de diapositive 18"/>
          <p:cNvSpPr>
            <a:spLocks noGrp="1"/>
          </p:cNvSpPr>
          <p:nvPr>
            <p:ph type="sldNum" sz="quarter" idx="25"/>
          </p:nvPr>
        </p:nvSpPr>
        <p:spPr/>
        <p:txBody>
          <a:bodyPr/>
          <a:lstStyle/>
          <a:p>
            <a:fld id="{733122C9-A0B9-462F-8757-0847AD287B63}" type="slidenum">
              <a:rPr lang="en-US" smtClean="0"/>
              <a:pPr/>
              <a:t>‹#›</a:t>
            </a:fld>
            <a:endParaRPr lang="en-US" dirty="0"/>
          </a:p>
        </p:txBody>
      </p:sp>
      <p:sp>
        <p:nvSpPr>
          <p:cNvPr id="20" name="Espace réservé du pied de page 19"/>
          <p:cNvSpPr>
            <a:spLocks noGrp="1"/>
          </p:cNvSpPr>
          <p:nvPr>
            <p:ph type="ftr" sz="quarter" idx="26"/>
          </p:nvPr>
        </p:nvSpPr>
        <p:spPr/>
        <p:txBody>
          <a:bodyPr/>
          <a:lstStyle/>
          <a:p>
            <a:pPr algn="l"/>
            <a:r>
              <a:rPr lang="en-US"/>
              <a:t>Footer can be personalized as follow: Insert / Header and footer</a:t>
            </a:r>
            <a:endParaRPr lang="en-US" dirty="0"/>
          </a:p>
        </p:txBody>
      </p:sp>
      <p:pic>
        <p:nvPicPr>
          <p:cNvPr id="21" name="Image 20"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136731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_Chart_Layout">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5969486" cy="687630"/>
          </a:xfrm>
          <a:noFill/>
        </p:spPr>
        <p:txBody>
          <a:bodyPr/>
          <a:lstStyle>
            <a:lvl1pPr marL="0" indent="0">
              <a:lnSpc>
                <a:spcPct val="90000"/>
              </a:lnSpc>
              <a:spcAft>
                <a:spcPts val="0"/>
              </a:spcAft>
              <a:buNone/>
              <a:defRPr sz="2600" b="1" cap="all" baseline="0">
                <a:solidFill>
                  <a:schemeClr val="accent2"/>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5" name="Espace réservé du graphique 14"/>
          <p:cNvSpPr>
            <a:spLocks noGrp="1"/>
          </p:cNvSpPr>
          <p:nvPr>
            <p:ph type="chart" sz="quarter" idx="22" hasCustomPrompt="1"/>
          </p:nvPr>
        </p:nvSpPr>
        <p:spPr bwMode="gray">
          <a:xfrm>
            <a:off x="631824" y="1470025"/>
            <a:ext cx="5760000" cy="3208338"/>
          </a:xfrm>
        </p:spPr>
        <p:txBody>
          <a:bodyPr tIns="565200" anchor="ctr" anchorCtr="0"/>
          <a:lstStyle>
            <a:lvl1pPr marL="0" marR="0" indent="0" algn="ctr" defTabSz="816504" rtl="0" eaLnBrk="1" fontAlgn="auto" latinLnBrk="0" hangingPunct="1">
              <a:lnSpc>
                <a:spcPct val="100000"/>
              </a:lnSpc>
              <a:spcBef>
                <a:spcPts val="0"/>
              </a:spcBef>
              <a:spcAft>
                <a:spcPts val="800"/>
              </a:spcAft>
              <a:buClr>
                <a:schemeClr val="accent1"/>
              </a:buClr>
              <a:buSzPct val="25000"/>
              <a:buFontTx/>
              <a:buNone/>
              <a:tabLst/>
              <a:defRPr sz="900"/>
            </a:lvl1pPr>
          </a:lstStyle>
          <a:p>
            <a:r>
              <a:rPr lang="en-US" noProof="0" dirty="0"/>
              <a:t>Select the icon to insert a chart</a:t>
            </a:r>
          </a:p>
        </p:txBody>
      </p:sp>
      <p:sp>
        <p:nvSpPr>
          <p:cNvPr id="17" name="Espace réservé du texte 16"/>
          <p:cNvSpPr>
            <a:spLocks noGrp="1"/>
          </p:cNvSpPr>
          <p:nvPr>
            <p:ph type="body" sz="quarter" idx="23" hasCustomPrompt="1"/>
          </p:nvPr>
        </p:nvSpPr>
        <p:spPr bwMode="gray">
          <a:xfrm>
            <a:off x="6600824" y="1470025"/>
            <a:ext cx="1946275" cy="3208338"/>
          </a:xfrm>
        </p:spPr>
        <p:txBody>
          <a:bodyPr/>
          <a:lstStyle>
            <a:lvl1pPr>
              <a:spcAft>
                <a:spcPts val="900"/>
              </a:spcAft>
              <a:buNone/>
              <a:defRPr sz="2000">
                <a:solidFill>
                  <a:schemeClr val="tx1"/>
                </a:solidFill>
              </a:defRPr>
            </a:lvl1pPr>
            <a:lvl2pPr marL="0" indent="0">
              <a:lnSpc>
                <a:spcPct val="95000"/>
              </a:lnSpc>
              <a:spcBef>
                <a:spcPts val="0"/>
              </a:spcBef>
              <a:spcAft>
                <a:spcPts val="800"/>
              </a:spcAft>
              <a:buSzPct val="25000"/>
              <a:buFontTx/>
              <a:buBlip>
                <a:blip r:embed="rId2"/>
              </a:buBlip>
              <a:defRPr sz="1500" baseline="0"/>
            </a:lvl2pPr>
            <a:lvl3pPr marL="0" indent="0">
              <a:lnSpc>
                <a:spcPct val="90000"/>
              </a:lnSpc>
              <a:spcAft>
                <a:spcPts val="800"/>
              </a:spcAft>
              <a:buSzPct val="25000"/>
              <a:buFontTx/>
              <a:buBlip>
                <a:blip r:embed="rId2"/>
              </a:buBlip>
              <a:defRPr sz="1000"/>
            </a:lvl3pPr>
          </a:lstStyle>
          <a:p>
            <a:pPr lvl="0"/>
            <a:r>
              <a:rPr lang="en-US" noProof="0" dirty="0"/>
              <a:t>Text level 1</a:t>
            </a:r>
          </a:p>
          <a:p>
            <a:pPr lvl="1"/>
            <a:r>
              <a:rPr lang="en-US" noProof="0" dirty="0"/>
              <a:t>Text level 2</a:t>
            </a:r>
          </a:p>
          <a:p>
            <a:pPr lvl="2"/>
            <a:r>
              <a:rPr lang="en-US" noProof="0" dirty="0"/>
              <a:t>Text level 3</a:t>
            </a:r>
          </a:p>
        </p:txBody>
      </p:sp>
      <p:sp>
        <p:nvSpPr>
          <p:cNvPr id="18" name="Espace réservé de la date 17"/>
          <p:cNvSpPr>
            <a:spLocks noGrp="1"/>
          </p:cNvSpPr>
          <p:nvPr>
            <p:ph type="dt" sz="half" idx="24"/>
          </p:nvPr>
        </p:nvSpPr>
        <p:spPr/>
        <p:txBody>
          <a:bodyPr/>
          <a:lstStyle/>
          <a:p>
            <a:r>
              <a:rPr lang="fr-FR"/>
              <a:t>Date</a:t>
            </a:r>
            <a:endParaRPr lang="en-US" dirty="0"/>
          </a:p>
        </p:txBody>
      </p:sp>
      <p:sp>
        <p:nvSpPr>
          <p:cNvPr id="19" name="Espace réservé du numéro de diapositive 18"/>
          <p:cNvSpPr>
            <a:spLocks noGrp="1"/>
          </p:cNvSpPr>
          <p:nvPr>
            <p:ph type="sldNum" sz="quarter" idx="25"/>
          </p:nvPr>
        </p:nvSpPr>
        <p:spPr/>
        <p:txBody>
          <a:bodyPr/>
          <a:lstStyle/>
          <a:p>
            <a:fld id="{733122C9-A0B9-462F-8757-0847AD287B63}" type="slidenum">
              <a:rPr lang="en-US" smtClean="0"/>
              <a:pPr/>
              <a:t>‹#›</a:t>
            </a:fld>
            <a:endParaRPr lang="en-US" dirty="0"/>
          </a:p>
        </p:txBody>
      </p:sp>
      <p:sp>
        <p:nvSpPr>
          <p:cNvPr id="20" name="Espace réservé du pied de page 19"/>
          <p:cNvSpPr>
            <a:spLocks noGrp="1"/>
          </p:cNvSpPr>
          <p:nvPr>
            <p:ph type="ftr" sz="quarter" idx="26"/>
          </p:nvPr>
        </p:nvSpPr>
        <p:spPr/>
        <p:txBody>
          <a:bodyPr/>
          <a:lstStyle/>
          <a:p>
            <a:pPr algn="l"/>
            <a:r>
              <a:rPr lang="en-US"/>
              <a:t>Footer can be personalized as follow: Insert / Header and footer</a:t>
            </a:r>
            <a:endParaRPr lang="en-US" dirty="0"/>
          </a:p>
        </p:txBody>
      </p:sp>
      <p:pic>
        <p:nvPicPr>
          <p:cNvPr id="21" name="Image 20"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131746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15" name="Espace réservé du texte 14"/>
          <p:cNvSpPr>
            <a:spLocks noGrp="1"/>
          </p:cNvSpPr>
          <p:nvPr>
            <p:ph type="body" sz="quarter" idx="17" hasCustomPrompt="1"/>
          </p:nvPr>
        </p:nvSpPr>
        <p:spPr bwMode="gray">
          <a:xfrm>
            <a:off x="726751" y="1216632"/>
            <a:ext cx="3846838" cy="1356706"/>
          </a:xfrm>
        </p:spPr>
        <p:txBody>
          <a:bodyPr/>
          <a:lstStyle>
            <a:lvl1pPr marL="0" indent="0">
              <a:lnSpc>
                <a:spcPct val="100000"/>
              </a:lnSpc>
              <a:spcAft>
                <a:spcPts val="0"/>
              </a:spcAft>
              <a:buNone/>
              <a:defRPr sz="3600" b="1">
                <a:solidFill>
                  <a:schemeClr val="accent1"/>
                </a:solidFill>
              </a:defRPr>
            </a:lvl1pPr>
            <a:lvl2pPr marL="0" indent="0">
              <a:spcBef>
                <a:spcPts val="0"/>
              </a:spcBef>
              <a:spcAft>
                <a:spcPts val="0"/>
              </a:spcAft>
              <a:buNone/>
              <a:defRPr sz="1600">
                <a:solidFill>
                  <a:schemeClr val="accent5"/>
                </a:solidFill>
              </a:defRPr>
            </a:lvl2pPr>
          </a:lstStyle>
          <a:p>
            <a:pPr lvl="0"/>
            <a:r>
              <a:rPr lang="en-US" noProof="0" dirty="0"/>
              <a:t>Text</a:t>
            </a:r>
          </a:p>
        </p:txBody>
      </p:sp>
      <p:sp>
        <p:nvSpPr>
          <p:cNvPr id="18" name="Espace réservé du texte 17"/>
          <p:cNvSpPr>
            <a:spLocks noGrp="1"/>
          </p:cNvSpPr>
          <p:nvPr>
            <p:ph type="body" sz="quarter" idx="21" hasCustomPrompt="1"/>
          </p:nvPr>
        </p:nvSpPr>
        <p:spPr bwMode="gray">
          <a:xfrm>
            <a:off x="4573588" y="3792592"/>
            <a:ext cx="3973512" cy="760172"/>
          </a:xfrm>
        </p:spPr>
        <p:txBody>
          <a:bodyPr/>
          <a:lstStyle>
            <a:lvl1pPr algn="r">
              <a:spcAft>
                <a:spcPts val="0"/>
              </a:spcAft>
              <a:buNone/>
              <a:defRPr sz="600">
                <a:solidFill>
                  <a:schemeClr val="tx2"/>
                </a:solidFill>
              </a:defRPr>
            </a:lvl1pPr>
            <a:lvl2pPr marL="0" indent="0" algn="r">
              <a:spcBef>
                <a:spcPts val="800"/>
              </a:spcBef>
              <a:spcAft>
                <a:spcPts val="0"/>
              </a:spcAft>
              <a:buSzPct val="25000"/>
              <a:buFontTx/>
              <a:buNone/>
              <a:defRPr sz="800" b="1">
                <a:solidFill>
                  <a:schemeClr val="accent1"/>
                </a:solidFill>
              </a:defRPr>
            </a:lvl2pPr>
          </a:lstStyle>
          <a:p>
            <a:pPr lvl="0"/>
            <a:r>
              <a:rPr lang="en-US" noProof="0" dirty="0"/>
              <a:t>COUNTRY</a:t>
            </a:r>
          </a:p>
          <a:p>
            <a:pPr lvl="0"/>
            <a:r>
              <a:rPr lang="en-US" noProof="0" dirty="0"/>
              <a:t>Address</a:t>
            </a:r>
          </a:p>
          <a:p>
            <a:pPr lvl="0"/>
            <a:r>
              <a:rPr lang="en-US" noProof="0" dirty="0"/>
              <a:t>P: +12 (3)4 56 78 9</a:t>
            </a:r>
          </a:p>
          <a:p>
            <a:pPr lvl="1"/>
            <a:r>
              <a:rPr lang="en-US" noProof="0" dirty="0"/>
              <a:t>consumer URL</a:t>
            </a:r>
          </a:p>
        </p:txBody>
      </p:sp>
      <p:sp>
        <p:nvSpPr>
          <p:cNvPr id="19" name="Rectangle 18"/>
          <p:cNvSpPr/>
          <p:nvPr userDrawn="1"/>
        </p:nvSpPr>
        <p:spPr bwMode="gray">
          <a:xfrm>
            <a:off x="0" y="4608000"/>
            <a:ext cx="9144340" cy="198000"/>
          </a:xfrm>
          <a:prstGeom prst="rect">
            <a:avLst/>
          </a:prstGeom>
          <a:gradFill flip="none" rotWithShape="1">
            <a:gsLst>
              <a:gs pos="100000">
                <a:schemeClr val="bg1"/>
              </a:gs>
              <a:gs pos="0">
                <a:schemeClr val="bg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579" tIns="35790" rIns="71579" bIns="35790" rtlCol="0" anchor="ctr"/>
          <a:lstStyle/>
          <a:p>
            <a:pPr algn="ctr"/>
            <a:endParaRPr lang="en-US" noProof="0"/>
          </a:p>
        </p:txBody>
      </p:sp>
      <p:pic>
        <p:nvPicPr>
          <p:cNvPr id="20" name="Image 19" descr="logo_back.png"/>
          <p:cNvPicPr>
            <a:picLocks noChangeAspect="1"/>
          </p:cNvPicPr>
          <p:nvPr userDrawn="1"/>
        </p:nvPicPr>
        <p:blipFill>
          <a:blip r:embed="rId2" cstate="print"/>
          <a:stretch>
            <a:fillRect/>
          </a:stretch>
        </p:blipFill>
        <p:spPr bwMode="gray">
          <a:xfrm>
            <a:off x="6664936" y="3222000"/>
            <a:ext cx="1970128" cy="359446"/>
          </a:xfrm>
          <a:prstGeom prst="rect">
            <a:avLst/>
          </a:prstGeom>
        </p:spPr>
      </p:pic>
      <p:sp>
        <p:nvSpPr>
          <p:cNvPr id="9" name="Espace réservé de la date 8"/>
          <p:cNvSpPr>
            <a:spLocks noGrp="1"/>
          </p:cNvSpPr>
          <p:nvPr>
            <p:ph type="dt" sz="half" idx="22"/>
          </p:nvPr>
        </p:nvSpPr>
        <p:spPr/>
        <p:txBody>
          <a:bodyPr/>
          <a:lstStyle>
            <a:lvl1pPr>
              <a:defRPr>
                <a:solidFill>
                  <a:schemeClr val="bg2">
                    <a:alpha val="0"/>
                  </a:schemeClr>
                </a:solidFill>
              </a:defRPr>
            </a:lvl1pPr>
          </a:lstStyle>
          <a:p>
            <a:r>
              <a:rPr lang="fr-FR" dirty="0"/>
              <a:t>Date</a:t>
            </a:r>
            <a:endParaRPr lang="en-US" dirty="0"/>
          </a:p>
        </p:txBody>
      </p:sp>
      <p:sp>
        <p:nvSpPr>
          <p:cNvPr id="10" name="Espace réservé du numéro de diapositive 9"/>
          <p:cNvSpPr>
            <a:spLocks noGrp="1"/>
          </p:cNvSpPr>
          <p:nvPr>
            <p:ph type="sldNum" sz="quarter" idx="23"/>
          </p:nvPr>
        </p:nvSpPr>
        <p:spPr/>
        <p:txBody>
          <a:bodyPr/>
          <a:lstStyle>
            <a:lvl1pPr>
              <a:defRPr>
                <a:solidFill>
                  <a:schemeClr val="bg2">
                    <a:alpha val="0"/>
                  </a:schemeClr>
                </a:solidFill>
              </a:defRPr>
            </a:lvl1pPr>
          </a:lstStyle>
          <a:p>
            <a:fld id="{733122C9-A0B9-462F-8757-0847AD287B63}" type="slidenum">
              <a:rPr lang="en-US" smtClean="0"/>
              <a:pPr/>
              <a:t>‹#›</a:t>
            </a:fld>
            <a:endParaRPr lang="en-US" dirty="0"/>
          </a:p>
        </p:txBody>
      </p:sp>
      <p:sp>
        <p:nvSpPr>
          <p:cNvPr id="11" name="Espace réservé du pied de page 10"/>
          <p:cNvSpPr>
            <a:spLocks noGrp="1"/>
          </p:cNvSpPr>
          <p:nvPr>
            <p:ph type="ftr" sz="quarter" idx="24"/>
          </p:nvPr>
        </p:nvSpPr>
        <p:spPr/>
        <p:txBody>
          <a:bodyPr/>
          <a:lstStyle>
            <a:lvl1pPr>
              <a:defRPr>
                <a:solidFill>
                  <a:schemeClr val="bg2">
                    <a:alpha val="0"/>
                  </a:schemeClr>
                </a:solidFill>
              </a:defRPr>
            </a:lvl1pPr>
          </a:lstStyle>
          <a:p>
            <a:pPr algn="l"/>
            <a:endParaRPr lang="en-US" dirty="0"/>
          </a:p>
        </p:txBody>
      </p:sp>
      <p:sp>
        <p:nvSpPr>
          <p:cNvPr id="12" name="TextBox 11"/>
          <p:cNvSpPr txBox="1"/>
          <p:nvPr userDrawn="1"/>
        </p:nvSpPr>
        <p:spPr>
          <a:xfrm>
            <a:off x="424775" y="6171685"/>
            <a:ext cx="3252280" cy="276999"/>
          </a:xfrm>
          <a:prstGeom prst="rect">
            <a:avLst/>
          </a:prstGeom>
          <a:noFill/>
        </p:spPr>
        <p:txBody>
          <a:bodyPr wrap="square" rtlCol="0">
            <a:spAutoFit/>
          </a:bodyPr>
          <a:lstStyle/>
          <a:p>
            <a:r>
              <a:rPr lang="en-US" sz="1200" dirty="0">
                <a:solidFill>
                  <a:schemeClr val="tx1">
                    <a:lumMod val="65000"/>
                    <a:lumOff val="35000"/>
                  </a:schemeClr>
                </a:solidFill>
                <a:latin typeface="Century Gothic" panose="020B0502020202020204" pitchFamily="34" charset="0"/>
              </a:rPr>
              <a:t>© Rail Europe 2017.  All Rights Reserved.</a:t>
            </a:r>
          </a:p>
        </p:txBody>
      </p:sp>
    </p:spTree>
    <p:extLst>
      <p:ext uri="{BB962C8B-B14F-4D97-AF65-F5344CB8AC3E}">
        <p14:creationId xmlns:p14="http://schemas.microsoft.com/office/powerpoint/2010/main" val="53559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8" name="Espace réservé du texte 17"/>
          <p:cNvSpPr>
            <a:spLocks noGrp="1"/>
          </p:cNvSpPr>
          <p:nvPr>
            <p:ph type="body" sz="quarter" idx="21" hasCustomPrompt="1"/>
          </p:nvPr>
        </p:nvSpPr>
        <p:spPr bwMode="gray">
          <a:xfrm>
            <a:off x="4573588" y="3792592"/>
            <a:ext cx="3973512" cy="760172"/>
          </a:xfrm>
        </p:spPr>
        <p:txBody>
          <a:bodyPr/>
          <a:lstStyle>
            <a:lvl1pPr algn="r">
              <a:spcAft>
                <a:spcPts val="0"/>
              </a:spcAft>
              <a:buNone/>
              <a:defRPr sz="600">
                <a:solidFill>
                  <a:schemeClr val="tx2"/>
                </a:solidFill>
              </a:defRPr>
            </a:lvl1pPr>
            <a:lvl2pPr marL="0" indent="0" algn="r">
              <a:spcBef>
                <a:spcPts val="800"/>
              </a:spcBef>
              <a:spcAft>
                <a:spcPts val="0"/>
              </a:spcAft>
              <a:buSzPct val="25000"/>
              <a:buFontTx/>
              <a:buNone/>
              <a:defRPr sz="800" b="1">
                <a:solidFill>
                  <a:schemeClr val="accent1"/>
                </a:solidFill>
              </a:defRPr>
            </a:lvl2pPr>
          </a:lstStyle>
          <a:p>
            <a:pPr lvl="0"/>
            <a:r>
              <a:rPr lang="en-US" noProof="0" dirty="0"/>
              <a:t>COUNTRY</a:t>
            </a:r>
          </a:p>
          <a:p>
            <a:pPr lvl="0"/>
            <a:r>
              <a:rPr lang="en-US" noProof="0" dirty="0"/>
              <a:t>Address</a:t>
            </a:r>
          </a:p>
          <a:p>
            <a:pPr lvl="0"/>
            <a:r>
              <a:rPr lang="en-US" noProof="0" dirty="0"/>
              <a:t>P: +12 (3)4 56 78 9</a:t>
            </a:r>
          </a:p>
          <a:p>
            <a:pPr lvl="1"/>
            <a:r>
              <a:rPr lang="en-US" noProof="0" dirty="0"/>
              <a:t>consumer URL</a:t>
            </a:r>
          </a:p>
        </p:txBody>
      </p:sp>
      <p:sp>
        <p:nvSpPr>
          <p:cNvPr id="19" name="Rectangle 18"/>
          <p:cNvSpPr/>
          <p:nvPr userDrawn="1"/>
        </p:nvSpPr>
        <p:spPr bwMode="gray">
          <a:xfrm>
            <a:off x="0" y="4608000"/>
            <a:ext cx="9144340" cy="198000"/>
          </a:xfrm>
          <a:prstGeom prst="rect">
            <a:avLst/>
          </a:prstGeom>
          <a:gradFill flip="none" rotWithShape="1">
            <a:gsLst>
              <a:gs pos="100000">
                <a:schemeClr val="bg1"/>
              </a:gs>
              <a:gs pos="0">
                <a:schemeClr val="bg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579" tIns="35790" rIns="71579" bIns="35790" rtlCol="0" anchor="ctr"/>
          <a:lstStyle/>
          <a:p>
            <a:pPr algn="ctr"/>
            <a:endParaRPr lang="en-US" noProof="0"/>
          </a:p>
        </p:txBody>
      </p:sp>
      <p:pic>
        <p:nvPicPr>
          <p:cNvPr id="20" name="Image 19" descr="logo_back.png"/>
          <p:cNvPicPr>
            <a:picLocks noChangeAspect="1"/>
          </p:cNvPicPr>
          <p:nvPr userDrawn="1"/>
        </p:nvPicPr>
        <p:blipFill>
          <a:blip r:embed="rId2" cstate="print"/>
          <a:stretch>
            <a:fillRect/>
          </a:stretch>
        </p:blipFill>
        <p:spPr bwMode="gray">
          <a:xfrm>
            <a:off x="6664936" y="3222000"/>
            <a:ext cx="1970128" cy="359446"/>
          </a:xfrm>
          <a:prstGeom prst="rect">
            <a:avLst/>
          </a:prstGeom>
        </p:spPr>
      </p:pic>
      <p:sp>
        <p:nvSpPr>
          <p:cNvPr id="9" name="Espace réservé de la date 8"/>
          <p:cNvSpPr>
            <a:spLocks noGrp="1"/>
          </p:cNvSpPr>
          <p:nvPr>
            <p:ph type="dt" sz="half" idx="22"/>
          </p:nvPr>
        </p:nvSpPr>
        <p:spPr/>
        <p:txBody>
          <a:bodyPr/>
          <a:lstStyle>
            <a:lvl1pPr>
              <a:defRPr>
                <a:solidFill>
                  <a:schemeClr val="bg2">
                    <a:alpha val="0"/>
                  </a:schemeClr>
                </a:solidFill>
              </a:defRPr>
            </a:lvl1pPr>
          </a:lstStyle>
          <a:p>
            <a:r>
              <a:rPr lang="fr-FR" dirty="0"/>
              <a:t>Date</a:t>
            </a:r>
            <a:endParaRPr lang="en-US" dirty="0"/>
          </a:p>
        </p:txBody>
      </p:sp>
      <p:sp>
        <p:nvSpPr>
          <p:cNvPr id="10" name="Espace réservé du numéro de diapositive 9"/>
          <p:cNvSpPr>
            <a:spLocks noGrp="1"/>
          </p:cNvSpPr>
          <p:nvPr>
            <p:ph type="sldNum" sz="quarter" idx="23"/>
          </p:nvPr>
        </p:nvSpPr>
        <p:spPr/>
        <p:txBody>
          <a:bodyPr/>
          <a:lstStyle>
            <a:lvl1pPr>
              <a:defRPr>
                <a:solidFill>
                  <a:schemeClr val="bg2">
                    <a:alpha val="0"/>
                  </a:schemeClr>
                </a:solidFill>
              </a:defRPr>
            </a:lvl1pPr>
          </a:lstStyle>
          <a:p>
            <a:fld id="{733122C9-A0B9-462F-8757-0847AD287B63}" type="slidenum">
              <a:rPr lang="en-US" smtClean="0"/>
              <a:pPr/>
              <a:t>‹#›</a:t>
            </a:fld>
            <a:endParaRPr lang="en-US" dirty="0"/>
          </a:p>
        </p:txBody>
      </p:sp>
      <p:sp>
        <p:nvSpPr>
          <p:cNvPr id="11" name="Espace réservé du pied de page 10"/>
          <p:cNvSpPr>
            <a:spLocks noGrp="1"/>
          </p:cNvSpPr>
          <p:nvPr>
            <p:ph type="ftr" sz="quarter" idx="24"/>
          </p:nvPr>
        </p:nvSpPr>
        <p:spPr/>
        <p:txBody>
          <a:bodyPr/>
          <a:lstStyle>
            <a:lvl1pPr>
              <a:defRPr>
                <a:solidFill>
                  <a:schemeClr val="bg2">
                    <a:alpha val="0"/>
                  </a:schemeClr>
                </a:solidFill>
              </a:defRPr>
            </a:lvl1pPr>
          </a:lstStyle>
          <a:p>
            <a:pPr algn="l"/>
            <a:r>
              <a:rPr lang="en-US" dirty="0"/>
              <a:t>Footer can be personalized as follow: Insert / Header and footer</a:t>
            </a:r>
          </a:p>
        </p:txBody>
      </p:sp>
      <p:sp>
        <p:nvSpPr>
          <p:cNvPr id="12" name="Espace réservé du texte 14"/>
          <p:cNvSpPr>
            <a:spLocks noGrp="1"/>
          </p:cNvSpPr>
          <p:nvPr>
            <p:ph type="body" sz="quarter" idx="17" hasCustomPrompt="1"/>
          </p:nvPr>
        </p:nvSpPr>
        <p:spPr bwMode="gray">
          <a:xfrm>
            <a:off x="614289" y="916360"/>
            <a:ext cx="7915761" cy="687738"/>
          </a:xfrm>
        </p:spPr>
        <p:txBody>
          <a:bodyPr/>
          <a:lstStyle>
            <a:lvl1pPr marL="0" indent="0">
              <a:lnSpc>
                <a:spcPct val="90000"/>
              </a:lnSpc>
              <a:spcAft>
                <a:spcPts val="0"/>
              </a:spcAft>
              <a:buNone/>
              <a:defRPr sz="2600" b="1">
                <a:solidFill>
                  <a:schemeClr val="accent1"/>
                </a:solidFill>
              </a:defRPr>
            </a:lvl1pPr>
            <a:lvl2pPr marL="0" indent="0">
              <a:spcBef>
                <a:spcPts val="0"/>
              </a:spcBef>
              <a:spcAft>
                <a:spcPts val="0"/>
              </a:spcAft>
              <a:buNone/>
              <a:defRPr sz="1600">
                <a:solidFill>
                  <a:schemeClr val="accent5"/>
                </a:solidFill>
              </a:defRPr>
            </a:lvl2pPr>
          </a:lstStyle>
          <a:p>
            <a:pPr lvl="0"/>
            <a:r>
              <a:rPr lang="en-US" noProof="0" dirty="0"/>
              <a:t>Heading</a:t>
            </a:r>
          </a:p>
          <a:p>
            <a:pPr lvl="1"/>
            <a:r>
              <a:rPr lang="en-US" noProof="0" dirty="0"/>
              <a:t>Date</a:t>
            </a:r>
          </a:p>
        </p:txBody>
      </p:sp>
    </p:spTree>
    <p:extLst>
      <p:ext uri="{BB962C8B-B14F-4D97-AF65-F5344CB8AC3E}">
        <p14:creationId xmlns:p14="http://schemas.microsoft.com/office/powerpoint/2010/main" val="70373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10" name="Espace réservé du texte 9"/>
          <p:cNvSpPr>
            <a:spLocks noGrp="1"/>
          </p:cNvSpPr>
          <p:nvPr>
            <p:ph type="body" sz="quarter" idx="13" hasCustomPrompt="1"/>
          </p:nvPr>
        </p:nvSpPr>
        <p:spPr bwMode="gray">
          <a:xfrm>
            <a:off x="504342" y="1035848"/>
            <a:ext cx="7915760" cy="3208338"/>
          </a:xfrm>
        </p:spPr>
        <p:txBody>
          <a:bodyPr/>
          <a:lstStyle>
            <a:lvl1pPr>
              <a:defRPr>
                <a:solidFill>
                  <a:schemeClr val="accent2"/>
                </a:solidFill>
              </a:defRPr>
            </a:lvl1pPr>
            <a:lvl2pPr marL="114300" indent="-114300">
              <a:buSzPct val="50000"/>
              <a:buFont typeface="Century Gothic" panose="020B0502020202020204" pitchFamily="34" charset="0"/>
              <a:buChar char="►"/>
              <a:defRPr baseline="0">
                <a:solidFill>
                  <a:schemeClr val="tx1"/>
                </a:solidFill>
              </a:defRPr>
            </a:lvl2pPr>
            <a:lvl3pPr>
              <a:defRPr baseline="0">
                <a:solidFill>
                  <a:schemeClr val="tx2"/>
                </a:solidFill>
              </a:defRPr>
            </a:lvl3pPr>
            <a:lvl4pPr marL="576000" indent="0">
              <a:buNone/>
              <a:defRPr>
                <a:solidFill>
                  <a:schemeClr val="tx2"/>
                </a:solidFill>
              </a:defRPr>
            </a:lvl4pPr>
          </a:lstStyle>
          <a:p>
            <a:pPr lvl="1"/>
            <a:r>
              <a:rPr lang="en-US" noProof="0" dirty="0"/>
              <a:t>Text</a:t>
            </a:r>
          </a:p>
          <a:p>
            <a:pPr lvl="1"/>
            <a:r>
              <a:rPr lang="en-US" noProof="0" dirty="0"/>
              <a:t>Text</a:t>
            </a:r>
          </a:p>
          <a:p>
            <a:pPr lvl="1"/>
            <a:r>
              <a:rPr lang="en-US" noProof="0" dirty="0"/>
              <a:t>Text</a:t>
            </a:r>
          </a:p>
          <a:p>
            <a:pPr lvl="1"/>
            <a:r>
              <a:rPr lang="en-US" noProof="0" dirty="0"/>
              <a:t>Text</a:t>
            </a:r>
          </a:p>
          <a:p>
            <a:pPr lvl="1"/>
            <a:endParaRPr lang="en-US" noProof="0" dirty="0"/>
          </a:p>
        </p:txBody>
      </p:sp>
      <p:sp>
        <p:nvSpPr>
          <p:cNvPr id="9" name="Espace réservé de la date 8"/>
          <p:cNvSpPr>
            <a:spLocks noGrp="1"/>
          </p:cNvSpPr>
          <p:nvPr>
            <p:ph type="dt" sz="half" idx="15"/>
          </p:nvPr>
        </p:nvSpPr>
        <p:spPr/>
        <p:txBody>
          <a:bodyPr/>
          <a:lstStyle/>
          <a:p>
            <a:r>
              <a:rPr lang="fr-FR"/>
              <a:t>Date</a:t>
            </a:r>
            <a:endParaRPr lang="en-US" dirty="0"/>
          </a:p>
        </p:txBody>
      </p:sp>
      <p:sp>
        <p:nvSpPr>
          <p:cNvPr id="12" name="Espace réservé du numéro de diapositive 11"/>
          <p:cNvSpPr>
            <a:spLocks noGrp="1"/>
          </p:cNvSpPr>
          <p:nvPr>
            <p:ph type="sldNum" sz="quarter" idx="16"/>
          </p:nvPr>
        </p:nvSpPr>
        <p:spPr/>
        <p:txBody>
          <a:bodyPr/>
          <a:lstStyle>
            <a:lvl1pPr>
              <a:defRPr/>
            </a:lvl1pPr>
          </a:lstStyle>
          <a:p>
            <a:fld id="{D111B212-109B-4CF6-8530-122B518BDE79}" type="slidenum">
              <a:rPr lang="en-US" smtClean="0"/>
              <a:t>‹#›</a:t>
            </a:fld>
            <a:endParaRPr lang="en-US" dirty="0"/>
          </a:p>
        </p:txBody>
      </p:sp>
      <p:sp>
        <p:nvSpPr>
          <p:cNvPr id="13" name="Espace réservé du pied de page 12"/>
          <p:cNvSpPr>
            <a:spLocks noGrp="1"/>
          </p:cNvSpPr>
          <p:nvPr>
            <p:ph type="ftr" sz="quarter" idx="17"/>
          </p:nvPr>
        </p:nvSpPr>
        <p:spPr/>
        <p:txBody>
          <a:bodyPr/>
          <a:lstStyle/>
          <a:p>
            <a:pPr algn="l"/>
            <a:r>
              <a:rPr lang="en-US" dirty="0"/>
              <a:t>Footer can be personalized as follow: Insert / Header and footer</a:t>
            </a:r>
          </a:p>
        </p:txBody>
      </p:sp>
      <p:pic>
        <p:nvPicPr>
          <p:cNvPr id="7" name="Image 10"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
        <p:nvSpPr>
          <p:cNvPr id="4" name="TextBox 3"/>
          <p:cNvSpPr txBox="1"/>
          <p:nvPr userDrawn="1"/>
        </p:nvSpPr>
        <p:spPr>
          <a:xfrm>
            <a:off x="432334" y="512292"/>
            <a:ext cx="7904745" cy="492443"/>
          </a:xfrm>
          <a:prstGeom prst="rect">
            <a:avLst/>
          </a:prstGeom>
          <a:noFill/>
        </p:spPr>
        <p:txBody>
          <a:bodyPr wrap="square" rtlCol="0">
            <a:spAutoFit/>
          </a:bodyPr>
          <a:lstStyle/>
          <a:p>
            <a:r>
              <a:rPr lang="en-US" sz="2600" dirty="0">
                <a:solidFill>
                  <a:schemeClr val="accent2"/>
                </a:solidFill>
                <a:latin typeface="Century Gothic" panose="020B0502020202020204" pitchFamily="34" charset="0"/>
              </a:rPr>
              <a:t>Agenda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_Layout">
    <p:spTree>
      <p:nvGrpSpPr>
        <p:cNvPr id="1" name=""/>
        <p:cNvGrpSpPr/>
        <p:nvPr/>
      </p:nvGrpSpPr>
      <p:grpSpPr>
        <a:xfrm>
          <a:off x="0" y="0"/>
          <a:ext cx="0" cy="0"/>
          <a:chOff x="0" y="0"/>
          <a:chExt cx="0" cy="0"/>
        </a:xfrm>
      </p:grpSpPr>
      <p:sp>
        <p:nvSpPr>
          <p:cNvPr id="10" name="Espace réservé du texte 9"/>
          <p:cNvSpPr>
            <a:spLocks noGrp="1"/>
          </p:cNvSpPr>
          <p:nvPr>
            <p:ph type="body" sz="quarter" idx="13" hasCustomPrompt="1"/>
          </p:nvPr>
        </p:nvSpPr>
        <p:spPr bwMode="gray"/>
        <p:txBody>
          <a:bodyPr/>
          <a:lstStyle>
            <a:lvl1pPr>
              <a:defRPr/>
            </a:lvl1pPr>
            <a:lvl2pPr>
              <a:defRPr/>
            </a:lvl2pPr>
            <a:lvl3pPr>
              <a:defRPr baseline="0"/>
            </a:lvl3pPr>
            <a:lvl4pPr>
              <a:defRPr/>
            </a:lvl4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p:txBody>
      </p:sp>
      <p:sp>
        <p:nvSpPr>
          <p:cNvPr id="11" name="Espace réservé du texte 4"/>
          <p:cNvSpPr>
            <a:spLocks noGrp="1"/>
          </p:cNvSpPr>
          <p:nvPr>
            <p:ph type="body" sz="quarter" idx="14" hasCustomPrompt="1"/>
          </p:nvPr>
        </p:nvSpPr>
        <p:spPr bwMode="gray">
          <a:xfrm>
            <a:off x="631339" y="615708"/>
            <a:ext cx="7915761" cy="687630"/>
          </a:xfrm>
          <a:noFill/>
        </p:spPr>
        <p:txBody>
          <a:bodyPr/>
          <a:lstStyle>
            <a:lvl1pPr marL="0" indent="0">
              <a:lnSpc>
                <a:spcPct val="90000"/>
              </a:lnSpc>
              <a:spcAft>
                <a:spcPts val="0"/>
              </a:spcAft>
              <a:buNone/>
              <a:defRPr sz="2600" b="1" cap="all" baseline="0">
                <a:solidFill>
                  <a:schemeClr val="accent1"/>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9" name="Espace réservé de la date 8"/>
          <p:cNvSpPr>
            <a:spLocks noGrp="1"/>
          </p:cNvSpPr>
          <p:nvPr>
            <p:ph type="dt" sz="half" idx="15"/>
          </p:nvPr>
        </p:nvSpPr>
        <p:spPr/>
        <p:txBody>
          <a:bodyPr/>
          <a:lstStyle/>
          <a:p>
            <a:r>
              <a:rPr lang="fr-FR"/>
              <a:t>Date</a:t>
            </a:r>
            <a:endParaRPr lang="en-US" dirty="0"/>
          </a:p>
        </p:txBody>
      </p:sp>
      <p:sp>
        <p:nvSpPr>
          <p:cNvPr id="12" name="Espace réservé du numéro de diapositive 11"/>
          <p:cNvSpPr>
            <a:spLocks noGrp="1"/>
          </p:cNvSpPr>
          <p:nvPr>
            <p:ph type="sldNum" sz="quarter" idx="16"/>
          </p:nvPr>
        </p:nvSpPr>
        <p:spPr/>
        <p:txBody>
          <a:bodyPr/>
          <a:lstStyle/>
          <a:p>
            <a:fld id="{DC7123FA-76D7-4819-BC5F-421A6C528E17}" type="slidenum">
              <a:rPr lang="en-US" smtClean="0"/>
              <a:pPr/>
              <a:t>‹#›</a:t>
            </a:fld>
            <a:endParaRPr lang="en-US" dirty="0"/>
          </a:p>
        </p:txBody>
      </p:sp>
      <p:sp>
        <p:nvSpPr>
          <p:cNvPr id="13" name="Espace réservé du pied de page 12"/>
          <p:cNvSpPr>
            <a:spLocks noGrp="1"/>
          </p:cNvSpPr>
          <p:nvPr>
            <p:ph type="ftr" sz="quarter" idx="17"/>
          </p:nvPr>
        </p:nvSpPr>
        <p:spPr/>
        <p:txBody>
          <a:bodyPr/>
          <a:lstStyle/>
          <a:p>
            <a:pPr algn="l"/>
            <a:r>
              <a:rPr lang="en-US"/>
              <a:t>Footer can be personalized as follow: Insert / Header and footer</a:t>
            </a:r>
            <a:endParaRPr lang="en-US" dirty="0"/>
          </a:p>
        </p:txBody>
      </p:sp>
      <p:pic>
        <p:nvPicPr>
          <p:cNvPr id="7" name="Image 10"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5685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Picture_Layout">
    <p:spTree>
      <p:nvGrpSpPr>
        <p:cNvPr id="1" name=""/>
        <p:cNvGrpSpPr/>
        <p:nvPr/>
      </p:nvGrpSpPr>
      <p:grpSpPr>
        <a:xfrm>
          <a:off x="0" y="0"/>
          <a:ext cx="0" cy="0"/>
          <a:chOff x="0" y="0"/>
          <a:chExt cx="0" cy="0"/>
        </a:xfrm>
      </p:grpSpPr>
      <p:sp>
        <p:nvSpPr>
          <p:cNvPr id="18" name="Espace réservé pour une image  8"/>
          <p:cNvSpPr>
            <a:spLocks noGrp="1"/>
          </p:cNvSpPr>
          <p:nvPr>
            <p:ph type="pic" sz="quarter" idx="19" hasCustomPrompt="1"/>
          </p:nvPr>
        </p:nvSpPr>
        <p:spPr bwMode="gray">
          <a:xfrm>
            <a:off x="0" y="1458000"/>
            <a:ext cx="9145588" cy="2196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4" name="Espace réservé du texte 3"/>
          <p:cNvSpPr>
            <a:spLocks noGrp="1"/>
          </p:cNvSpPr>
          <p:nvPr>
            <p:ph type="body" sz="quarter" idx="13" hasCustomPrompt="1"/>
          </p:nvPr>
        </p:nvSpPr>
        <p:spPr bwMode="gray">
          <a:xfrm>
            <a:off x="631338" y="615600"/>
            <a:ext cx="5969487" cy="687738"/>
          </a:xfrm>
        </p:spPr>
        <p:txBody>
          <a:bodyPr/>
          <a:lstStyle>
            <a:lvl1pPr marL="0" indent="0">
              <a:lnSpc>
                <a:spcPct val="90000"/>
              </a:lnSpc>
              <a:spcAft>
                <a:spcPts val="0"/>
              </a:spcAft>
              <a:buNone/>
              <a:defRPr sz="2600" b="1" cap="all" baseline="0">
                <a:solidFill>
                  <a:schemeClr val="accent2"/>
                </a:solidFill>
              </a:defRPr>
            </a:lvl1pPr>
            <a:lvl2pPr marL="0" indent="0">
              <a:lnSpc>
                <a:spcPct val="90000"/>
              </a:lnSpc>
              <a:spcAft>
                <a:spcPts val="0"/>
              </a:spcAft>
              <a:buNone/>
              <a:defRPr sz="1900" b="1">
                <a:solidFill>
                  <a:schemeClr val="bg2"/>
                </a:solidFill>
              </a:defRPr>
            </a:lvl2pPr>
          </a:lstStyle>
          <a:p>
            <a:pPr lvl="0"/>
            <a:r>
              <a:rPr lang="en-US" noProof="0" dirty="0"/>
              <a:t>Chapter</a:t>
            </a:r>
          </a:p>
          <a:p>
            <a:pPr lvl="1"/>
            <a:r>
              <a:rPr lang="en-US" noProof="0" dirty="0"/>
              <a:t>Chapter heading</a:t>
            </a:r>
          </a:p>
        </p:txBody>
      </p:sp>
      <p:sp>
        <p:nvSpPr>
          <p:cNvPr id="16" name="Espace réservé du texte 15"/>
          <p:cNvSpPr>
            <a:spLocks noGrp="1"/>
          </p:cNvSpPr>
          <p:nvPr>
            <p:ph type="body" sz="quarter" idx="17" hasCustomPrompt="1"/>
          </p:nvPr>
        </p:nvSpPr>
        <p:spPr bwMode="gray">
          <a:xfrm>
            <a:off x="523392" y="3886552"/>
            <a:ext cx="2975457" cy="791811"/>
          </a:xfrm>
        </p:spPr>
        <p:txBody>
          <a:bodyPr/>
          <a:lstStyle>
            <a:lvl1pPr marL="108000" indent="-108000">
              <a:buSzPct val="50000"/>
              <a:buFont typeface="Arial" pitchFamily="34" charset="0"/>
              <a:buChar char="►"/>
              <a:defRPr sz="1000"/>
            </a:lvl1pPr>
          </a:lstStyle>
          <a:p>
            <a:pPr lvl="0"/>
            <a:r>
              <a:rPr lang="en-US" noProof="0" dirty="0"/>
              <a:t>Text</a:t>
            </a:r>
          </a:p>
        </p:txBody>
      </p:sp>
      <p:sp>
        <p:nvSpPr>
          <p:cNvPr id="17" name="Espace réservé du texte 15"/>
          <p:cNvSpPr>
            <a:spLocks noGrp="1"/>
          </p:cNvSpPr>
          <p:nvPr>
            <p:ph type="body" sz="quarter" idx="18" hasCustomPrompt="1"/>
          </p:nvPr>
        </p:nvSpPr>
        <p:spPr bwMode="gray">
          <a:xfrm>
            <a:off x="3671888" y="3886552"/>
            <a:ext cx="2932536" cy="791811"/>
          </a:xfrm>
        </p:spPr>
        <p:txBody>
          <a:bodyPr/>
          <a:lstStyle>
            <a:lvl1pPr marL="108000" indent="-108000">
              <a:buSzPct val="50000"/>
              <a:buFont typeface="Arial" pitchFamily="34" charset="0"/>
              <a:buChar char="►"/>
              <a:defRPr sz="1000"/>
            </a:lvl1pPr>
          </a:lstStyle>
          <a:p>
            <a:pPr lvl="0"/>
            <a:r>
              <a:rPr lang="en-US" noProof="0"/>
              <a:t>Text</a:t>
            </a:r>
          </a:p>
        </p:txBody>
      </p:sp>
      <p:sp>
        <p:nvSpPr>
          <p:cNvPr id="10" name="Espace réservé de la date 9"/>
          <p:cNvSpPr>
            <a:spLocks noGrp="1"/>
          </p:cNvSpPr>
          <p:nvPr>
            <p:ph type="dt" sz="half" idx="20"/>
          </p:nvPr>
        </p:nvSpPr>
        <p:spPr/>
        <p:txBody>
          <a:bodyPr/>
          <a:lstStyle/>
          <a:p>
            <a:r>
              <a:rPr lang="fr-FR"/>
              <a:t>Date</a:t>
            </a:r>
            <a:endParaRPr lang="en-US" dirty="0"/>
          </a:p>
        </p:txBody>
      </p:sp>
      <p:sp>
        <p:nvSpPr>
          <p:cNvPr id="14" name="Espace réservé du numéro de diapositive 13"/>
          <p:cNvSpPr>
            <a:spLocks noGrp="1"/>
          </p:cNvSpPr>
          <p:nvPr>
            <p:ph type="sldNum" sz="quarter" idx="21"/>
          </p:nvPr>
        </p:nvSpPr>
        <p:spPr/>
        <p:txBody>
          <a:bodyPr/>
          <a:lstStyle/>
          <a:p>
            <a:fld id="{733122C9-A0B9-462F-8757-0847AD287B63}" type="slidenum">
              <a:rPr lang="en-US" smtClean="0"/>
              <a:pPr/>
              <a:t>‹#›</a:t>
            </a:fld>
            <a:endParaRPr lang="en-US" dirty="0"/>
          </a:p>
        </p:txBody>
      </p:sp>
      <p:sp>
        <p:nvSpPr>
          <p:cNvPr id="15" name="Espace réservé du pied de page 14"/>
          <p:cNvSpPr>
            <a:spLocks noGrp="1"/>
          </p:cNvSpPr>
          <p:nvPr>
            <p:ph type="ftr" sz="quarter" idx="22"/>
          </p:nvPr>
        </p:nvSpPr>
        <p:spPr/>
        <p:txBody>
          <a:bodyPr/>
          <a:lstStyle/>
          <a:p>
            <a:pPr algn="l"/>
            <a:r>
              <a:rPr lang="en-US"/>
              <a:t>Footer can be personalized as follow: Insert / Header and footer</a:t>
            </a:r>
            <a:endParaRPr lang="en-US" dirty="0"/>
          </a:p>
        </p:txBody>
      </p:sp>
      <p:pic>
        <p:nvPicPr>
          <p:cNvPr id="19" name="Image 18"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2_Layout">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2613511" cy="687630"/>
          </a:xfrm>
          <a:noFill/>
        </p:spPr>
        <p:txBody>
          <a:bodyPr/>
          <a:lstStyle>
            <a:lvl1pPr marL="0" indent="0">
              <a:lnSpc>
                <a:spcPct val="90000"/>
              </a:lnSpc>
              <a:spcAft>
                <a:spcPts val="0"/>
              </a:spcAft>
              <a:buNone/>
              <a:defRPr sz="2600" b="1" cap="all" baseline="0">
                <a:solidFill>
                  <a:schemeClr val="accent2"/>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8" name="Espace réservé pour une image  8"/>
          <p:cNvSpPr>
            <a:spLocks noGrp="1"/>
          </p:cNvSpPr>
          <p:nvPr>
            <p:ph type="pic" sz="quarter" idx="18" hasCustomPrompt="1"/>
          </p:nvPr>
        </p:nvSpPr>
        <p:spPr bwMode="gray">
          <a:xfrm>
            <a:off x="3492000" y="1170000"/>
            <a:ext cx="5040000" cy="3492000"/>
          </a:xfrm>
          <a:solidFill>
            <a:schemeClr val="bg1">
              <a:lumMod val="85000"/>
            </a:schemeClr>
          </a:solidFill>
          <a:effectLst/>
        </p:spPr>
        <p:txBody>
          <a:bodyPr tIns="563616" anchor="ctr" anchorCtr="0"/>
          <a:lstStyle>
            <a:lvl1pPr marL="0" indent="0" algn="ctr">
              <a:buNone/>
              <a:defRPr sz="900"/>
            </a:lvl1pPr>
          </a:lstStyle>
          <a:p>
            <a:r>
              <a:rPr lang="en-US" noProof="0" dirty="0"/>
              <a:t>Select the icon to insert a picture</a:t>
            </a:r>
          </a:p>
        </p:txBody>
      </p:sp>
      <p:sp>
        <p:nvSpPr>
          <p:cNvPr id="15" name="Espace réservé du texte 14"/>
          <p:cNvSpPr>
            <a:spLocks noGrp="1"/>
          </p:cNvSpPr>
          <p:nvPr>
            <p:ph type="body" sz="quarter" idx="22" hasCustomPrompt="1"/>
          </p:nvPr>
        </p:nvSpPr>
        <p:spPr bwMode="gray">
          <a:xfrm>
            <a:off x="522000" y="1378473"/>
            <a:ext cx="2722850" cy="3293951"/>
          </a:xfrm>
        </p:spPr>
        <p:txBody>
          <a:bodyPr/>
          <a:lstStyle>
            <a:lvl1pPr marL="108000" indent="-108000">
              <a:buSzPct val="50000"/>
              <a:buFont typeface="Arial" pitchFamily="34" charset="0"/>
              <a:buChar char="►"/>
              <a:defRPr sz="1000"/>
            </a:lvl1pPr>
          </a:lstStyle>
          <a:p>
            <a:pPr lvl="0"/>
            <a:r>
              <a:rPr lang="en-US" noProof="0"/>
              <a:t>Text</a:t>
            </a:r>
          </a:p>
        </p:txBody>
      </p:sp>
      <p:sp>
        <p:nvSpPr>
          <p:cNvPr id="9" name="Espace réservé de la date 8"/>
          <p:cNvSpPr>
            <a:spLocks noGrp="1"/>
          </p:cNvSpPr>
          <p:nvPr>
            <p:ph type="dt" sz="half" idx="23"/>
          </p:nvPr>
        </p:nvSpPr>
        <p:spPr/>
        <p:txBody>
          <a:bodyPr/>
          <a:lstStyle/>
          <a:p>
            <a:r>
              <a:rPr lang="fr-FR"/>
              <a:t>Date</a:t>
            </a:r>
            <a:endParaRPr lang="en-US" dirty="0"/>
          </a:p>
        </p:txBody>
      </p:sp>
      <p:sp>
        <p:nvSpPr>
          <p:cNvPr id="10" name="Espace réservé du numéro de diapositive 9"/>
          <p:cNvSpPr>
            <a:spLocks noGrp="1"/>
          </p:cNvSpPr>
          <p:nvPr>
            <p:ph type="sldNum" sz="quarter" idx="24"/>
          </p:nvPr>
        </p:nvSpPr>
        <p:spPr/>
        <p:txBody>
          <a:bodyPr/>
          <a:lstStyle/>
          <a:p>
            <a:fld id="{733122C9-A0B9-462F-8757-0847AD287B63}" type="slidenum">
              <a:rPr lang="en-US" smtClean="0"/>
              <a:pPr/>
              <a:t>‹#›</a:t>
            </a:fld>
            <a:endParaRPr lang="en-US" dirty="0"/>
          </a:p>
        </p:txBody>
      </p:sp>
      <p:sp>
        <p:nvSpPr>
          <p:cNvPr id="14" name="Espace réservé du pied de page 13"/>
          <p:cNvSpPr>
            <a:spLocks noGrp="1"/>
          </p:cNvSpPr>
          <p:nvPr>
            <p:ph type="ftr" sz="quarter" idx="25"/>
          </p:nvPr>
        </p:nvSpPr>
        <p:spPr/>
        <p:txBody>
          <a:bodyPr/>
          <a:lstStyle/>
          <a:p>
            <a:pPr algn="l"/>
            <a:r>
              <a:rPr lang="en-US"/>
              <a:t>Footer can be personalized as follow: Insert / Header and footer</a:t>
            </a:r>
            <a:endParaRPr lang="en-US" dirty="0"/>
          </a:p>
        </p:txBody>
      </p:sp>
      <p:pic>
        <p:nvPicPr>
          <p:cNvPr id="17" name="Image 16"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Layout_2">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9" y="615708"/>
            <a:ext cx="5969486" cy="687630"/>
          </a:xfrm>
          <a:noFill/>
        </p:spPr>
        <p:txBody>
          <a:bodyPr/>
          <a:lstStyle>
            <a:lvl1pPr marL="0" indent="0">
              <a:lnSpc>
                <a:spcPct val="90000"/>
              </a:lnSpc>
              <a:spcAft>
                <a:spcPts val="0"/>
              </a:spcAft>
              <a:buNone/>
              <a:defRPr sz="2600" b="1" cap="all" baseline="0">
                <a:solidFill>
                  <a:schemeClr val="accent6"/>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5" name="Espace réservé du texte 14"/>
          <p:cNvSpPr>
            <a:spLocks noGrp="1"/>
          </p:cNvSpPr>
          <p:nvPr>
            <p:ph type="body" sz="quarter" idx="22" hasCustomPrompt="1"/>
          </p:nvPr>
        </p:nvSpPr>
        <p:spPr bwMode="gray">
          <a:xfrm>
            <a:off x="631824" y="1378473"/>
            <a:ext cx="2613025" cy="3293951"/>
          </a:xfrm>
        </p:spPr>
        <p:txBody>
          <a:bodyPr/>
          <a:lstStyle>
            <a:lvl1pPr marL="0" indent="0">
              <a:spcAft>
                <a:spcPts val="800"/>
              </a:spcAft>
              <a:buSzPct val="25000"/>
              <a:buFontTx/>
              <a:buBlip>
                <a:blip r:embed="rId2"/>
              </a:buBlip>
              <a:defRPr sz="1500">
                <a:solidFill>
                  <a:schemeClr val="accent6"/>
                </a:solidFill>
              </a:defRPr>
            </a:lvl1pPr>
          </a:lstStyle>
          <a:p>
            <a:pPr lvl="0"/>
            <a:r>
              <a:rPr lang="en-US" noProof="0" dirty="0"/>
              <a:t>Text</a:t>
            </a:r>
          </a:p>
        </p:txBody>
      </p:sp>
      <p:sp>
        <p:nvSpPr>
          <p:cNvPr id="14" name="Espace réservé du texte 13"/>
          <p:cNvSpPr>
            <a:spLocks noGrp="1"/>
          </p:cNvSpPr>
          <p:nvPr>
            <p:ph type="body" sz="quarter" idx="23" hasCustomPrompt="1"/>
          </p:nvPr>
        </p:nvSpPr>
        <p:spPr bwMode="gray">
          <a:xfrm>
            <a:off x="4384823" y="1752172"/>
            <a:ext cx="4162277" cy="2926191"/>
          </a:xfrm>
        </p:spPr>
        <p:txBody>
          <a:bodyPr/>
          <a:lstStyle>
            <a:lvl1pPr marL="108000" indent="-108000">
              <a:buSzPct val="50000"/>
              <a:buFont typeface="Arial" pitchFamily="34" charset="0"/>
              <a:buChar char="►"/>
              <a:defRPr sz="1000"/>
            </a:lvl1pPr>
          </a:lstStyle>
          <a:p>
            <a:pPr lvl="0"/>
            <a:r>
              <a:rPr lang="en-US" noProof="0"/>
              <a:t>Text</a:t>
            </a:r>
          </a:p>
        </p:txBody>
      </p:sp>
      <p:sp>
        <p:nvSpPr>
          <p:cNvPr id="9" name="Espace réservé de la date 8"/>
          <p:cNvSpPr>
            <a:spLocks noGrp="1"/>
          </p:cNvSpPr>
          <p:nvPr>
            <p:ph type="dt" sz="half" idx="24"/>
          </p:nvPr>
        </p:nvSpPr>
        <p:spPr/>
        <p:txBody>
          <a:bodyPr/>
          <a:lstStyle/>
          <a:p>
            <a:r>
              <a:rPr lang="fr-FR"/>
              <a:t>Date</a:t>
            </a:r>
            <a:endParaRPr lang="en-US" dirty="0"/>
          </a:p>
        </p:txBody>
      </p:sp>
      <p:sp>
        <p:nvSpPr>
          <p:cNvPr id="10" name="Espace réservé du numéro de diapositive 9"/>
          <p:cNvSpPr>
            <a:spLocks noGrp="1"/>
          </p:cNvSpPr>
          <p:nvPr>
            <p:ph type="sldNum" sz="quarter" idx="25"/>
          </p:nvPr>
        </p:nvSpPr>
        <p:spPr/>
        <p:txBody>
          <a:bodyPr/>
          <a:lstStyle/>
          <a:p>
            <a:fld id="{733122C9-A0B9-462F-8757-0847AD287B63}" type="slidenum">
              <a:rPr lang="en-US" smtClean="0"/>
              <a:pPr/>
              <a:t>‹#›</a:t>
            </a:fld>
            <a:endParaRPr lang="en-US" dirty="0"/>
          </a:p>
        </p:txBody>
      </p:sp>
      <p:sp>
        <p:nvSpPr>
          <p:cNvPr id="17" name="Espace réservé du pied de page 16"/>
          <p:cNvSpPr>
            <a:spLocks noGrp="1"/>
          </p:cNvSpPr>
          <p:nvPr>
            <p:ph type="ftr" sz="quarter" idx="26"/>
          </p:nvPr>
        </p:nvSpPr>
        <p:spPr/>
        <p:txBody>
          <a:bodyPr/>
          <a:lstStyle/>
          <a:p>
            <a:pPr algn="l"/>
            <a:r>
              <a:rPr lang="en-US"/>
              <a:t>Footer can be personalized as follow: Insert / Header and footer</a:t>
            </a:r>
            <a:endParaRPr lang="en-US" dirty="0"/>
          </a:p>
        </p:txBody>
      </p:sp>
      <p:pic>
        <p:nvPicPr>
          <p:cNvPr id="18" name="Image 17"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_Layout">
    <p:spTree>
      <p:nvGrpSpPr>
        <p:cNvPr id="1" name=""/>
        <p:cNvGrpSpPr/>
        <p:nvPr/>
      </p:nvGrpSpPr>
      <p:grpSpPr>
        <a:xfrm>
          <a:off x="0" y="0"/>
          <a:ext cx="0" cy="0"/>
          <a:chOff x="0" y="0"/>
          <a:chExt cx="0" cy="0"/>
        </a:xfrm>
      </p:grpSpPr>
      <p:pic>
        <p:nvPicPr>
          <p:cNvPr id="11" name="Image 10" descr="logo_chapitre.png"/>
          <p:cNvPicPr>
            <a:picLocks noChangeAspect="1"/>
          </p:cNvPicPr>
          <p:nvPr userDrawn="1"/>
        </p:nvPicPr>
        <p:blipFill>
          <a:blip r:embed="rId2" cstate="print"/>
          <a:stretch>
            <a:fillRect/>
          </a:stretch>
        </p:blipFill>
        <p:spPr bwMode="gray">
          <a:xfrm>
            <a:off x="7381139" y="540000"/>
            <a:ext cx="1257721" cy="360000"/>
          </a:xfrm>
          <a:prstGeom prst="rect">
            <a:avLst/>
          </a:prstGeom>
        </p:spPr>
      </p:pic>
      <p:sp>
        <p:nvSpPr>
          <p:cNvPr id="8" name="Espace réservé de la date 7"/>
          <p:cNvSpPr>
            <a:spLocks noGrp="1"/>
          </p:cNvSpPr>
          <p:nvPr>
            <p:ph type="dt" sz="half" idx="14"/>
          </p:nvPr>
        </p:nvSpPr>
        <p:spPr/>
        <p:txBody>
          <a:bodyPr/>
          <a:lstStyle>
            <a:lvl1pPr>
              <a:defRPr>
                <a:solidFill>
                  <a:schemeClr val="bg2">
                    <a:alpha val="0"/>
                  </a:schemeClr>
                </a:solidFill>
                <a:latin typeface="Century Gothic" panose="020B0502020202020204" pitchFamily="34" charset="0"/>
              </a:defRPr>
            </a:lvl1pPr>
          </a:lstStyle>
          <a:p>
            <a:r>
              <a:rPr lang="fr-FR"/>
              <a:t>Date</a:t>
            </a:r>
            <a:endParaRPr lang="en-US" dirty="0"/>
          </a:p>
        </p:txBody>
      </p:sp>
      <p:sp>
        <p:nvSpPr>
          <p:cNvPr id="13" name="Espace réservé du pied de page 12"/>
          <p:cNvSpPr>
            <a:spLocks noGrp="1"/>
          </p:cNvSpPr>
          <p:nvPr>
            <p:ph type="ftr" sz="quarter" idx="16"/>
          </p:nvPr>
        </p:nvSpPr>
        <p:spPr/>
        <p:txBody>
          <a:bodyPr/>
          <a:lstStyle>
            <a:lvl1pPr>
              <a:defRPr>
                <a:solidFill>
                  <a:schemeClr val="bg2">
                    <a:alpha val="0"/>
                  </a:schemeClr>
                </a:solidFill>
                <a:latin typeface="Century Gothic" panose="020B0502020202020204" pitchFamily="34" charset="0"/>
              </a:defRPr>
            </a:lvl1pPr>
          </a:lstStyle>
          <a:p>
            <a:pPr algn="l"/>
            <a:r>
              <a:rPr lang="en-US" dirty="0"/>
              <a:t>Footer can be personalized as follow: Insert / Header and footer</a:t>
            </a:r>
          </a:p>
        </p:txBody>
      </p:sp>
      <p:sp>
        <p:nvSpPr>
          <p:cNvPr id="9" name="Espace réservé du texte 9"/>
          <p:cNvSpPr>
            <a:spLocks noGrp="1"/>
          </p:cNvSpPr>
          <p:nvPr>
            <p:ph type="body" sz="quarter" idx="17" hasCustomPrompt="1"/>
          </p:nvPr>
        </p:nvSpPr>
        <p:spPr bwMode="gray">
          <a:xfrm>
            <a:off x="622886" y="1542898"/>
            <a:ext cx="7915760" cy="3060340"/>
          </a:xfrm>
        </p:spPr>
        <p:txBody>
          <a:bodyPr/>
          <a:lstStyle>
            <a:lvl1pPr>
              <a:defRPr/>
            </a:lvl1pPr>
            <a:lvl2pPr>
              <a:defRPr/>
            </a:lvl2pPr>
            <a:lvl3pPr>
              <a:defRPr baseline="0"/>
            </a:lvl3pPr>
            <a:lvl4pPr>
              <a:defRPr/>
            </a:lvl4p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p:txBody>
      </p:sp>
      <p:sp>
        <p:nvSpPr>
          <p:cNvPr id="10" name="Espace réservé du texte 4"/>
          <p:cNvSpPr>
            <a:spLocks noGrp="1"/>
          </p:cNvSpPr>
          <p:nvPr>
            <p:ph type="body" sz="quarter" idx="18" hasCustomPrompt="1"/>
          </p:nvPr>
        </p:nvSpPr>
        <p:spPr bwMode="gray">
          <a:xfrm>
            <a:off x="633310" y="586474"/>
            <a:ext cx="7924985" cy="808275"/>
          </a:xfrm>
          <a:noFill/>
        </p:spPr>
        <p:txBody>
          <a:bodyPr/>
          <a:lstStyle>
            <a:lvl1pPr marL="0" indent="0">
              <a:lnSpc>
                <a:spcPct val="90000"/>
              </a:lnSpc>
              <a:spcAft>
                <a:spcPts val="0"/>
              </a:spcAft>
              <a:buNone/>
              <a:defRPr sz="2600" b="1" cap="all" baseline="0">
                <a:solidFill>
                  <a:schemeClr val="accent1"/>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4" name="Espace réservé du numéro de diapositive 11"/>
          <p:cNvSpPr>
            <a:spLocks noGrp="1"/>
          </p:cNvSpPr>
          <p:nvPr>
            <p:ph type="sldNum" sz="quarter" idx="19"/>
          </p:nvPr>
        </p:nvSpPr>
        <p:spPr>
          <a:xfrm>
            <a:off x="7849158" y="4751388"/>
            <a:ext cx="697942" cy="252412"/>
          </a:xfrm>
        </p:spPr>
        <p:txBody>
          <a:bodyPr/>
          <a:lstStyle/>
          <a:p>
            <a:fld id="{DC7123FA-76D7-4819-BC5F-421A6C528E1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_3">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631338" y="615708"/>
            <a:ext cx="7915761" cy="687630"/>
          </a:xfrm>
          <a:noFill/>
        </p:spPr>
        <p:txBody>
          <a:bodyPr/>
          <a:lstStyle>
            <a:lvl1pPr marL="0" indent="0">
              <a:lnSpc>
                <a:spcPct val="90000"/>
              </a:lnSpc>
              <a:spcAft>
                <a:spcPts val="0"/>
              </a:spcAft>
              <a:buNone/>
              <a:defRPr sz="2600" b="1" cap="all" baseline="0">
                <a:solidFill>
                  <a:schemeClr val="accent3"/>
                </a:solidFill>
              </a:defRPr>
            </a:lvl1pPr>
            <a:lvl2pPr marL="0" indent="0">
              <a:lnSpc>
                <a:spcPct val="90000"/>
              </a:lnSpc>
              <a:spcAft>
                <a:spcPts val="0"/>
              </a:spcAft>
              <a:buNone/>
              <a:defRPr sz="1900" b="1">
                <a:solidFill>
                  <a:schemeClr val="bg2"/>
                </a:solidFill>
              </a:defRPr>
            </a:lvl2pPr>
          </a:lstStyle>
          <a:p>
            <a:pPr lvl="0"/>
            <a:r>
              <a:rPr lang="en-US" noProof="0" dirty="0"/>
              <a:t>Heading</a:t>
            </a:r>
          </a:p>
          <a:p>
            <a:pPr lvl="1"/>
            <a:r>
              <a:rPr lang="en-US" noProof="0" dirty="0"/>
              <a:t>Sub heading</a:t>
            </a:r>
          </a:p>
        </p:txBody>
      </p:sp>
      <p:sp>
        <p:nvSpPr>
          <p:cNvPr id="17" name="Espace réservé du texte 16"/>
          <p:cNvSpPr>
            <a:spLocks noGrp="1"/>
          </p:cNvSpPr>
          <p:nvPr>
            <p:ph type="body" sz="quarter" idx="22" hasCustomPrompt="1"/>
          </p:nvPr>
        </p:nvSpPr>
        <p:spPr bwMode="gray">
          <a:xfrm>
            <a:off x="631340" y="1470025"/>
            <a:ext cx="7915760" cy="3208338"/>
          </a:xfrm>
        </p:spPr>
        <p:txBody>
          <a:bodyPr/>
          <a:lstStyle>
            <a:lvl1pPr>
              <a:buNone/>
              <a:defRPr>
                <a:solidFill>
                  <a:schemeClr val="accent3"/>
                </a:solidFill>
              </a:defRPr>
            </a:lvl1pPr>
            <a:lvl2pPr marL="0" indent="0">
              <a:lnSpc>
                <a:spcPct val="95000"/>
              </a:lnSpc>
              <a:spcBef>
                <a:spcPts val="900"/>
              </a:spcBef>
              <a:spcAft>
                <a:spcPts val="500"/>
              </a:spcAft>
              <a:buSzPct val="25000"/>
              <a:buFontTx/>
              <a:buBlip>
                <a:blip r:embed="rId2"/>
              </a:buBlip>
              <a:defRPr sz="1500" baseline="0"/>
            </a:lvl2pPr>
            <a:lvl3pPr marL="0" indent="0">
              <a:lnSpc>
                <a:spcPct val="90000"/>
              </a:lnSpc>
              <a:spcAft>
                <a:spcPts val="800"/>
              </a:spcAft>
              <a:buSzPct val="25000"/>
              <a:buFontTx/>
              <a:buBlip>
                <a:blip r:embed="rId2"/>
              </a:buBlip>
              <a:defRPr sz="1000"/>
            </a:lvl3pPr>
          </a:lstStyle>
          <a:p>
            <a:pPr lvl="0"/>
            <a:r>
              <a:rPr lang="en-US" noProof="0" dirty="0"/>
              <a:t>Text level 1</a:t>
            </a:r>
          </a:p>
          <a:p>
            <a:pPr lvl="1"/>
            <a:r>
              <a:rPr lang="en-US" noProof="0" dirty="0"/>
              <a:t>Text level 2</a:t>
            </a:r>
          </a:p>
          <a:p>
            <a:pPr lvl="2"/>
            <a:r>
              <a:rPr lang="en-US" noProof="0" dirty="0"/>
              <a:t>Text level 3</a:t>
            </a:r>
          </a:p>
        </p:txBody>
      </p:sp>
      <p:sp>
        <p:nvSpPr>
          <p:cNvPr id="8" name="Espace réservé de la date 7"/>
          <p:cNvSpPr>
            <a:spLocks noGrp="1"/>
          </p:cNvSpPr>
          <p:nvPr>
            <p:ph type="dt" sz="half" idx="23"/>
          </p:nvPr>
        </p:nvSpPr>
        <p:spPr/>
        <p:txBody>
          <a:bodyPr/>
          <a:lstStyle/>
          <a:p>
            <a:r>
              <a:rPr lang="fr-FR"/>
              <a:t>Date</a:t>
            </a:r>
            <a:endParaRPr lang="en-US" dirty="0"/>
          </a:p>
        </p:txBody>
      </p:sp>
      <p:sp>
        <p:nvSpPr>
          <p:cNvPr id="9" name="Espace réservé du numéro de diapositive 8"/>
          <p:cNvSpPr>
            <a:spLocks noGrp="1"/>
          </p:cNvSpPr>
          <p:nvPr>
            <p:ph type="sldNum" sz="quarter" idx="24"/>
          </p:nvPr>
        </p:nvSpPr>
        <p:spPr/>
        <p:txBody>
          <a:bodyPr/>
          <a:lstStyle/>
          <a:p>
            <a:fld id="{733122C9-A0B9-462F-8757-0847AD287B63}" type="slidenum">
              <a:rPr lang="en-US" smtClean="0"/>
              <a:pPr/>
              <a:t>‹#›</a:t>
            </a:fld>
            <a:endParaRPr lang="en-US" dirty="0"/>
          </a:p>
        </p:txBody>
      </p:sp>
      <p:sp>
        <p:nvSpPr>
          <p:cNvPr id="10" name="Espace réservé du pied de page 9"/>
          <p:cNvSpPr>
            <a:spLocks noGrp="1"/>
          </p:cNvSpPr>
          <p:nvPr>
            <p:ph type="ftr" sz="quarter" idx="25"/>
          </p:nvPr>
        </p:nvSpPr>
        <p:spPr/>
        <p:txBody>
          <a:bodyPr/>
          <a:lstStyle/>
          <a:p>
            <a:pPr algn="l"/>
            <a:r>
              <a:rPr lang="en-US"/>
              <a:t>Footer can be personalized as follow: Insert / Header and footer</a:t>
            </a:r>
            <a:endParaRPr lang="en-US" dirty="0"/>
          </a:p>
        </p:txBody>
      </p:sp>
      <p:pic>
        <p:nvPicPr>
          <p:cNvPr id="14" name="Image 13" descr="logo_chapitre.png"/>
          <p:cNvPicPr>
            <a:picLocks noChangeAspect="1"/>
          </p:cNvPicPr>
          <p:nvPr userDrawn="1"/>
        </p:nvPicPr>
        <p:blipFill>
          <a:blip r:embed="rId3" cstate="print"/>
          <a:stretch>
            <a:fillRect/>
          </a:stretch>
        </p:blipFill>
        <p:spPr bwMode="gray">
          <a:xfrm>
            <a:off x="7381139" y="540000"/>
            <a:ext cx="1257721" cy="360000"/>
          </a:xfrm>
          <a:prstGeom prst="rect">
            <a:avLst/>
          </a:prstGeom>
        </p:spPr>
      </p:pic>
    </p:spTree>
    <p:extLst>
      <p:ext uri="{BB962C8B-B14F-4D97-AF65-F5344CB8AC3E}">
        <p14:creationId xmlns:p14="http://schemas.microsoft.com/office/powerpoint/2010/main" val="356978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31338" y="615600"/>
            <a:ext cx="7915761" cy="687738"/>
          </a:xfrm>
          <a:prstGeom prst="rect">
            <a:avLst/>
          </a:prstGeom>
        </p:spPr>
        <p:txBody>
          <a:bodyPr vert="horz" lIns="0" tIns="0" rIns="0" bIns="0" rtlCol="0" anchor="t" anchorCtr="0">
            <a:noAutofit/>
          </a:bodyPr>
          <a:lstStyle/>
          <a:p>
            <a:r>
              <a:rPr lang="en-US" noProof="0" dirty="0"/>
              <a:t>Title</a:t>
            </a:r>
          </a:p>
        </p:txBody>
      </p:sp>
      <p:sp>
        <p:nvSpPr>
          <p:cNvPr id="3" name="Espace réservé du texte 2"/>
          <p:cNvSpPr>
            <a:spLocks noGrp="1"/>
          </p:cNvSpPr>
          <p:nvPr>
            <p:ph type="body" idx="1"/>
          </p:nvPr>
        </p:nvSpPr>
        <p:spPr bwMode="gray">
          <a:xfrm>
            <a:off x="631340" y="1470025"/>
            <a:ext cx="7915760" cy="3208338"/>
          </a:xfrm>
          <a:prstGeom prst="rect">
            <a:avLst/>
          </a:prstGeom>
          <a:noFill/>
        </p:spPr>
        <p:txBody>
          <a:bodyPr vert="horz" lIns="0" tIns="0" rIns="0" bIns="0" rtlCol="0" anchor="t" anchorCtr="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p:txBody>
      </p:sp>
      <p:sp>
        <p:nvSpPr>
          <p:cNvPr id="4" name="Espace réservé de la date 3"/>
          <p:cNvSpPr>
            <a:spLocks noGrp="1"/>
          </p:cNvSpPr>
          <p:nvPr>
            <p:ph type="dt" sz="half" idx="2"/>
          </p:nvPr>
        </p:nvSpPr>
        <p:spPr bwMode="gray">
          <a:xfrm>
            <a:off x="0" y="4751388"/>
            <a:ext cx="631340" cy="252191"/>
          </a:xfrm>
          <a:prstGeom prst="rect">
            <a:avLst/>
          </a:prstGeom>
        </p:spPr>
        <p:txBody>
          <a:bodyPr vert="horz" lIns="72000" tIns="0" rIns="72000" bIns="0" rtlCol="0" anchor="t" anchorCtr="0">
            <a:noAutofit/>
          </a:bodyPr>
          <a:lstStyle>
            <a:lvl1pPr algn="r">
              <a:defRPr sz="600">
                <a:solidFill>
                  <a:schemeClr val="bg2"/>
                </a:solidFill>
                <a:latin typeface="Century Gothic" panose="020B0502020202020204" pitchFamily="34" charset="0"/>
              </a:defRPr>
            </a:lvl1pPr>
          </a:lstStyle>
          <a:p>
            <a:r>
              <a:rPr lang="fr-FR"/>
              <a:t>Date</a:t>
            </a:r>
            <a:endParaRPr lang="en-US" dirty="0"/>
          </a:p>
        </p:txBody>
      </p:sp>
      <p:sp>
        <p:nvSpPr>
          <p:cNvPr id="5" name="Espace réservé du pied de page 4"/>
          <p:cNvSpPr>
            <a:spLocks noGrp="1"/>
          </p:cNvSpPr>
          <p:nvPr>
            <p:ph type="ftr" sz="quarter" idx="3"/>
          </p:nvPr>
        </p:nvSpPr>
        <p:spPr bwMode="gray">
          <a:xfrm>
            <a:off x="631340" y="4751388"/>
            <a:ext cx="7205473" cy="252412"/>
          </a:xfrm>
          <a:prstGeom prst="rect">
            <a:avLst/>
          </a:prstGeom>
        </p:spPr>
        <p:txBody>
          <a:bodyPr vert="horz" lIns="0" tIns="0" rIns="0" bIns="0" rtlCol="0" anchor="t" anchorCtr="0">
            <a:noAutofit/>
          </a:bodyPr>
          <a:lstStyle>
            <a:lvl1pPr algn="ctr">
              <a:defRPr sz="600">
                <a:solidFill>
                  <a:schemeClr val="bg2"/>
                </a:solidFill>
                <a:latin typeface="Century Gothic" panose="020B0502020202020204" pitchFamily="34" charset="0"/>
              </a:defRPr>
            </a:lvl1pPr>
          </a:lstStyle>
          <a:p>
            <a:pPr algn="l"/>
            <a:r>
              <a:rPr lang="en-US"/>
              <a:t>Footer can be personalized as follow: Insert / Header and footer</a:t>
            </a:r>
            <a:endParaRPr lang="en-US" dirty="0"/>
          </a:p>
        </p:txBody>
      </p:sp>
      <p:sp>
        <p:nvSpPr>
          <p:cNvPr id="6" name="Espace réservé du numéro de diapositive 5"/>
          <p:cNvSpPr>
            <a:spLocks noGrp="1"/>
          </p:cNvSpPr>
          <p:nvPr>
            <p:ph type="sldNum" sz="quarter" idx="4"/>
          </p:nvPr>
        </p:nvSpPr>
        <p:spPr bwMode="gray">
          <a:xfrm>
            <a:off x="7849158" y="4751388"/>
            <a:ext cx="697942" cy="252412"/>
          </a:xfrm>
          <a:prstGeom prst="rect">
            <a:avLst/>
          </a:prstGeom>
        </p:spPr>
        <p:txBody>
          <a:bodyPr vert="horz" lIns="0" tIns="0" rIns="0" bIns="0" rtlCol="0" anchor="t" anchorCtr="0">
            <a:noAutofit/>
          </a:bodyPr>
          <a:lstStyle>
            <a:lvl1pPr algn="r">
              <a:defRPr sz="600" b="1">
                <a:solidFill>
                  <a:schemeClr val="bg2"/>
                </a:solidFill>
                <a:latin typeface="Century Gothic" panose="020B0502020202020204" pitchFamily="34" charset="0"/>
              </a:defRPr>
            </a:lvl1pPr>
          </a:lstStyle>
          <a:p>
            <a:fld id="{733122C9-A0B9-462F-8757-0847AD287B63}" type="slidenum">
              <a:rPr lang="en-US" smtClean="0"/>
              <a:pPr/>
              <a:t>‹#›</a:t>
            </a:fld>
            <a:endParaRPr lang="en-US" dirty="0"/>
          </a:p>
        </p:txBody>
      </p:sp>
      <p:sp>
        <p:nvSpPr>
          <p:cNvPr id="8" name="Rectangle 7"/>
          <p:cNvSpPr/>
          <p:nvPr userDrawn="1"/>
        </p:nvSpPr>
        <p:spPr bwMode="gray">
          <a:xfrm>
            <a:off x="0" y="309562"/>
            <a:ext cx="9144340" cy="198000"/>
          </a:xfrm>
          <a:prstGeom prst="rect">
            <a:avLst/>
          </a:prstGeom>
          <a:gradFill flip="none" rotWithShape="1">
            <a:gsLst>
              <a:gs pos="0">
                <a:schemeClr val="bg1"/>
              </a:gs>
              <a:gs pos="100000">
                <a:schemeClr val="bg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579" tIns="35790" rIns="71579" bIns="35790" rtlCol="0" anchor="ctr"/>
          <a:lstStyle/>
          <a:p>
            <a:pPr algn="ctr"/>
            <a:endParaRPr lang="fr-FR">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26" r:id="rId2"/>
    <p:sldLayoutId id="2147483821" r:id="rId3"/>
    <p:sldLayoutId id="2147483827" r:id="rId4"/>
    <p:sldLayoutId id="2147483813" r:id="rId5"/>
    <p:sldLayoutId id="2147483810" r:id="rId6"/>
    <p:sldLayoutId id="2147483814" r:id="rId7"/>
    <p:sldLayoutId id="2147483799" r:id="rId8"/>
    <p:sldLayoutId id="2147483815" r:id="rId9"/>
    <p:sldLayoutId id="2147483816" r:id="rId10"/>
    <p:sldLayoutId id="2147483817" r:id="rId11"/>
    <p:sldLayoutId id="2147483819" r:id="rId12"/>
    <p:sldLayoutId id="2147483828" r:id="rId13"/>
    <p:sldLayoutId id="2147483820" r:id="rId14"/>
    <p:sldLayoutId id="2147483824" r:id="rId15"/>
    <p:sldLayoutId id="2147483825" r:id="rId16"/>
    <p:sldLayoutId id="2147483818" r:id="rId17"/>
  </p:sldLayoutIdLst>
  <p:hf hdr="0" ftr="0" dt="0"/>
  <p:txStyles>
    <p:titleStyle>
      <a:lvl1pPr algn="l" defTabSz="816504" rtl="0" eaLnBrk="1" latinLnBrk="0" hangingPunct="1">
        <a:lnSpc>
          <a:spcPct val="90000"/>
        </a:lnSpc>
        <a:spcBef>
          <a:spcPct val="0"/>
        </a:spcBef>
        <a:buNone/>
        <a:defRPr sz="2100" b="1" kern="1200" cap="all" baseline="0">
          <a:solidFill>
            <a:schemeClr val="accent1"/>
          </a:solidFill>
          <a:latin typeface="Century Gothic" panose="020B0502020202020204" pitchFamily="34" charset="0"/>
          <a:ea typeface="+mj-ea"/>
          <a:cs typeface="+mj-cs"/>
        </a:defRPr>
      </a:lvl1pPr>
    </p:titleStyle>
    <p:bodyStyle>
      <a:lvl1pPr marL="0" indent="0" algn="l" defTabSz="816504" rtl="0" eaLnBrk="1" latinLnBrk="0" hangingPunct="1">
        <a:lnSpc>
          <a:spcPct val="100000"/>
        </a:lnSpc>
        <a:spcBef>
          <a:spcPts val="0"/>
        </a:spcBef>
        <a:spcAft>
          <a:spcPts val="800"/>
        </a:spcAft>
        <a:buClr>
          <a:schemeClr val="accent1"/>
        </a:buClr>
        <a:buSzPct val="25000"/>
        <a:buFontTx/>
        <a:buBlip>
          <a:blip r:embed="rId19"/>
        </a:buBlip>
        <a:defRPr sz="2800" kern="1200">
          <a:solidFill>
            <a:schemeClr val="tx1"/>
          </a:solidFill>
          <a:latin typeface="Century Gothic" panose="020B0502020202020204" pitchFamily="34" charset="0"/>
          <a:ea typeface="+mn-ea"/>
          <a:cs typeface="+mn-cs"/>
        </a:defRPr>
      </a:lvl1pPr>
      <a:lvl2pPr marL="179388" indent="-179388" algn="l" defTabSz="816504" rtl="0" eaLnBrk="1" latinLnBrk="0" hangingPunct="1">
        <a:lnSpc>
          <a:spcPct val="100000"/>
        </a:lnSpc>
        <a:spcBef>
          <a:spcPts val="0"/>
        </a:spcBef>
        <a:spcAft>
          <a:spcPts val="800"/>
        </a:spcAft>
        <a:buClr>
          <a:schemeClr val="accent1"/>
        </a:buClr>
        <a:buSzPct val="50000"/>
        <a:buFont typeface="Arial" pitchFamily="34" charset="0"/>
        <a:buChar char="►"/>
        <a:defRPr sz="2000" kern="1200">
          <a:solidFill>
            <a:schemeClr val="tx1"/>
          </a:solidFill>
          <a:latin typeface="Century Gothic" panose="020B0502020202020204" pitchFamily="34" charset="0"/>
          <a:ea typeface="+mn-ea"/>
          <a:cs typeface="+mn-cs"/>
        </a:defRPr>
      </a:lvl2pPr>
      <a:lvl3pPr marL="432000" indent="-126000" algn="l" defTabSz="816504" rtl="0" eaLnBrk="1" latinLnBrk="0" hangingPunct="1">
        <a:lnSpc>
          <a:spcPct val="100000"/>
        </a:lnSpc>
        <a:spcBef>
          <a:spcPts val="0"/>
        </a:spcBef>
        <a:spcAft>
          <a:spcPts val="800"/>
        </a:spcAft>
        <a:buClr>
          <a:schemeClr val="accent1"/>
        </a:buClr>
        <a:buSzPct val="50000"/>
        <a:buFont typeface="Arial" pitchFamily="34" charset="0"/>
        <a:buChar char="►"/>
        <a:defRPr sz="1500" kern="1200">
          <a:solidFill>
            <a:schemeClr val="tx1"/>
          </a:solidFill>
          <a:latin typeface="Century Gothic" panose="020B0502020202020204" pitchFamily="34" charset="0"/>
          <a:ea typeface="+mn-ea"/>
          <a:cs typeface="+mn-cs"/>
        </a:defRPr>
      </a:lvl3pPr>
      <a:lvl4pPr marL="684000" indent="-108000" algn="l" defTabSz="816504" rtl="0" eaLnBrk="1" latinLnBrk="0" hangingPunct="1">
        <a:lnSpc>
          <a:spcPct val="100000"/>
        </a:lnSpc>
        <a:spcBef>
          <a:spcPts val="0"/>
        </a:spcBef>
        <a:spcAft>
          <a:spcPts val="800"/>
        </a:spcAft>
        <a:buClr>
          <a:schemeClr val="accent1"/>
        </a:buClr>
        <a:buSzPct val="50000"/>
        <a:buFont typeface="Arial" pitchFamily="34" charset="0"/>
        <a:buChar char="►"/>
        <a:defRPr sz="1000" kern="1200">
          <a:solidFill>
            <a:schemeClr val="tx1"/>
          </a:solidFill>
          <a:latin typeface="Century Gothic" panose="020B0502020202020204" pitchFamily="34" charset="0"/>
          <a:ea typeface="+mn-ea"/>
          <a:cs typeface="+mn-cs"/>
        </a:defRPr>
      </a:lvl4pPr>
      <a:lvl5pPr marL="817243" indent="-169085" algn="l" defTabSz="816504" rtl="0" eaLnBrk="1" latinLnBrk="0" hangingPunct="1">
        <a:lnSpc>
          <a:spcPct val="100000"/>
        </a:lnSpc>
        <a:spcBef>
          <a:spcPts val="0"/>
        </a:spcBef>
        <a:buClr>
          <a:schemeClr val="accent1"/>
        </a:buClr>
        <a:buSzPct val="100000"/>
        <a:buFontTx/>
        <a:buNone/>
        <a:defRPr sz="1000" kern="1200">
          <a:solidFill>
            <a:schemeClr val="tx1"/>
          </a:solidFill>
          <a:latin typeface="+mn-lt"/>
          <a:ea typeface="+mn-ea"/>
          <a:cs typeface="+mn-cs"/>
        </a:defRPr>
      </a:lvl5pPr>
      <a:lvl6pPr marL="2245387" indent="-204126" algn="l" defTabSz="81650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639" indent="-204126" algn="l" defTabSz="81650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891" indent="-204126" algn="l" defTabSz="81650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70143" indent="-204126" algn="l" defTabSz="81650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16504" rtl="0" eaLnBrk="1" latinLnBrk="0" hangingPunct="1">
        <a:defRPr sz="1600" kern="1200">
          <a:solidFill>
            <a:schemeClr val="tx1"/>
          </a:solidFill>
          <a:latin typeface="+mn-lt"/>
          <a:ea typeface="+mn-ea"/>
          <a:cs typeface="+mn-cs"/>
        </a:defRPr>
      </a:lvl1pPr>
      <a:lvl2pPr marL="408252" algn="l" defTabSz="816504" rtl="0" eaLnBrk="1" latinLnBrk="0" hangingPunct="1">
        <a:defRPr sz="1600" kern="1200">
          <a:solidFill>
            <a:schemeClr val="tx1"/>
          </a:solidFill>
          <a:latin typeface="+mn-lt"/>
          <a:ea typeface="+mn-ea"/>
          <a:cs typeface="+mn-cs"/>
        </a:defRPr>
      </a:lvl2pPr>
      <a:lvl3pPr marL="816504" algn="l" defTabSz="816504" rtl="0" eaLnBrk="1" latinLnBrk="0" hangingPunct="1">
        <a:defRPr sz="1600" kern="1200">
          <a:solidFill>
            <a:schemeClr val="tx1"/>
          </a:solidFill>
          <a:latin typeface="+mn-lt"/>
          <a:ea typeface="+mn-ea"/>
          <a:cs typeface="+mn-cs"/>
        </a:defRPr>
      </a:lvl3pPr>
      <a:lvl4pPr marL="1224756" algn="l" defTabSz="816504" rtl="0" eaLnBrk="1" latinLnBrk="0" hangingPunct="1">
        <a:defRPr sz="1600" kern="1200">
          <a:solidFill>
            <a:schemeClr val="tx1"/>
          </a:solidFill>
          <a:latin typeface="+mn-lt"/>
          <a:ea typeface="+mn-ea"/>
          <a:cs typeface="+mn-cs"/>
        </a:defRPr>
      </a:lvl4pPr>
      <a:lvl5pPr marL="1633008" algn="l" defTabSz="816504" rtl="0" eaLnBrk="1" latinLnBrk="0" hangingPunct="1">
        <a:defRPr sz="1600" kern="1200">
          <a:solidFill>
            <a:schemeClr val="tx1"/>
          </a:solidFill>
          <a:latin typeface="+mn-lt"/>
          <a:ea typeface="+mn-ea"/>
          <a:cs typeface="+mn-cs"/>
        </a:defRPr>
      </a:lvl5pPr>
      <a:lvl6pPr marL="2041261" algn="l" defTabSz="816504" rtl="0" eaLnBrk="1" latinLnBrk="0" hangingPunct="1">
        <a:defRPr sz="1600" kern="1200">
          <a:solidFill>
            <a:schemeClr val="tx1"/>
          </a:solidFill>
          <a:latin typeface="+mn-lt"/>
          <a:ea typeface="+mn-ea"/>
          <a:cs typeface="+mn-cs"/>
        </a:defRPr>
      </a:lvl6pPr>
      <a:lvl7pPr marL="2449513" algn="l" defTabSz="816504" rtl="0" eaLnBrk="1" latinLnBrk="0" hangingPunct="1">
        <a:defRPr sz="1600" kern="1200">
          <a:solidFill>
            <a:schemeClr val="tx1"/>
          </a:solidFill>
          <a:latin typeface="+mn-lt"/>
          <a:ea typeface="+mn-ea"/>
          <a:cs typeface="+mn-cs"/>
        </a:defRPr>
      </a:lvl7pPr>
      <a:lvl8pPr marL="2857765" algn="l" defTabSz="816504" rtl="0" eaLnBrk="1" latinLnBrk="0" hangingPunct="1">
        <a:defRPr sz="1600" kern="1200">
          <a:solidFill>
            <a:schemeClr val="tx1"/>
          </a:solidFill>
          <a:latin typeface="+mn-lt"/>
          <a:ea typeface="+mn-ea"/>
          <a:cs typeface="+mn-cs"/>
        </a:defRPr>
      </a:lvl8pPr>
      <a:lvl9pPr marL="3266017" algn="l" defTabSz="8165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slide" Target="slide105.xml"/><Relationship Id="rId1" Type="http://schemas.openxmlformats.org/officeDocument/2006/relationships/slideLayout" Target="../slideLayouts/slideLayout4.xml"/><Relationship Id="rId6" Type="http://schemas.openxmlformats.org/officeDocument/2006/relationships/slide" Target="slide142.xml"/><Relationship Id="rId5" Type="http://schemas.openxmlformats.org/officeDocument/2006/relationships/slide" Target="slide134.xml"/><Relationship Id="rId4" Type="http://schemas.openxmlformats.org/officeDocument/2006/relationships/slide" Target="slide1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raileurope.my.salesforce.com/sfc/p/#20000000KJWB/a/20000000PWZ1/22MfWB.FyONLhcWtuktmZ_YA9LrRK.YdV81mLiAGH1k" TargetMode="Externa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slide" Target="slide75.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68.xml"/><Relationship Id="rId5" Type="http://schemas.openxmlformats.org/officeDocument/2006/relationships/slide" Target="slide63.xml"/><Relationship Id="rId4" Type="http://schemas.openxmlformats.org/officeDocument/2006/relationships/slide" Target="slide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3.xml"/><Relationship Id="rId6" Type="http://schemas.openxmlformats.org/officeDocument/2006/relationships/slide" Target="slide103.xml"/><Relationship Id="rId5" Type="http://schemas.openxmlformats.org/officeDocument/2006/relationships/slide" Target="slide86.xml"/><Relationship Id="rId4" Type="http://schemas.openxmlformats.org/officeDocument/2006/relationships/slide" Target="slide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88.xml"/><Relationship Id="rId1" Type="http://schemas.openxmlformats.org/officeDocument/2006/relationships/slideLayout" Target="../slideLayouts/slideLayout4.xml"/><Relationship Id="rId6" Type="http://schemas.openxmlformats.org/officeDocument/2006/relationships/slide" Target="slide101.xml"/><Relationship Id="rId5" Type="http://schemas.openxmlformats.org/officeDocument/2006/relationships/slide" Target="slide99.xml"/><Relationship Id="rId4" Type="http://schemas.openxmlformats.org/officeDocument/2006/relationships/slide" Target="slide9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ce réservé pour une image  20" descr="picture_3.jpg"/>
          <p:cNvPicPr>
            <a:picLocks noGrp="1" noChangeAspect="1"/>
          </p:cNvPicPr>
          <p:nvPr>
            <p:ph type="pic" sz="quarter" idx="15"/>
          </p:nvPr>
        </p:nvPicPr>
        <p:blipFill>
          <a:blip r:embed="rId2" cstate="print"/>
          <a:srcRect t="30" b="30"/>
          <a:stretch>
            <a:fillRect/>
          </a:stretch>
        </p:blipFill>
        <p:spPr/>
      </p:pic>
      <p:pic>
        <p:nvPicPr>
          <p:cNvPr id="20" name="Espace réservé pour une image  19" descr="picture_1.jpg"/>
          <p:cNvPicPr>
            <a:picLocks noGrp="1" noChangeAspect="1"/>
          </p:cNvPicPr>
          <p:nvPr>
            <p:ph type="pic" sz="quarter" idx="13"/>
          </p:nvPr>
        </p:nvPicPr>
        <p:blipFill>
          <a:blip r:embed="rId3" cstate="print"/>
          <a:srcRect t="30" b="30"/>
          <a:stretch>
            <a:fillRect/>
          </a:stretch>
        </p:blipFill>
        <p:spPr/>
      </p:pic>
      <p:sp>
        <p:nvSpPr>
          <p:cNvPr id="16" name="Espace réservé du texte 15"/>
          <p:cNvSpPr>
            <a:spLocks noGrp="1"/>
          </p:cNvSpPr>
          <p:nvPr>
            <p:ph type="body" sz="quarter" idx="14"/>
          </p:nvPr>
        </p:nvSpPr>
        <p:spPr/>
        <p:txBody>
          <a:bodyPr/>
          <a:lstStyle/>
          <a:p>
            <a:endParaRPr lang="fr-FR"/>
          </a:p>
        </p:txBody>
      </p:sp>
      <p:sp>
        <p:nvSpPr>
          <p:cNvPr id="17" name="Espace réservé du texte 16"/>
          <p:cNvSpPr>
            <a:spLocks noGrp="1"/>
          </p:cNvSpPr>
          <p:nvPr>
            <p:ph type="body" sz="quarter" idx="16"/>
          </p:nvPr>
        </p:nvSpPr>
        <p:spPr/>
        <p:txBody>
          <a:bodyPr/>
          <a:lstStyle/>
          <a:p>
            <a:endParaRPr lang="fr-FR"/>
          </a:p>
        </p:txBody>
      </p:sp>
      <p:sp>
        <p:nvSpPr>
          <p:cNvPr id="10" name="Espace réservé du texte 9"/>
          <p:cNvSpPr>
            <a:spLocks noGrp="1"/>
          </p:cNvSpPr>
          <p:nvPr>
            <p:ph type="body" sz="quarter" idx="17"/>
          </p:nvPr>
        </p:nvSpPr>
        <p:spPr/>
        <p:txBody>
          <a:bodyPr/>
          <a:lstStyle/>
          <a:p>
            <a:r>
              <a:rPr lang="en-US" dirty="0"/>
              <a:t>RE4A Web Services Integration Workshops</a:t>
            </a:r>
          </a:p>
          <a:p>
            <a:pPr lvl="1"/>
            <a:r>
              <a:rPr lang="en-US" dirty="0"/>
              <a:t>Workshop #3 PTP Products V4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10</a:t>
            </a:fld>
            <a:endParaRPr lang="en-US" dirty="0"/>
          </a:p>
        </p:txBody>
      </p:sp>
      <p:sp>
        <p:nvSpPr>
          <p:cNvPr id="4" name="Espace réservé du texte 3"/>
          <p:cNvSpPr>
            <a:spLocks noGrp="1"/>
          </p:cNvSpPr>
          <p:nvPr>
            <p:ph type="body" sz="quarter" idx="17"/>
          </p:nvPr>
        </p:nvSpPr>
        <p:spPr/>
        <p:txBody>
          <a:bodyPr/>
          <a:lstStyle/>
          <a:p>
            <a:r>
              <a:rPr lang="en-US" dirty="0"/>
              <a:t>2. PTP Simple Example</a:t>
            </a:r>
          </a:p>
          <a:p>
            <a:pPr lvl="1">
              <a:buClr>
                <a:srgbClr val="009EE0"/>
              </a:buClr>
            </a:pPr>
            <a:r>
              <a:rPr lang="en-US" dirty="0">
                <a:solidFill>
                  <a:srgbClr val="912A75"/>
                </a:solidFill>
              </a:rPr>
              <a:t>(PTP Paris-London, one-way, one adult)</a:t>
            </a:r>
          </a:p>
        </p:txBody>
      </p:sp>
    </p:spTree>
    <p:extLst>
      <p:ext uri="{BB962C8B-B14F-4D97-AF65-F5344CB8AC3E}">
        <p14:creationId xmlns:p14="http://schemas.microsoft.com/office/powerpoint/2010/main" val="14509279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lvl="1">
              <a:spcAft>
                <a:spcPts val="0"/>
              </a:spcAft>
              <a:buClr>
                <a:srgbClr val="009EE0"/>
              </a:buClr>
            </a:pPr>
            <a:r>
              <a:rPr lang="en-US" sz="1000" dirty="0">
                <a:solidFill>
                  <a:prstClr val="black"/>
                </a:solidFill>
              </a:rPr>
              <a:t>Multiple choices of accommodation</a:t>
            </a:r>
          </a:p>
          <a:p>
            <a:pPr lvl="1">
              <a:spcAft>
                <a:spcPts val="0"/>
              </a:spcAft>
              <a:buClr>
                <a:srgbClr val="009EE0"/>
              </a:buClr>
            </a:pPr>
            <a:r>
              <a:rPr lang="en-US" sz="1000" dirty="0">
                <a:solidFill>
                  <a:prstClr val="black"/>
                </a:solidFill>
              </a:rPr>
              <a:t>BPCP output is the standard output</a:t>
            </a:r>
          </a:p>
          <a:p>
            <a:pPr lvl="1">
              <a:spcAft>
                <a:spcPts val="0"/>
              </a:spcAft>
              <a:buClr>
                <a:srgbClr val="009EE0"/>
              </a:buClr>
            </a:pPr>
            <a:r>
              <a:rPr lang="en-US" sz="1000" dirty="0">
                <a:solidFill>
                  <a:prstClr val="black"/>
                </a:solidFill>
              </a:rPr>
              <a:t>Example:</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4) Night Trains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100</a:t>
            </a:fld>
            <a:endParaRPr lang="en-US" dirty="0"/>
          </a:p>
        </p:txBody>
      </p:sp>
      <p:sp>
        <p:nvSpPr>
          <p:cNvPr id="6" name="Rectangle 5"/>
          <p:cNvSpPr/>
          <p:nvPr/>
        </p:nvSpPr>
        <p:spPr>
          <a:xfrm>
            <a:off x="216310" y="2032484"/>
            <a:ext cx="8330790" cy="2785378"/>
          </a:xfrm>
          <a:prstGeom prst="rect">
            <a:avLst/>
          </a:prstGeom>
        </p:spPr>
        <p:txBody>
          <a:bodyPr wrap="square">
            <a:spAutoFit/>
          </a:bodyPr>
          <a:lstStyle/>
          <a:p>
            <a:pPr indent="457200">
              <a:spcAft>
                <a:spcPts val="0"/>
              </a:spcAft>
            </a:pPr>
            <a:r>
              <a:rPr lang="en-US" sz="700" dirty="0">
                <a:latin typeface="Courier New" panose="02070309020205020404" pitchFamily="49" charset="0"/>
                <a:ea typeface="Times New Roman"/>
                <a:cs typeface="Courier New" panose="02070309020205020404" pitchFamily="49" charset="0"/>
              </a:rPr>
              <a:t>&lt;solution&gt;</a:t>
            </a:r>
          </a:p>
          <a:p>
            <a:pPr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firstClassPrices</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4572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accommodationPrice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914400" indent="457200">
              <a:spcAft>
                <a:spcPts val="0"/>
              </a:spcAft>
            </a:pPr>
            <a:r>
              <a:rPr lang="fr-FR" sz="700" b="1" dirty="0">
                <a:solidFill>
                  <a:schemeClr val="accent2"/>
                </a:solidFill>
                <a:latin typeface="Courier New" panose="02070309020205020404" pitchFamily="49" charset="0"/>
                <a:ea typeface="Times New Roman"/>
                <a:cs typeface="Courier New" panose="02070309020205020404" pitchFamily="49" charset="0"/>
              </a:rPr>
              <a:t>&lt;</a:t>
            </a:r>
            <a:r>
              <a:rPr lang="fr-FR"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fr-FR" sz="700" b="1" dirty="0">
                <a:solidFill>
                  <a:schemeClr val="accent2"/>
                </a:solidFill>
                <a:latin typeface="Courier New" panose="02070309020205020404" pitchFamily="49" charset="0"/>
                <a:ea typeface="Times New Roman"/>
                <a:cs typeface="Courier New" panose="02070309020205020404" pitchFamily="49" charset="0"/>
              </a:rPr>
              <a:t>&gt;A&lt;/</a:t>
            </a:r>
            <a:r>
              <a:rPr lang="fr-FR"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fr-FR" sz="700" b="1" dirty="0">
                <a:solidFill>
                  <a:schemeClr val="accent2"/>
                </a:solidFill>
                <a:latin typeface="Courier New" panose="02070309020205020404" pitchFamily="49" charset="0"/>
                <a:ea typeface="Times New Roman"/>
                <a:cs typeface="Courier New" panose="02070309020205020404" pitchFamily="49" charset="0"/>
              </a:rPr>
              <a:t>&gt;</a:t>
            </a:r>
            <a:endParaRPr lang="fr-FR" sz="700" dirty="0">
              <a:solidFill>
                <a:schemeClr val="accent2"/>
              </a:solidFill>
              <a:latin typeface="Courier New" panose="02070309020205020404" pitchFamily="49" charset="0"/>
              <a:ea typeface="Times New Roman"/>
              <a:cs typeface="Courier New" panose="02070309020205020404" pitchFamily="49" charset="0"/>
            </a:endParaRPr>
          </a:p>
          <a:p>
            <a:pPr marL="914400" indent="457200">
              <a:spcAft>
                <a:spcPts val="0"/>
              </a:spcAft>
            </a:pPr>
            <a:r>
              <a:rPr lang="fr-FR" sz="700" dirty="0">
                <a:latin typeface="Courier New" panose="02070309020205020404" pitchFamily="49" charset="0"/>
                <a:ea typeface="Times New Roman"/>
                <a:cs typeface="Courier New" panose="02070309020205020404" pitchFamily="49" charset="0"/>
              </a:rPr>
              <a:t>&lt;packages&gt;</a:t>
            </a:r>
          </a:p>
          <a:p>
            <a:pPr marL="1371600" lvl="1" indent="457200">
              <a:spcAft>
                <a:spcPts val="0"/>
              </a:spcAft>
            </a:pPr>
            <a:r>
              <a:rPr lang="fr-FR" sz="700" dirty="0">
                <a:latin typeface="Courier New" panose="02070309020205020404" pitchFamily="49" charset="0"/>
                <a:ea typeface="Times New Roman"/>
                <a:cs typeface="Courier New" panose="02070309020205020404" pitchFamily="49" charset="0"/>
              </a:rPr>
              <a:t>&lt;package&gt;</a:t>
            </a:r>
          </a:p>
          <a:p>
            <a:pPr marL="1371600" lvl="1"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packageType</a:t>
            </a:r>
            <a:r>
              <a:rPr lang="en-US" sz="700" dirty="0">
                <a:latin typeface="Courier New" panose="02070309020205020404" pitchFamily="49" charset="0"/>
                <a:ea typeface="Times New Roman"/>
                <a:cs typeface="Courier New" panose="02070309020205020404" pitchFamily="49" charset="0"/>
              </a:rPr>
              <a:t>&gt;CHEAPEST&lt;/</a:t>
            </a:r>
            <a:r>
              <a:rPr lang="en-US" sz="700" dirty="0" err="1">
                <a:latin typeface="Courier New" panose="02070309020205020404" pitchFamily="49" charset="0"/>
                <a:ea typeface="Times New Roman"/>
                <a:cs typeface="Courier New" panose="02070309020205020404" pitchFamily="49" charset="0"/>
              </a:rPr>
              <a:t>packageType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1371600" lvl="1"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packageFareId</a:t>
            </a:r>
            <a:r>
              <a:rPr lang="en-US" sz="700" dirty="0">
                <a:latin typeface="Courier New" panose="02070309020205020404" pitchFamily="49" charset="0"/>
                <a:ea typeface="Times New Roman"/>
                <a:cs typeface="Courier New" panose="02070309020205020404" pitchFamily="49" charset="0"/>
              </a:rPr>
              <a:t>&gt;17441580.1.CH.</a:t>
            </a:r>
            <a:r>
              <a:rPr lang="en-US" sz="700" b="1" dirty="0">
                <a:solidFill>
                  <a:srgbClr val="FF0000"/>
                </a:solidFill>
                <a:latin typeface="Courier New" panose="02070309020205020404" pitchFamily="49" charset="0"/>
                <a:ea typeface="Times New Roman"/>
                <a:cs typeface="Courier New" panose="02070309020205020404" pitchFamily="49" charset="0"/>
              </a:rPr>
              <a:t>A</a:t>
            </a:r>
            <a:r>
              <a:rPr lang="en-US" sz="700" dirty="0">
                <a:latin typeface="Courier New" panose="02070309020205020404" pitchFamily="49" charset="0"/>
                <a:ea typeface="Times New Roman"/>
                <a:cs typeface="Courier New" panose="02070309020205020404" pitchFamily="49" charset="0"/>
              </a:rPr>
              <a:t>&lt;/</a:t>
            </a:r>
            <a:r>
              <a:rPr lang="en-US" sz="700" dirty="0" err="1">
                <a:latin typeface="Courier New" panose="02070309020205020404" pitchFamily="49" charset="0"/>
                <a:ea typeface="Times New Roman"/>
                <a:cs typeface="Courier New" panose="02070309020205020404" pitchFamily="49" charset="0"/>
              </a:rPr>
              <a:t>packageFareId</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1371600" lvl="1"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reservationStatus</a:t>
            </a:r>
            <a:r>
              <a:rPr lang="en-US" sz="700" dirty="0">
                <a:latin typeface="Courier New" panose="02070309020205020404" pitchFamily="49" charset="0"/>
                <a:ea typeface="Times New Roman"/>
                <a:cs typeface="Courier New" panose="02070309020205020404" pitchFamily="49" charset="0"/>
              </a:rPr>
              <a:t>&gt;TICKET_PLUS_RESERVATION&lt;/</a:t>
            </a:r>
            <a:r>
              <a:rPr lang="en-US" sz="700" dirty="0" err="1">
                <a:latin typeface="Courier New" panose="02070309020205020404" pitchFamily="49" charset="0"/>
                <a:ea typeface="Times New Roman"/>
                <a:cs typeface="Courier New" panose="02070309020205020404" pitchFamily="49" charset="0"/>
              </a:rPr>
              <a:t>reservationStatus</a:t>
            </a:r>
            <a:r>
              <a:rPr lang="en-US" sz="700" dirty="0">
                <a:latin typeface="Courier New" panose="02070309020205020404" pitchFamily="49" charset="0"/>
                <a:ea typeface="Times New Roman"/>
                <a:cs typeface="Courier New" panose="02070309020205020404" pitchFamily="49" charset="0"/>
              </a:rPr>
              <a:t>&gt;</a:t>
            </a:r>
          </a:p>
          <a:p>
            <a:pPr marL="1828800" lvl="2" indent="457200">
              <a:spcAft>
                <a:spcPts val="0"/>
              </a:spcAft>
            </a:pPr>
            <a:r>
              <a:rPr lang="en-US" sz="700" dirty="0">
                <a:latin typeface="Courier New" panose="02070309020205020404" pitchFamily="49" charset="0"/>
                <a:ea typeface="Times New Roman"/>
                <a:cs typeface="Courier New" panose="02070309020205020404" pitchFamily="49" charset="0"/>
              </a:rPr>
              <a:t>[…]</a:t>
            </a:r>
            <a:endParaRPr lang="fr-FR" sz="700" dirty="0">
              <a:latin typeface="Courier New" panose="02070309020205020404" pitchFamily="49" charset="0"/>
              <a:ea typeface="Times New Roman"/>
              <a:cs typeface="Courier New" panose="02070309020205020404" pitchFamily="49" charset="0"/>
            </a:endParaRPr>
          </a:p>
          <a:p>
            <a:pPr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accommodationPrice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4572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accommodationPrice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914400" indent="457200">
              <a:spcAft>
                <a:spcPts val="0"/>
              </a:spcAft>
            </a:pPr>
            <a:r>
              <a:rPr lang="en-US" sz="700" b="1" dirty="0">
                <a:solidFill>
                  <a:schemeClr val="accent2"/>
                </a:solidFill>
                <a:latin typeface="Courier New" panose="02070309020205020404" pitchFamily="49" charset="0"/>
                <a:ea typeface="Times New Roman"/>
                <a:cs typeface="Courier New" panose="02070309020205020404" pitchFamily="49" charset="0"/>
              </a:rPr>
              <a:t>&lt;</a:t>
            </a:r>
            <a:r>
              <a:rPr lang="en-US"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en-US" sz="700" b="1" dirty="0">
                <a:solidFill>
                  <a:schemeClr val="accent2"/>
                </a:solidFill>
                <a:latin typeface="Courier New" panose="02070309020205020404" pitchFamily="49" charset="0"/>
                <a:ea typeface="Times New Roman"/>
                <a:cs typeface="Courier New" panose="02070309020205020404" pitchFamily="49" charset="0"/>
              </a:rPr>
              <a:t>&gt;N&lt;/</a:t>
            </a:r>
            <a:r>
              <a:rPr lang="en-US"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en-US" sz="700" b="1" dirty="0">
                <a:solidFill>
                  <a:schemeClr val="accent2"/>
                </a:solidFill>
                <a:latin typeface="Courier New" panose="02070309020205020404" pitchFamily="49" charset="0"/>
                <a:ea typeface="Times New Roman"/>
                <a:cs typeface="Courier New" panose="02070309020205020404" pitchFamily="49" charset="0"/>
              </a:rPr>
              <a:t>&gt;</a:t>
            </a:r>
            <a:endParaRPr lang="fr-FR" sz="700" dirty="0">
              <a:solidFill>
                <a:schemeClr val="accent2"/>
              </a:solidFill>
              <a:latin typeface="Courier New" panose="02070309020205020404" pitchFamily="49" charset="0"/>
              <a:ea typeface="Times New Roman"/>
              <a:cs typeface="Courier New" panose="02070309020205020404" pitchFamily="49" charset="0"/>
            </a:endParaRPr>
          </a:p>
          <a:p>
            <a:pPr indent="457200">
              <a:spcAft>
                <a:spcPts val="0"/>
              </a:spcAft>
            </a:pPr>
            <a:r>
              <a:rPr lang="en-US" sz="700" dirty="0">
                <a:latin typeface="Courier New" panose="02070309020205020404" pitchFamily="49" charset="0"/>
                <a:ea typeface="Times New Roman"/>
                <a:cs typeface="Courier New" panose="02070309020205020404" pitchFamily="49" charset="0"/>
              </a:rPr>
              <a:t>		[…]</a:t>
            </a:r>
            <a:endParaRPr lang="fr-FR" sz="700" dirty="0">
              <a:latin typeface="Courier New" panose="02070309020205020404" pitchFamily="49" charset="0"/>
              <a:ea typeface="Times New Roman"/>
              <a:cs typeface="Courier New" panose="02070309020205020404" pitchFamily="49" charset="0"/>
            </a:endParaRPr>
          </a:p>
          <a:p>
            <a:pPr marL="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firstClassPrices</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secondClassPrices</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4572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accommodationPrice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457200" indent="457200">
              <a:spcAft>
                <a:spcPts val="0"/>
              </a:spcAft>
            </a:pPr>
            <a:r>
              <a:rPr lang="fr-FR" sz="700" b="1" dirty="0">
                <a:latin typeface="Courier New" panose="02070309020205020404" pitchFamily="49" charset="0"/>
                <a:ea typeface="Times New Roman"/>
                <a:cs typeface="Courier New" panose="02070309020205020404" pitchFamily="49" charset="0"/>
              </a:rPr>
              <a:t>     </a:t>
            </a:r>
            <a:r>
              <a:rPr lang="fr-FR" sz="700" b="1" dirty="0">
                <a:solidFill>
                  <a:schemeClr val="accent2"/>
                </a:solidFill>
                <a:latin typeface="Courier New" panose="02070309020205020404" pitchFamily="49" charset="0"/>
                <a:ea typeface="Times New Roman"/>
                <a:cs typeface="Courier New" panose="02070309020205020404" pitchFamily="49" charset="0"/>
              </a:rPr>
              <a:t>&lt;</a:t>
            </a:r>
            <a:r>
              <a:rPr lang="fr-FR"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fr-FR" sz="700" b="1" dirty="0">
                <a:solidFill>
                  <a:schemeClr val="accent2"/>
                </a:solidFill>
                <a:latin typeface="Courier New" panose="02070309020205020404" pitchFamily="49" charset="0"/>
                <a:ea typeface="Times New Roman"/>
                <a:cs typeface="Courier New" panose="02070309020205020404" pitchFamily="49" charset="0"/>
              </a:rPr>
              <a:t>&gt;R&lt;/</a:t>
            </a:r>
            <a:r>
              <a:rPr lang="fr-FR" sz="700" b="1" dirty="0" err="1">
                <a:solidFill>
                  <a:schemeClr val="accent2"/>
                </a:solidFill>
                <a:latin typeface="Courier New" panose="02070309020205020404" pitchFamily="49" charset="0"/>
                <a:ea typeface="Times New Roman"/>
                <a:cs typeface="Courier New" panose="02070309020205020404" pitchFamily="49" charset="0"/>
              </a:rPr>
              <a:t>accommodationCode</a:t>
            </a:r>
            <a:r>
              <a:rPr lang="fr-FR" sz="700" b="1" dirty="0">
                <a:solidFill>
                  <a:schemeClr val="accent2"/>
                </a:solidFill>
                <a:latin typeface="Courier New" panose="02070309020205020404" pitchFamily="49" charset="0"/>
                <a:ea typeface="Times New Roman"/>
                <a:cs typeface="Courier New" panose="02070309020205020404" pitchFamily="49" charset="0"/>
              </a:rPr>
              <a:t>&gt;</a:t>
            </a:r>
            <a:endParaRPr lang="fr-FR" sz="700" dirty="0">
              <a:solidFill>
                <a:schemeClr val="accent2"/>
              </a:solidFill>
              <a:latin typeface="Courier New" panose="02070309020205020404" pitchFamily="49" charset="0"/>
              <a:ea typeface="Times New Roman"/>
              <a:cs typeface="Courier New" panose="02070309020205020404" pitchFamily="49" charset="0"/>
            </a:endParaRPr>
          </a:p>
          <a:p>
            <a:pPr marL="457200" indent="457200">
              <a:spcAft>
                <a:spcPts val="0"/>
              </a:spcAft>
            </a:pPr>
            <a:r>
              <a:rPr lang="fr-FR" sz="700" dirty="0">
                <a:latin typeface="Courier New" panose="02070309020205020404" pitchFamily="49" charset="0"/>
                <a:ea typeface="Times New Roman"/>
                <a:cs typeface="Courier New" panose="02070309020205020404" pitchFamily="49" charset="0"/>
              </a:rPr>
              <a:t> &lt;packages&gt;</a:t>
            </a:r>
          </a:p>
          <a:p>
            <a:pPr marL="914400" indent="457200">
              <a:spcAft>
                <a:spcPts val="0"/>
              </a:spcAft>
            </a:pPr>
            <a:r>
              <a:rPr lang="fr-FR" sz="700" dirty="0">
                <a:latin typeface="Courier New" panose="02070309020205020404" pitchFamily="49" charset="0"/>
                <a:ea typeface="Times New Roman"/>
                <a:cs typeface="Courier New" panose="02070309020205020404" pitchFamily="49" charset="0"/>
              </a:rPr>
              <a:t>&lt;package&gt;</a:t>
            </a:r>
          </a:p>
          <a:p>
            <a:pPr marL="9144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packageType</a:t>
            </a:r>
            <a:r>
              <a:rPr lang="en-US" sz="700" dirty="0">
                <a:latin typeface="Courier New" panose="02070309020205020404" pitchFamily="49" charset="0"/>
                <a:ea typeface="Times New Roman"/>
                <a:cs typeface="Courier New" panose="02070309020205020404" pitchFamily="49" charset="0"/>
              </a:rPr>
              <a:t>&gt;CHEAPEST&lt;/</a:t>
            </a:r>
            <a:r>
              <a:rPr lang="en-US" sz="700" dirty="0" err="1">
                <a:latin typeface="Courier New" panose="02070309020205020404" pitchFamily="49" charset="0"/>
                <a:ea typeface="Times New Roman"/>
                <a:cs typeface="Courier New" panose="02070309020205020404" pitchFamily="49" charset="0"/>
              </a:rPr>
              <a:t>packageType</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9144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packageFareId</a:t>
            </a:r>
            <a:r>
              <a:rPr lang="en-US" sz="700" dirty="0">
                <a:latin typeface="Courier New" panose="02070309020205020404" pitchFamily="49" charset="0"/>
                <a:ea typeface="Times New Roman"/>
                <a:cs typeface="Courier New" panose="02070309020205020404" pitchFamily="49" charset="0"/>
              </a:rPr>
              <a:t>&gt;17441580.2.CH</a:t>
            </a:r>
            <a:r>
              <a:rPr lang="en-US" sz="700" b="1" dirty="0">
                <a:latin typeface="Courier New" panose="02070309020205020404" pitchFamily="49" charset="0"/>
                <a:ea typeface="Times New Roman"/>
                <a:cs typeface="Courier New" panose="02070309020205020404" pitchFamily="49" charset="0"/>
              </a:rPr>
              <a:t>.</a:t>
            </a:r>
            <a:r>
              <a:rPr lang="en-US" sz="700" b="1" dirty="0">
                <a:solidFill>
                  <a:srgbClr val="FF0000"/>
                </a:solidFill>
                <a:latin typeface="Courier New" panose="02070309020205020404" pitchFamily="49" charset="0"/>
                <a:ea typeface="Times New Roman"/>
                <a:cs typeface="Courier New" panose="02070309020205020404" pitchFamily="49" charset="0"/>
              </a:rPr>
              <a:t>R</a:t>
            </a:r>
            <a:r>
              <a:rPr lang="en-US" sz="700" dirty="0">
                <a:latin typeface="Courier New" panose="02070309020205020404" pitchFamily="49" charset="0"/>
                <a:ea typeface="Times New Roman"/>
                <a:cs typeface="Courier New" panose="02070309020205020404" pitchFamily="49" charset="0"/>
              </a:rPr>
              <a:t>&lt;/</a:t>
            </a:r>
            <a:r>
              <a:rPr lang="en-US" sz="700" dirty="0" err="1">
                <a:latin typeface="Courier New" panose="02070309020205020404" pitchFamily="49" charset="0"/>
                <a:ea typeface="Times New Roman"/>
                <a:cs typeface="Courier New" panose="02070309020205020404" pitchFamily="49" charset="0"/>
              </a:rPr>
              <a:t>packageFareId</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914400"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reservationStatus</a:t>
            </a:r>
            <a:r>
              <a:rPr lang="en-US" sz="700" dirty="0">
                <a:latin typeface="Courier New" panose="02070309020205020404" pitchFamily="49" charset="0"/>
                <a:ea typeface="Times New Roman"/>
                <a:cs typeface="Courier New" panose="02070309020205020404" pitchFamily="49" charset="0"/>
              </a:rPr>
              <a:t>&gt;TICKET_PLUS_RESERVATION&lt;/</a:t>
            </a:r>
            <a:r>
              <a:rPr lang="en-US" sz="700" dirty="0" err="1">
                <a:latin typeface="Courier New" panose="02070309020205020404" pitchFamily="49" charset="0"/>
                <a:ea typeface="Times New Roman"/>
                <a:cs typeface="Courier New" panose="02070309020205020404" pitchFamily="49" charset="0"/>
              </a:rPr>
              <a:t>reservationStatus</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a:p>
            <a:pPr marL="457200" indent="457200">
              <a:spcAft>
                <a:spcPts val="0"/>
              </a:spcAft>
            </a:pPr>
            <a:r>
              <a:rPr lang="en-US" sz="700" dirty="0">
                <a:latin typeface="Courier New" panose="02070309020205020404" pitchFamily="49" charset="0"/>
                <a:ea typeface="Times New Roman"/>
                <a:cs typeface="Courier New" panose="02070309020205020404" pitchFamily="49" charset="0"/>
              </a:rPr>
              <a:t>	[…]</a:t>
            </a:r>
            <a:endParaRPr lang="fr-FR" sz="700" dirty="0">
              <a:latin typeface="Courier New" panose="02070309020205020404" pitchFamily="49" charset="0"/>
              <a:ea typeface="Times New Roman"/>
              <a:cs typeface="Courier New" panose="02070309020205020404" pitchFamily="49" charset="0"/>
            </a:endParaRPr>
          </a:p>
          <a:p>
            <a:pPr indent="457200">
              <a:spcAft>
                <a:spcPts val="0"/>
              </a:spcAft>
            </a:pPr>
            <a:r>
              <a:rPr lang="en-US" sz="700" dirty="0">
                <a:latin typeface="Courier New" panose="02070309020205020404" pitchFamily="49" charset="0"/>
                <a:ea typeface="Times New Roman"/>
                <a:cs typeface="Courier New" panose="02070309020205020404" pitchFamily="49" charset="0"/>
              </a:rPr>
              <a:t>    &lt;/</a:t>
            </a:r>
            <a:r>
              <a:rPr lang="en-US" sz="700" dirty="0" err="1">
                <a:latin typeface="Courier New" panose="02070309020205020404" pitchFamily="49" charset="0"/>
                <a:ea typeface="Times New Roman"/>
                <a:cs typeface="Courier New" panose="02070309020205020404" pitchFamily="49" charset="0"/>
              </a:rPr>
              <a:t>secondClassPrices</a:t>
            </a:r>
            <a:r>
              <a:rPr lang="en-US" sz="700" dirty="0">
                <a:latin typeface="Courier New" panose="02070309020205020404" pitchFamily="49" charset="0"/>
                <a:ea typeface="Times New Roman"/>
                <a:cs typeface="Courier New" panose="02070309020205020404" pitchFamily="49" charset="0"/>
              </a:rPr>
              <a:t>&gt;</a:t>
            </a:r>
            <a:endParaRPr lang="fr-FR" sz="700" dirty="0">
              <a:latin typeface="Courier New" panose="02070309020205020404" pitchFamily="49" charset="0"/>
              <a:ea typeface="Times New Roman"/>
              <a:cs typeface="Courier New" panose="02070309020205020404" pitchFamily="49" charset="0"/>
            </a:endParaRPr>
          </a:p>
        </p:txBody>
      </p:sp>
      <p:sp>
        <p:nvSpPr>
          <p:cNvPr id="11" name="Légende encadrée 1 6"/>
          <p:cNvSpPr/>
          <p:nvPr/>
        </p:nvSpPr>
        <p:spPr bwMode="auto">
          <a:xfrm>
            <a:off x="4464782" y="1303621"/>
            <a:ext cx="1711324" cy="542925"/>
          </a:xfrm>
          <a:prstGeom prst="borderCallout1">
            <a:avLst>
              <a:gd name="adj1" fmla="val 60943"/>
              <a:gd name="adj2" fmla="val -3754"/>
              <a:gd name="adj3" fmla="val 187046"/>
              <a:gd name="adj4" fmla="val -73911"/>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The type below corresponds to a Sleeper Deluxe accommodation. </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2" name="Légende encadrée 1 7"/>
          <p:cNvSpPr/>
          <p:nvPr/>
        </p:nvSpPr>
        <p:spPr bwMode="auto">
          <a:xfrm>
            <a:off x="5976950" y="2893342"/>
            <a:ext cx="1412563" cy="398537"/>
          </a:xfrm>
          <a:prstGeom prst="borderCallout1">
            <a:avLst>
              <a:gd name="adj1" fmla="val 60943"/>
              <a:gd name="adj2" fmla="val -3754"/>
              <a:gd name="adj3" fmla="val 145555"/>
              <a:gd name="adj4" fmla="val -145253"/>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N is for a Sleeper compartment double</a:t>
            </a:r>
          </a:p>
        </p:txBody>
      </p:sp>
      <p:sp>
        <p:nvSpPr>
          <p:cNvPr id="13" name="Légende encadrée 1 9"/>
          <p:cNvSpPr/>
          <p:nvPr/>
        </p:nvSpPr>
        <p:spPr bwMode="auto">
          <a:xfrm>
            <a:off x="4766250" y="3608536"/>
            <a:ext cx="1470025" cy="385793"/>
          </a:xfrm>
          <a:prstGeom prst="borderCallout1">
            <a:avLst>
              <a:gd name="adj1" fmla="val 60943"/>
              <a:gd name="adj2" fmla="val -3754"/>
              <a:gd name="adj3" fmla="val 105766"/>
              <a:gd name="adj4" fmla="val -73821"/>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R stands for Sleeper compartment </a:t>
            </a:r>
          </a:p>
        </p:txBody>
      </p:sp>
      <p:sp>
        <p:nvSpPr>
          <p:cNvPr id="14" name="Légende encadrée 1 11"/>
          <p:cNvSpPr/>
          <p:nvPr/>
        </p:nvSpPr>
        <p:spPr bwMode="auto">
          <a:xfrm>
            <a:off x="5320444" y="2151576"/>
            <a:ext cx="1831663" cy="404146"/>
          </a:xfrm>
          <a:prstGeom prst="borderCallout1">
            <a:avLst>
              <a:gd name="adj1" fmla="val 60943"/>
              <a:gd name="adj2" fmla="val -3754"/>
              <a:gd name="adj3" fmla="val 180889"/>
              <a:gd name="adj4" fmla="val -77222"/>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The </a:t>
            </a:r>
            <a:r>
              <a:rPr lang="en-US" sz="900" dirty="0" err="1">
                <a:solidFill>
                  <a:schemeClr val="tx1"/>
                </a:solidFill>
                <a:latin typeface="+mj-lt"/>
                <a:ea typeface="ヒラギノ角ゴ Pro W3" pitchFamily="1" charset="-128"/>
              </a:rPr>
              <a:t>PackageID</a:t>
            </a:r>
            <a:r>
              <a:rPr lang="en-US" sz="900" dirty="0">
                <a:solidFill>
                  <a:schemeClr val="tx1"/>
                </a:solidFill>
                <a:latin typeface="+mj-lt"/>
                <a:ea typeface="ヒラギノ角ゴ Pro W3" pitchFamily="1" charset="-128"/>
              </a:rPr>
              <a:t> includes the </a:t>
            </a:r>
            <a:r>
              <a:rPr lang="en-US" sz="900" dirty="0" err="1">
                <a:solidFill>
                  <a:schemeClr val="tx1"/>
                </a:solidFill>
                <a:latin typeface="+mj-lt"/>
                <a:ea typeface="ヒラギノ角ゴ Pro W3" pitchFamily="1" charset="-128"/>
              </a:rPr>
              <a:t>Accomodation</a:t>
            </a:r>
            <a:r>
              <a:rPr lang="en-US" sz="900" dirty="0">
                <a:solidFill>
                  <a:schemeClr val="tx1"/>
                </a:solidFill>
                <a:latin typeface="+mj-lt"/>
                <a:ea typeface="ヒラギノ角ゴ Pro W3" pitchFamily="1" charset="-128"/>
              </a:rPr>
              <a:t> type</a:t>
            </a:r>
          </a:p>
        </p:txBody>
      </p:sp>
    </p:spTree>
    <p:extLst>
      <p:ext uri="{BB962C8B-B14F-4D97-AF65-F5344CB8AC3E}">
        <p14:creationId xmlns:p14="http://schemas.microsoft.com/office/powerpoint/2010/main" val="1954948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101</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a:p>
            <a:r>
              <a:rPr lang="en-US" sz="1600" b="0" dirty="0">
                <a:solidFill>
                  <a:srgbClr val="912A75"/>
                </a:solidFill>
              </a:rPr>
              <a:t>5) </a:t>
            </a:r>
            <a:r>
              <a:rPr lang="en-US" sz="1600" b="0" dirty="0" err="1">
                <a:solidFill>
                  <a:srgbClr val="912A75"/>
                </a:solidFill>
              </a:rPr>
              <a:t>Thalys</a:t>
            </a:r>
            <a:r>
              <a:rPr lang="en-US" sz="1600" b="0" dirty="0">
                <a:solidFill>
                  <a:srgbClr val="912A75"/>
                </a:solidFill>
              </a:rPr>
              <a:t> Print @ Home</a:t>
            </a:r>
          </a:p>
        </p:txBody>
      </p:sp>
    </p:spTree>
    <p:extLst>
      <p:ext uri="{BB962C8B-B14F-4D97-AF65-F5344CB8AC3E}">
        <p14:creationId xmlns:p14="http://schemas.microsoft.com/office/powerpoint/2010/main" val="15396118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r>
              <a:rPr lang="en-US" dirty="0"/>
              <a:t>You don’t have access to the </a:t>
            </a:r>
            <a:r>
              <a:rPr lang="en-US" dirty="0" err="1"/>
              <a:t>Thalys</a:t>
            </a:r>
            <a:r>
              <a:rPr lang="en-US" dirty="0"/>
              <a:t> PAH link in the </a:t>
            </a:r>
            <a:r>
              <a:rPr lang="en-US" dirty="0" err="1"/>
              <a:t>BookingDetailsSearch</a:t>
            </a:r>
            <a:endParaRPr lang="en-US" dirty="0"/>
          </a:p>
          <a:p>
            <a:pPr lvl="1"/>
            <a:endParaRPr lang="en-US" dirty="0"/>
          </a:p>
          <a:p>
            <a:pPr lvl="1"/>
            <a:r>
              <a:rPr lang="en-US" dirty="0" err="1"/>
              <a:t>Thalys</a:t>
            </a:r>
            <a:r>
              <a:rPr lang="en-US" dirty="0"/>
              <a:t> PAH is directly sent by </a:t>
            </a:r>
            <a:r>
              <a:rPr lang="en-US" dirty="0" err="1"/>
              <a:t>Thalys</a:t>
            </a:r>
            <a:r>
              <a:rPr lang="en-US" dirty="0"/>
              <a:t> itself after the payment to the email address set into the tag &lt;email&gt; located before the end of the request of </a:t>
            </a:r>
            <a:r>
              <a:rPr lang="en-US" dirty="0" err="1"/>
              <a:t>BookingCreation</a:t>
            </a:r>
            <a:r>
              <a:rPr lang="en-US" dirty="0"/>
              <a:t>/</a:t>
            </a:r>
            <a:r>
              <a:rPr lang="en-US" dirty="0" err="1"/>
              <a:t>BookingModification</a:t>
            </a:r>
            <a:endParaRPr lang="en-US" dirty="0"/>
          </a:p>
          <a:p>
            <a:pPr marL="360000">
              <a:spcAft>
                <a:spcPts val="0"/>
              </a:spcAft>
            </a:pPr>
            <a:br>
              <a:rPr lang="en-US" sz="1500" b="1" dirty="0">
                <a:latin typeface="Courier New" panose="02070309020205020404" pitchFamily="49" charset="0"/>
                <a:cs typeface="Courier New" panose="02070309020205020404" pitchFamily="49" charset="0"/>
              </a:rPr>
            </a:br>
            <a:r>
              <a:rPr lang="en-US" sz="1500" b="1" dirty="0">
                <a:latin typeface="Courier New" panose="02070309020205020404" pitchFamily="49" charset="0"/>
                <a:cs typeface="Courier New" panose="02070309020205020404" pitchFamily="49" charset="0"/>
              </a:rPr>
              <a:t>&lt;email&gt;EmailforThalys@abc.com&lt;/email&gt;</a:t>
            </a:r>
          </a:p>
          <a:p>
            <a:pPr marL="360000">
              <a:spcAft>
                <a:spcPts val="0"/>
              </a:spcAft>
            </a:pPr>
            <a:r>
              <a:rPr lang="en-US" sz="1500" dirty="0">
                <a:latin typeface="Courier New" panose="02070309020205020404" pitchFamily="49" charset="0"/>
                <a:cs typeface="Courier New" panose="02070309020205020404" pitchFamily="49" charset="0"/>
              </a:rPr>
              <a:t>  &lt;</a:t>
            </a:r>
            <a:r>
              <a:rPr lang="en-US" sz="1500" dirty="0" err="1">
                <a:latin typeface="Courier New" panose="02070309020205020404" pitchFamily="49" charset="0"/>
                <a:cs typeface="Courier New" panose="02070309020205020404" pitchFamily="49" charset="0"/>
              </a:rPr>
              <a:t>allowPriceChanges</a:t>
            </a:r>
            <a:r>
              <a:rPr lang="en-US" sz="1500" dirty="0">
                <a:latin typeface="Courier New" panose="02070309020205020404" pitchFamily="49" charset="0"/>
                <a:cs typeface="Courier New" panose="02070309020205020404" pitchFamily="49" charset="0"/>
              </a:rPr>
              <a:t>&gt;true&lt;/</a:t>
            </a:r>
            <a:r>
              <a:rPr lang="en-US" sz="1500" dirty="0" err="1">
                <a:latin typeface="Courier New" panose="02070309020205020404" pitchFamily="49" charset="0"/>
                <a:cs typeface="Courier New" panose="02070309020205020404" pitchFamily="49" charset="0"/>
              </a:rPr>
              <a:t>allowPriceChanges</a:t>
            </a:r>
            <a:r>
              <a:rPr lang="en-US" sz="1500" dirty="0">
                <a:latin typeface="Courier New" panose="02070309020205020404" pitchFamily="49" charset="0"/>
                <a:cs typeface="Courier New" panose="02070309020205020404" pitchFamily="49" charset="0"/>
              </a:rPr>
              <a:t>&gt;</a:t>
            </a:r>
          </a:p>
          <a:p>
            <a:pPr marL="360000">
              <a:spcAft>
                <a:spcPts val="0"/>
              </a:spcAft>
            </a:pPr>
            <a:r>
              <a:rPr lang="en-US" sz="1500" dirty="0">
                <a:latin typeface="Courier New" panose="02070309020205020404" pitchFamily="49" charset="0"/>
                <a:cs typeface="Courier New" panose="02070309020205020404" pitchFamily="49" charset="0"/>
              </a:rPr>
              <a:t>	…</a:t>
            </a:r>
          </a:p>
          <a:p>
            <a:pPr marL="360000">
              <a:spcAft>
                <a:spcPts val="0"/>
              </a:spcAft>
            </a:pPr>
            <a:r>
              <a:rPr lang="en-US" sz="1500" dirty="0">
                <a:latin typeface="Courier New" panose="02070309020205020404" pitchFamily="49" charset="0"/>
                <a:cs typeface="Courier New" panose="02070309020205020404" pitchFamily="49" charset="0"/>
              </a:rPr>
              <a:t>&lt;/request&gt;</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5) </a:t>
            </a:r>
            <a:r>
              <a:rPr lang="en-US" sz="1900" cap="none" dirty="0" err="1">
                <a:solidFill>
                  <a:schemeClr val="bg2"/>
                </a:solidFill>
              </a:rPr>
              <a:t>Thalys</a:t>
            </a:r>
            <a:r>
              <a:rPr lang="en-US" sz="1900" cap="none" dirty="0">
                <a:solidFill>
                  <a:schemeClr val="bg2"/>
                </a:solidFill>
              </a:rPr>
              <a:t> PAH</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102</a:t>
            </a:fld>
            <a:endParaRPr lang="en-US" dirty="0"/>
          </a:p>
        </p:txBody>
      </p:sp>
    </p:spTree>
    <p:extLst>
      <p:ext uri="{BB962C8B-B14F-4D97-AF65-F5344CB8AC3E}">
        <p14:creationId xmlns:p14="http://schemas.microsoft.com/office/powerpoint/2010/main" val="27314825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103</a:t>
            </a:fld>
            <a:endParaRPr lang="en-US" dirty="0"/>
          </a:p>
        </p:txBody>
      </p:sp>
      <p:sp>
        <p:nvSpPr>
          <p:cNvPr id="4" name="Espace réservé du texte 3"/>
          <p:cNvSpPr>
            <a:spLocks noGrp="1"/>
          </p:cNvSpPr>
          <p:nvPr>
            <p:ph type="body" sz="quarter" idx="17"/>
          </p:nvPr>
        </p:nvSpPr>
        <p:spPr/>
        <p:txBody>
          <a:bodyPr/>
          <a:lstStyle/>
          <a:p>
            <a:r>
              <a:rPr lang="en-US" dirty="0"/>
              <a:t>5. Direct Connections</a:t>
            </a:r>
          </a:p>
        </p:txBody>
      </p:sp>
    </p:spTree>
    <p:extLst>
      <p:ext uri="{BB962C8B-B14F-4D97-AF65-F5344CB8AC3E}">
        <p14:creationId xmlns:p14="http://schemas.microsoft.com/office/powerpoint/2010/main" val="8814721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457200" lvl="1" indent="-457200">
              <a:buSzPct val="100000"/>
              <a:buFont typeface="+mj-lt"/>
              <a:buAutoNum type="arabicParenR"/>
            </a:pPr>
            <a:r>
              <a:rPr lang="en-US" dirty="0">
                <a:hlinkClick r:id="rId2" action="ppaction://hlinksldjump"/>
              </a:rPr>
              <a:t>ATOC Direct Connection</a:t>
            </a:r>
            <a:endParaRPr lang="en-US" dirty="0"/>
          </a:p>
          <a:p>
            <a:pPr marL="457200" lvl="1" indent="-457200">
              <a:buSzPct val="100000"/>
              <a:buFont typeface="+mj-lt"/>
              <a:buAutoNum type="arabicParenR"/>
            </a:pPr>
            <a:r>
              <a:rPr lang="en-US" dirty="0">
                <a:hlinkClick r:id="rId3" action="ppaction://hlinksldjump"/>
              </a:rPr>
              <a:t>DB Direct Connection</a:t>
            </a:r>
            <a:endParaRPr lang="en-US" dirty="0"/>
          </a:p>
          <a:p>
            <a:pPr marL="457200" lvl="1" indent="-457200">
              <a:buSzPct val="100000"/>
              <a:buFont typeface="+mj-lt"/>
              <a:buAutoNum type="arabicParenR"/>
            </a:pPr>
            <a:r>
              <a:rPr lang="en-US" dirty="0">
                <a:hlinkClick r:id="rId4" action="ppaction://hlinksldjump"/>
              </a:rPr>
              <a:t>RENFE Direct Connection</a:t>
            </a:r>
            <a:endParaRPr lang="en-US" dirty="0"/>
          </a:p>
          <a:p>
            <a:pPr marL="457200" lvl="1" indent="-457200">
              <a:buSzPct val="100000"/>
              <a:buFont typeface="+mj-lt"/>
              <a:buAutoNum type="arabicParenR"/>
            </a:pPr>
            <a:r>
              <a:rPr lang="en-US" dirty="0">
                <a:hlinkClick r:id="rId5" action="ppaction://hlinksldjump"/>
              </a:rPr>
              <a:t>NTV Direct Connection</a:t>
            </a:r>
            <a:endParaRPr lang="en-US" dirty="0"/>
          </a:p>
          <a:p>
            <a:pPr marL="457200" lvl="1" indent="-457200" algn="just">
              <a:buSzPct val="100000"/>
              <a:buFont typeface="+mj-lt"/>
              <a:buAutoNum type="arabicParenR"/>
            </a:pPr>
            <a:r>
              <a:rPr lang="en-US" dirty="0" err="1">
                <a:hlinkClick r:id="rId6" action="ppaction://hlinksldjump"/>
              </a:rPr>
              <a:t>TrenItalia</a:t>
            </a:r>
            <a:r>
              <a:rPr lang="en-US" dirty="0">
                <a:hlinkClick r:id="rId6" action="ppaction://hlinksldjump"/>
              </a:rPr>
              <a:t> Direct Connection</a:t>
            </a:r>
            <a:endParaRPr lang="fr-FR"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Agenda</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104</a:t>
            </a:fld>
            <a:endParaRPr lang="en-US" dirty="0"/>
          </a:p>
        </p:txBody>
      </p:sp>
    </p:spTree>
    <p:extLst>
      <p:ext uri="{BB962C8B-B14F-4D97-AF65-F5344CB8AC3E}">
        <p14:creationId xmlns:p14="http://schemas.microsoft.com/office/powerpoint/2010/main" val="16263641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105</a:t>
            </a:fld>
            <a:endParaRPr lang="en-US" dirty="0"/>
          </a:p>
        </p:txBody>
      </p:sp>
      <p:sp>
        <p:nvSpPr>
          <p:cNvPr id="4" name="Espace réservé du texte 3"/>
          <p:cNvSpPr>
            <a:spLocks noGrp="1"/>
          </p:cNvSpPr>
          <p:nvPr>
            <p:ph type="body" sz="quarter" idx="17"/>
          </p:nvPr>
        </p:nvSpPr>
        <p:spPr/>
        <p:txBody>
          <a:bodyPr/>
          <a:lstStyle/>
          <a:p>
            <a:r>
              <a:rPr lang="en-US" dirty="0"/>
              <a:t>5. Direct Connections</a:t>
            </a:r>
          </a:p>
          <a:p>
            <a:r>
              <a:rPr lang="en-US" sz="1600" b="0" dirty="0">
                <a:solidFill>
                  <a:srgbClr val="912A75"/>
                </a:solidFill>
              </a:rPr>
              <a:t>1) ATOC Direct Connection</a:t>
            </a:r>
          </a:p>
        </p:txBody>
      </p:sp>
    </p:spTree>
    <p:extLst>
      <p:ext uri="{BB962C8B-B14F-4D97-AF65-F5344CB8AC3E}">
        <p14:creationId xmlns:p14="http://schemas.microsoft.com/office/powerpoint/2010/main" val="17169289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en-US" dirty="0">
                <a:solidFill>
                  <a:schemeClr val="accent6"/>
                </a:solidFill>
              </a:rPr>
              <a:t>At a Glance</a:t>
            </a:r>
          </a:p>
          <a:p>
            <a:pPr lvl="1"/>
            <a:r>
              <a:rPr lang="en-US" dirty="0"/>
              <a:t>ATOC stands for the Association of Train Operating Companies in the UK</a:t>
            </a:r>
          </a:p>
          <a:p>
            <a:pPr lvl="1"/>
            <a:r>
              <a:rPr lang="en-US" dirty="0"/>
              <a:t>ATOC trains are accessible only via the Direct Connection</a:t>
            </a:r>
          </a:p>
          <a:p>
            <a:pPr lvl="1"/>
            <a:r>
              <a:rPr lang="en-US" dirty="0"/>
              <a:t>Provide only </a:t>
            </a:r>
            <a:r>
              <a:rPr lang="en-US" dirty="0">
                <a:solidFill>
                  <a:schemeClr val="accent6"/>
                </a:solidFill>
              </a:rPr>
              <a:t>TOD</a:t>
            </a:r>
            <a:r>
              <a:rPr lang="en-US" dirty="0"/>
              <a:t> tickets</a:t>
            </a:r>
          </a:p>
          <a:p>
            <a:pPr lvl="1"/>
            <a:r>
              <a:rPr lang="en-US" dirty="0"/>
              <a:t>ATOC applies the city logic </a:t>
            </a:r>
          </a:p>
          <a:p>
            <a:pPr lvl="1"/>
            <a:r>
              <a:rPr lang="en-US" dirty="0">
                <a:solidFill>
                  <a:schemeClr val="accent6"/>
                </a:solidFill>
              </a:rPr>
              <a:t>ATOC products are not confirmed until payment.</a:t>
            </a:r>
            <a:endParaRPr lang="en-US" sz="1500" dirty="0">
              <a:solidFill>
                <a:schemeClr val="accent6"/>
              </a:solidFill>
              <a:latin typeface="Courier New" panose="02070309020205020404" pitchFamily="49" charset="0"/>
              <a:cs typeface="Courier New" panose="02070309020205020404" pitchFamily="49" charset="0"/>
            </a:endParaRP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106</a:t>
            </a:fld>
            <a:endParaRPr lang="en-US" dirty="0"/>
          </a:p>
        </p:txBody>
      </p:sp>
    </p:spTree>
    <p:extLst>
      <p:ext uri="{BB962C8B-B14F-4D97-AF65-F5344CB8AC3E}">
        <p14:creationId xmlns:p14="http://schemas.microsoft.com/office/powerpoint/2010/main" val="27092792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spcAft>
                <a:spcPts val="0"/>
              </a:spcAft>
              <a:buClr>
                <a:srgbClr val="009EE0"/>
              </a:buClr>
            </a:pPr>
            <a:r>
              <a:rPr lang="en-US" sz="1500" dirty="0">
                <a:solidFill>
                  <a:prstClr val="black"/>
                </a:solidFill>
              </a:rPr>
              <a:t>London </a:t>
            </a:r>
            <a:r>
              <a:rPr lang="en-US" sz="1500" dirty="0">
                <a:solidFill>
                  <a:prstClr val="black"/>
                </a:solidFill>
                <a:sym typeface="Wingdings" panose="05000000000000000000" pitchFamily="2" charset="2"/>
              </a:rPr>
              <a:t></a:t>
            </a:r>
            <a:r>
              <a:rPr lang="en-US" sz="1500" dirty="0">
                <a:solidFill>
                  <a:prstClr val="black"/>
                </a:solidFill>
              </a:rPr>
              <a:t> Manchester example</a:t>
            </a:r>
          </a:p>
          <a:p>
            <a:pPr marL="0" lvl="1" indent="0">
              <a:buClr>
                <a:srgbClr val="009EE0"/>
              </a:buClr>
              <a:buSzPct val="100000"/>
              <a:buNone/>
            </a:pPr>
            <a:r>
              <a:rPr lang="en-US" sz="1500" dirty="0">
                <a:solidFill>
                  <a:srgbClr val="E73088"/>
                </a:solidFill>
              </a:rPr>
              <a:t>1.1) BPCP request</a:t>
            </a:r>
          </a:p>
          <a:p>
            <a:pPr marL="0" lvl="1" indent="0">
              <a:buClr>
                <a:srgbClr val="009EE0"/>
              </a:buClr>
              <a:buSzPct val="100000"/>
              <a:buNone/>
            </a:pPr>
            <a:r>
              <a:rPr lang="en-US" sz="1500" b="1" dirty="0">
                <a:solidFill>
                  <a:srgbClr val="E73088"/>
                </a:solidFill>
              </a:rPr>
              <a:t>Basic Request					To be added</a:t>
            </a:r>
            <a:endParaRPr lang="en-US" b="1" dirty="0">
              <a:solidFill>
                <a:prstClr val="black"/>
              </a:solidFill>
            </a:endParaRPr>
          </a:p>
          <a:p>
            <a:pPr marL="0" lvl="1" indent="0">
              <a:buClr>
                <a:srgbClr val="009EE0"/>
              </a:buClr>
              <a:buSzPct val="100000"/>
              <a:buNone/>
            </a:pPr>
            <a:endParaRPr lang="fr-FR" dirty="0">
              <a:solidFill>
                <a:prstClr val="black"/>
              </a:solidFill>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107</a:t>
            </a:fld>
            <a:endParaRPr lang="en-US" dirty="0"/>
          </a:p>
        </p:txBody>
      </p:sp>
      <p:sp>
        <p:nvSpPr>
          <p:cNvPr id="10" name="Rectangle 9"/>
          <p:cNvSpPr/>
          <p:nvPr/>
        </p:nvSpPr>
        <p:spPr>
          <a:xfrm>
            <a:off x="4668324" y="2456733"/>
            <a:ext cx="4229100" cy="1938992"/>
          </a:xfrm>
          <a:prstGeom prst="rect">
            <a:avLst/>
          </a:prstGeom>
        </p:spPr>
        <p:txBody>
          <a:bodyPr wrap="square">
            <a:spAutoFit/>
          </a:bodyPr>
          <a:lstStyle/>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originCityCode</a:t>
            </a:r>
            <a:r>
              <a:rPr lang="fr-FR" sz="1000" dirty="0">
                <a:solidFill>
                  <a:srgbClr val="FF0000"/>
                </a:solidFill>
                <a:latin typeface="Courier New" panose="02070309020205020404" pitchFamily="49" charset="0"/>
                <a:cs typeface="Courier New" panose="02070309020205020404" pitchFamily="49" charset="0"/>
              </a:rPr>
              <a:t>&gt;UKLON&lt;/</a:t>
            </a:r>
            <a:r>
              <a:rPr lang="fr-FR" sz="1000" dirty="0" err="1">
                <a:solidFill>
                  <a:srgbClr val="FF0000"/>
                </a:solidFill>
                <a:latin typeface="Courier New" panose="02070309020205020404" pitchFamily="49" charset="0"/>
                <a:cs typeface="Courier New" panose="02070309020205020404" pitchFamily="49" charset="0"/>
              </a:rPr>
              <a:t>originCityCode</a:t>
            </a:r>
            <a:r>
              <a:rPr lang="fr-FR" sz="1000" dirty="0">
                <a:solidFill>
                  <a:srgbClr val="FF0000"/>
                </a:solidFill>
                <a:latin typeface="Courier New" panose="02070309020205020404" pitchFamily="49" charset="0"/>
                <a:cs typeface="Courier New" panose="02070309020205020404" pitchFamily="49" charset="0"/>
              </a:rPr>
              <a:t>&gt;</a:t>
            </a: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destinationCityCode</a:t>
            </a:r>
            <a:r>
              <a:rPr lang="fr-FR" sz="1000" dirty="0">
                <a:solidFill>
                  <a:srgbClr val="FF0000"/>
                </a:solidFill>
                <a:latin typeface="Courier New" panose="02070309020205020404" pitchFamily="49" charset="0"/>
                <a:cs typeface="Courier New" panose="02070309020205020404" pitchFamily="49" charset="0"/>
              </a:rPr>
              <a:t>&gt;UK115&lt;/</a:t>
            </a:r>
            <a:r>
              <a:rPr lang="fr-FR" sz="1000" dirty="0" err="1">
                <a:solidFill>
                  <a:srgbClr val="FF0000"/>
                </a:solidFill>
                <a:latin typeface="Courier New" panose="02070309020205020404" pitchFamily="49" charset="0"/>
                <a:cs typeface="Courier New" panose="02070309020205020404" pitchFamily="49" charset="0"/>
              </a:rPr>
              <a:t>destinationCityCode</a:t>
            </a:r>
            <a:r>
              <a:rPr lang="fr-FR" sz="1000" dirty="0">
                <a:solidFill>
                  <a:srgbClr val="FF0000"/>
                </a:solidFill>
                <a:latin typeface="Courier New" panose="02070309020205020404" pitchFamily="49" charset="0"/>
                <a:cs typeface="Courier New" panose="02070309020205020404" pitchFamily="49" charset="0"/>
              </a:rPr>
              <a:t>&gt;</a:t>
            </a: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alternateInventorySelection</a:t>
            </a:r>
            <a:r>
              <a:rPr lang="fr-FR" sz="1000" dirty="0">
                <a:solidFill>
                  <a:srgbClr val="FF0000"/>
                </a:solidFill>
                <a:latin typeface="Courier New" panose="02070309020205020404" pitchFamily="49" charset="0"/>
                <a:cs typeface="Courier New" panose="02070309020205020404" pitchFamily="49" charset="0"/>
              </a:rPr>
              <a:t>&gt;ATOC</a:t>
            </a: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alternateInventorySelection</a:t>
            </a:r>
            <a:r>
              <a:rPr lang="fr-FR" sz="1000" dirty="0">
                <a:solidFill>
                  <a:srgbClr val="FF0000"/>
                </a:solidFill>
                <a:latin typeface="Courier New" panose="02070309020205020404" pitchFamily="49" charset="0"/>
                <a:cs typeface="Courier New" panose="02070309020205020404" pitchFamily="49" charset="0"/>
              </a:rPr>
              <a:t>&gt;</a:t>
            </a:r>
          </a:p>
          <a:p>
            <a:endParaRPr lang="fr-FR" sz="1000" dirty="0">
              <a:solidFill>
                <a:srgbClr val="FF0000"/>
              </a:solidFill>
              <a:latin typeface="Courier New" panose="02070309020205020404" pitchFamily="49" charset="0"/>
              <a:cs typeface="Courier New" panose="02070309020205020404" pitchFamily="49" charset="0"/>
            </a:endParaRPr>
          </a:p>
        </p:txBody>
      </p:sp>
      <p:sp>
        <p:nvSpPr>
          <p:cNvPr id="11" name="Légende encadrée 1 6"/>
          <p:cNvSpPr/>
          <p:nvPr/>
        </p:nvSpPr>
        <p:spPr bwMode="auto">
          <a:xfrm>
            <a:off x="6013449" y="3074194"/>
            <a:ext cx="2533651" cy="428991"/>
          </a:xfrm>
          <a:prstGeom prst="borderCallout1">
            <a:avLst>
              <a:gd name="adj1" fmla="val 25838"/>
              <a:gd name="adj2" fmla="val -2519"/>
              <a:gd name="adj3" fmla="val -30081"/>
              <a:gd name="adj4" fmla="val -16939"/>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t>City codes from </a:t>
            </a:r>
            <a:r>
              <a:rPr lang="en-US" sz="1000" dirty="0" err="1"/>
              <a:t>CityCache</a:t>
            </a:r>
            <a:r>
              <a:rPr lang="en-US" sz="1000" dirty="0"/>
              <a:t> results where </a:t>
            </a:r>
            <a:r>
              <a:rPr lang="en-US" sz="1000" b="1"/>
              <a:t>alternate inventory </a:t>
            </a:r>
            <a:r>
              <a:rPr lang="en-US" sz="1000" b="1" dirty="0"/>
              <a:t>= ATOC</a:t>
            </a:r>
          </a:p>
          <a:p>
            <a:pPr lvl="0"/>
            <a:endParaRPr kumimoji="0" lang="fr-FR" sz="1000" b="1" i="0" u="none" strike="noStrike" cap="none" normalizeH="0" baseline="0" dirty="0">
              <a:ln>
                <a:noFill/>
              </a:ln>
              <a:solidFill>
                <a:schemeClr val="tx1"/>
              </a:solidFill>
              <a:effectLst/>
              <a:latin typeface="Arial" charset="0"/>
              <a:ea typeface="ヒラギノ角ゴ Pro W3" pitchFamily="1" charset="-128"/>
            </a:endParaRPr>
          </a:p>
        </p:txBody>
      </p:sp>
      <p:sp>
        <p:nvSpPr>
          <p:cNvPr id="12" name="Rectangle 11"/>
          <p:cNvSpPr/>
          <p:nvPr/>
        </p:nvSpPr>
        <p:spPr>
          <a:xfrm>
            <a:off x="626821" y="2284512"/>
            <a:ext cx="4063999" cy="2785378"/>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BuildPackageForCityPair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&lt;key&gt;Agent WS Key&lt;/key&gt;</a:t>
            </a:r>
          </a:p>
          <a:p>
            <a:r>
              <a:rPr lang="fr-FR" sz="700" dirty="0">
                <a:latin typeface="Courier New" panose="02070309020205020404" pitchFamily="49" charset="0"/>
                <a:cs typeface="Courier New" panose="02070309020205020404" pitchFamily="49" charset="0"/>
              </a:rPr>
              <a:t>&lt;locale&gt;</a:t>
            </a:r>
            <a:r>
              <a:rPr lang="fr-FR" sz="700" dirty="0" err="1">
                <a:latin typeface="Courier New" panose="02070309020205020404" pitchFamily="49" charset="0"/>
                <a:cs typeface="Courier New" panose="02070309020205020404" pitchFamily="49" charset="0"/>
              </a:rPr>
              <a:t>en_US</a:t>
            </a:r>
            <a:r>
              <a:rPr lang="fr-FR" sz="700" dirty="0">
                <a:latin typeface="Courier New" panose="02070309020205020404" pitchFamily="49" charset="0"/>
                <a:cs typeface="Courier New" panose="02070309020205020404" pitchFamily="49" charset="0"/>
              </a:rPr>
              <a:t>&lt;/locale&gt;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originCityCode</a:t>
            </a:r>
            <a:r>
              <a:rPr lang="fr-FR" sz="700" strike="sngStrike" dirty="0">
                <a:latin typeface="Courier New" panose="02070309020205020404" pitchFamily="49" charset="0"/>
                <a:cs typeface="Courier New" panose="02070309020205020404" pitchFamily="49" charset="0"/>
              </a:rPr>
              <a:t>&gt;FRPAR&lt;/</a:t>
            </a:r>
            <a:r>
              <a:rPr lang="fr-FR" sz="700" strike="sngStrike" dirty="0" err="1">
                <a:latin typeface="Courier New" panose="02070309020205020404" pitchFamily="49" charset="0"/>
                <a:cs typeface="Courier New" panose="02070309020205020404" pitchFamily="49" charset="0"/>
              </a:rPr>
              <a:t>originCityCode</a:t>
            </a:r>
            <a:r>
              <a:rPr lang="fr-FR" sz="700" strike="sngStrike" dirty="0">
                <a:latin typeface="Courier New" panose="02070309020205020404" pitchFamily="49" charset="0"/>
                <a:cs typeface="Courier New" panose="02070309020205020404" pitchFamily="49" charset="0"/>
              </a:rPr>
              <a:t>&gt;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destinationCityCode</a:t>
            </a:r>
            <a:r>
              <a:rPr lang="fr-FR" sz="700" strike="sngStrike" dirty="0">
                <a:latin typeface="Courier New" panose="02070309020205020404" pitchFamily="49" charset="0"/>
                <a:cs typeface="Courier New" panose="02070309020205020404" pitchFamily="49" charset="0"/>
              </a:rPr>
              <a:t>&gt;GBLON&lt;/</a:t>
            </a:r>
            <a:r>
              <a:rPr lang="fr-FR" sz="700" strike="sngStrike" dirty="0" err="1">
                <a:latin typeface="Courier New" panose="02070309020205020404" pitchFamily="49" charset="0"/>
                <a:cs typeface="Courier New" panose="02070309020205020404" pitchFamily="49" charset="0"/>
              </a:rPr>
              <a:t>destinationCityCode</a:t>
            </a:r>
            <a:r>
              <a:rPr lang="fr-FR" sz="700" strike="sngStrike" dirty="0">
                <a:latin typeface="Courier New" panose="02070309020205020404" pitchFamily="49" charset="0"/>
                <a:cs typeface="Courier New" panose="02070309020205020404" pitchFamily="49" charset="0"/>
              </a:rPr>
              <a:t>&gt;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&gt;2013-12-17&lt;/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&gt;12:00&lt;/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&lt;high&gt;18:00&lt;/high&gt;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&gt;1&lt;/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&gt;PRICE_DRIVEN&lt;/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&gt;RETAIL&lt;/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&gt;FORWARD_ONLY&lt;/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&gt;INDIVIDUAL&lt;/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cxnSp>
        <p:nvCxnSpPr>
          <p:cNvPr id="13" name="Connecteur droit 12"/>
          <p:cNvCxnSpPr/>
          <p:nvPr/>
        </p:nvCxnSpPr>
        <p:spPr bwMode="auto">
          <a:xfrm flipV="1">
            <a:off x="2916610" y="2644552"/>
            <a:ext cx="1751714" cy="3600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Connecteur droit 13"/>
          <p:cNvCxnSpPr/>
          <p:nvPr/>
        </p:nvCxnSpPr>
        <p:spPr bwMode="auto">
          <a:xfrm>
            <a:off x="3024622" y="3004592"/>
            <a:ext cx="1643702" cy="1039233"/>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749958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Clr>
                <a:srgbClr val="009EE0"/>
              </a:buClr>
              <a:buNone/>
            </a:pPr>
            <a:r>
              <a:rPr lang="en-US" sz="1500" dirty="0">
                <a:solidFill>
                  <a:srgbClr val="E73088"/>
                </a:solidFill>
              </a:rPr>
              <a:t>1.2)   BPCP response</a:t>
            </a:r>
          </a:p>
          <a:p>
            <a:pPr lvl="1">
              <a:buClr>
                <a:srgbClr val="009EE0"/>
              </a:buClr>
            </a:pPr>
            <a:r>
              <a:rPr lang="en-US" sz="1500" dirty="0">
                <a:solidFill>
                  <a:prstClr val="black"/>
                </a:solidFill>
              </a:rPr>
              <a:t>Same structure as a basic response</a:t>
            </a:r>
          </a:p>
          <a:p>
            <a:pPr lvl="1">
              <a:buClr>
                <a:srgbClr val="009EE0"/>
              </a:buClr>
            </a:pPr>
            <a:r>
              <a:rPr lang="en-US" sz="1500" dirty="0">
                <a:solidFill>
                  <a:prstClr val="black"/>
                </a:solidFill>
                <a:latin typeface="Courier New" panose="02070309020205020404" pitchFamily="49" charset="0"/>
                <a:cs typeface="Courier New" panose="02070309020205020404" pitchFamily="49" charset="0"/>
              </a:rPr>
              <a:t>&lt;</a:t>
            </a:r>
            <a:r>
              <a:rPr lang="en-US" sz="1500" dirty="0" err="1">
                <a:solidFill>
                  <a:prstClr val="black"/>
                </a:solidFill>
                <a:latin typeface="Courier New" panose="02070309020205020404" pitchFamily="49" charset="0"/>
                <a:cs typeface="Courier New" panose="02070309020205020404" pitchFamily="49" charset="0"/>
              </a:rPr>
              <a:t>familyName</a:t>
            </a:r>
            <a:r>
              <a:rPr lang="en-US" sz="1500" dirty="0">
                <a:solidFill>
                  <a:prstClr val="black"/>
                </a:solidFill>
                <a:latin typeface="Courier New" panose="02070309020205020404" pitchFamily="49" charset="0"/>
                <a:cs typeface="Courier New" panose="02070309020205020404" pitchFamily="49" charset="0"/>
              </a:rPr>
              <a:t>&gt;ATOC&lt;/</a:t>
            </a:r>
            <a:r>
              <a:rPr lang="en-US" sz="1500" dirty="0" err="1">
                <a:solidFill>
                  <a:prstClr val="black"/>
                </a:solidFill>
                <a:latin typeface="Courier New" panose="02070309020205020404" pitchFamily="49" charset="0"/>
                <a:cs typeface="Courier New" panose="02070309020205020404" pitchFamily="49" charset="0"/>
              </a:rPr>
              <a:t>familyName</a:t>
            </a:r>
            <a:r>
              <a:rPr lang="en-US" sz="1500" dirty="0">
                <a:solidFill>
                  <a:prstClr val="black"/>
                </a:solidFill>
                <a:latin typeface="Courier New" panose="02070309020205020404" pitchFamily="49" charset="0"/>
                <a:cs typeface="Courier New" panose="02070309020205020404" pitchFamily="49" charset="0"/>
              </a:rPr>
              <a:t>&gt; </a:t>
            </a:r>
            <a:r>
              <a:rPr lang="en-US" sz="1500" dirty="0">
                <a:solidFill>
                  <a:prstClr val="black"/>
                </a:solidFill>
              </a:rPr>
              <a:t>indicates it comes from the ATOC direct connection</a:t>
            </a:r>
          </a:p>
          <a:p>
            <a:pPr lvl="1">
              <a:buClr>
                <a:srgbClr val="009EE0"/>
              </a:buClr>
            </a:pPr>
            <a:r>
              <a:rPr lang="en-US" sz="1500" dirty="0">
                <a:solidFill>
                  <a:prstClr val="black"/>
                </a:solidFill>
              </a:rPr>
              <a:t>Only </a:t>
            </a:r>
            <a:r>
              <a:rPr lang="en-US" sz="1500" dirty="0">
                <a:solidFill>
                  <a:schemeClr val="accent6"/>
                </a:solidFill>
              </a:rPr>
              <a:t>TOD</a:t>
            </a:r>
            <a:r>
              <a:rPr lang="en-US" sz="1500" dirty="0">
                <a:solidFill>
                  <a:prstClr val="black"/>
                </a:solidFill>
              </a:rPr>
              <a:t> is available as ticketing option</a:t>
            </a:r>
          </a:p>
          <a:p>
            <a:pPr marL="252612" lvl="2" indent="0">
              <a:buClr>
                <a:srgbClr val="009EE0"/>
              </a:buClr>
              <a:buNone/>
            </a:pPr>
            <a:r>
              <a:rPr lang="en-US" sz="1000" dirty="0">
                <a:solidFill>
                  <a:prstClr val="black"/>
                </a:solidFill>
                <a:latin typeface="Courier New" panose="02070309020205020404" pitchFamily="49" charset="0"/>
                <a:cs typeface="Courier New" panose="02070309020205020404" pitchFamily="49" charset="0"/>
              </a:rPr>
              <a:t>&lt;</a:t>
            </a:r>
            <a:r>
              <a:rPr lang="en-US" sz="1000" dirty="0" err="1">
                <a:solidFill>
                  <a:prstClr val="black"/>
                </a:solidFill>
                <a:latin typeface="Courier New" panose="02070309020205020404" pitchFamily="49" charset="0"/>
                <a:cs typeface="Courier New" panose="02070309020205020404" pitchFamily="49" charset="0"/>
              </a:rPr>
              <a:t>printingOptionsApplicable</a:t>
            </a:r>
            <a:r>
              <a:rPr lang="en-US" sz="1000" dirty="0">
                <a:solidFill>
                  <a:prstClr val="black"/>
                </a:solidFill>
                <a:latin typeface="Courier New" panose="02070309020205020404" pitchFamily="49" charset="0"/>
                <a:cs typeface="Courier New" panose="02070309020205020404" pitchFamily="49" charset="0"/>
              </a:rPr>
              <a:t>&gt;</a:t>
            </a:r>
          </a:p>
          <a:p>
            <a:pPr marL="252612" lvl="2" indent="0">
              <a:buClr>
                <a:srgbClr val="009EE0"/>
              </a:buClr>
              <a:buNone/>
            </a:pPr>
            <a:r>
              <a:rPr lang="en-US" sz="1000" dirty="0">
                <a:solidFill>
                  <a:prstClr val="black"/>
                </a:solidFill>
                <a:latin typeface="Courier New" panose="02070309020205020404" pitchFamily="49" charset="0"/>
                <a:cs typeface="Courier New" panose="02070309020205020404" pitchFamily="49" charset="0"/>
              </a:rPr>
              <a:t>   &lt;string&gt;TOD&lt;/string&gt;</a:t>
            </a:r>
          </a:p>
          <a:p>
            <a:pPr marL="252612" lvl="2" indent="0">
              <a:buClr>
                <a:srgbClr val="009EE0"/>
              </a:buClr>
              <a:buNone/>
            </a:pPr>
            <a:r>
              <a:rPr lang="en-US" sz="1000" dirty="0">
                <a:solidFill>
                  <a:prstClr val="black"/>
                </a:solidFill>
                <a:latin typeface="Courier New" panose="02070309020205020404" pitchFamily="49" charset="0"/>
                <a:cs typeface="Courier New" panose="02070309020205020404" pitchFamily="49" charset="0"/>
              </a:rPr>
              <a:t>&lt;/</a:t>
            </a:r>
            <a:r>
              <a:rPr lang="en-US" sz="1000" dirty="0" err="1">
                <a:solidFill>
                  <a:prstClr val="black"/>
                </a:solidFill>
                <a:latin typeface="Courier New" panose="02070309020205020404" pitchFamily="49" charset="0"/>
                <a:cs typeface="Courier New" panose="02070309020205020404" pitchFamily="49" charset="0"/>
              </a:rPr>
              <a:t>printingOptionsApplicable</a:t>
            </a:r>
            <a:r>
              <a:rPr lang="en-US" sz="1000" dirty="0">
                <a:solidFill>
                  <a:prstClr val="black"/>
                </a:solidFill>
                <a:latin typeface="Courier New" panose="02070309020205020404" pitchFamily="49" charset="0"/>
                <a:cs typeface="Courier New" panose="02070309020205020404" pitchFamily="49" charset="0"/>
              </a:rPr>
              <a:t>&gt;</a:t>
            </a: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108</a:t>
            </a:fld>
            <a:endParaRPr lang="en-US" dirty="0"/>
          </a:p>
        </p:txBody>
      </p:sp>
    </p:spTree>
    <p:extLst>
      <p:ext uri="{BB962C8B-B14F-4D97-AF65-F5344CB8AC3E}">
        <p14:creationId xmlns:p14="http://schemas.microsoft.com/office/powerpoint/2010/main" val="31374602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544042"/>
          </a:xfrm>
        </p:spPr>
        <p:txBody>
          <a:bodyPr/>
          <a:lstStyle/>
          <a:p>
            <a:pPr marL="0" lvl="1" indent="0">
              <a:buClr>
                <a:srgbClr val="009EE0"/>
              </a:buClr>
              <a:buNone/>
            </a:pPr>
            <a:r>
              <a:rPr lang="en-US" sz="1500" dirty="0">
                <a:solidFill>
                  <a:srgbClr val="E73088"/>
                </a:solidFill>
              </a:rPr>
              <a:t>1.3) Booking Creation request</a:t>
            </a:r>
          </a:p>
          <a:p>
            <a:pPr marL="0" lvl="1" indent="0">
              <a:buClr>
                <a:srgbClr val="009EE0"/>
              </a:buClr>
              <a:buNone/>
            </a:pPr>
            <a:r>
              <a:rPr lang="en-US" sz="1500" b="1" dirty="0">
                <a:solidFill>
                  <a:srgbClr val="E73088"/>
                </a:solidFill>
              </a:rPr>
              <a:t>Basic Request					To be added</a:t>
            </a:r>
            <a:endParaRPr lang="en-US" sz="1600" b="1" dirty="0">
              <a:solidFill>
                <a:prstClr val="black"/>
              </a:solidFill>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109</a:t>
            </a:fld>
            <a:endParaRPr lang="en-US" dirty="0"/>
          </a:p>
        </p:txBody>
      </p:sp>
      <p:sp>
        <p:nvSpPr>
          <p:cNvPr id="5" name="Rectangle 4"/>
          <p:cNvSpPr/>
          <p:nvPr/>
        </p:nvSpPr>
        <p:spPr>
          <a:xfrm>
            <a:off x="639525" y="2032484"/>
            <a:ext cx="4422774" cy="2893100"/>
          </a:xfrm>
          <a:prstGeom prst="rect">
            <a:avLst/>
          </a:prstGeom>
        </p:spPr>
        <p:txBody>
          <a:bodyPr wrap="square">
            <a:spAutoFit/>
          </a:bodyPr>
          <a:lstStyle/>
          <a:p>
            <a:pPr lvl="0"/>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serviceName</a:t>
            </a:r>
            <a:r>
              <a:rPr lang="fr-FR" sz="700" dirty="0">
                <a:solidFill>
                  <a:srgbClr val="000000"/>
                </a:solidFill>
                <a:latin typeface="Courier New" panose="02070309020205020404" pitchFamily="49" charset="0"/>
                <a:cs typeface="Courier New" panose="02070309020205020404" pitchFamily="49" charset="0"/>
              </a:rPr>
              <a:t>="</a:t>
            </a:r>
            <a:r>
              <a:rPr lang="fr-FR" sz="700" dirty="0" err="1">
                <a:solidFill>
                  <a:srgbClr val="000000"/>
                </a:solidFill>
                <a:latin typeface="Courier New" panose="02070309020205020404" pitchFamily="49" charset="0"/>
                <a:cs typeface="Courier New" panose="02070309020205020404" pitchFamily="49" charset="0"/>
              </a:rPr>
              <a:t>BookingCreation</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&lt;key&gt;Agent WS Key&lt;/key&gt;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&gt;false</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&gt;2013-12-11&lt;/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ptpProducts</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bookingPTPProduct</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forwardFare</a:t>
            </a:r>
            <a:r>
              <a:rPr lang="fr-FR" sz="700" dirty="0">
                <a:solidFill>
                  <a:srgbClr val="000000"/>
                </a:solidFill>
                <a:latin typeface="Courier New" panose="02070309020205020404" pitchFamily="49" charset="0"/>
                <a:cs typeface="Courier New" panose="02070309020205020404" pitchFamily="49" charset="0"/>
              </a:rPr>
              <a:t>&gt;37130410.1.CH.A&lt;/</a:t>
            </a:r>
            <a:r>
              <a:rPr lang="fr-FR" sz="700" dirty="0" err="1">
                <a:solidFill>
                  <a:srgbClr val="000000"/>
                </a:solidFill>
                <a:latin typeface="Courier New" panose="02070309020205020404" pitchFamily="49" charset="0"/>
                <a:cs typeface="Courier New" panose="02070309020205020404" pitchFamily="49" charset="0"/>
              </a:rPr>
              <a:t>forwardFare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passengers</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title</a:t>
            </a:r>
            <a:r>
              <a:rPr lang="fr-FR" sz="700" dirty="0">
                <a:solidFill>
                  <a:srgbClr val="000000"/>
                </a:solidFill>
                <a:latin typeface="Courier New" panose="02070309020205020404" pitchFamily="49" charset="0"/>
                <a:cs typeface="Courier New" panose="02070309020205020404" pitchFamily="49" charset="0"/>
              </a:rPr>
              <a:t>&gt;Mr&lt;/</a:t>
            </a:r>
            <a:r>
              <a:rPr lang="fr-FR" sz="700" dirty="0" err="1">
                <a:solidFill>
                  <a:srgbClr val="000000"/>
                </a:solidFill>
                <a:latin typeface="Courier New" panose="02070309020205020404" pitchFamily="49" charset="0"/>
                <a:cs typeface="Courier New" panose="02070309020205020404" pitchFamily="49" charset="0"/>
              </a:rPr>
              <a:t>title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name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firstName</a:t>
            </a:r>
            <a:r>
              <a:rPr lang="fr-FR" sz="700" dirty="0">
                <a:solidFill>
                  <a:srgbClr val="000000"/>
                </a:solidFill>
                <a:latin typeface="Courier New" panose="02070309020205020404" pitchFamily="49" charset="0"/>
                <a:cs typeface="Courier New" panose="02070309020205020404" pitchFamily="49" charset="0"/>
              </a:rPr>
              <a:t>&gt;Paul&lt;/</a:t>
            </a:r>
            <a:r>
              <a:rPr lang="fr-FR" sz="700" dirty="0" err="1">
                <a:solidFill>
                  <a:srgbClr val="000000"/>
                </a:solidFill>
                <a:latin typeface="Courier New" panose="02070309020205020404" pitchFamily="49" charset="0"/>
                <a:cs typeface="Courier New" panose="02070309020205020404" pitchFamily="49" charset="0"/>
              </a:rPr>
              <a:t>firstName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lastName</a:t>
            </a:r>
            <a:r>
              <a:rPr lang="fr-FR" sz="700" dirty="0">
                <a:solidFill>
                  <a:srgbClr val="000000"/>
                </a:solidFill>
                <a:latin typeface="Courier New" panose="02070309020205020404" pitchFamily="49" charset="0"/>
                <a:cs typeface="Courier New" panose="02070309020205020404" pitchFamily="49" charset="0"/>
              </a:rPr>
              <a:t>&gt;</a:t>
            </a:r>
            <a:r>
              <a:rPr lang="fr-FR" sz="700" dirty="0" err="1">
                <a:solidFill>
                  <a:srgbClr val="000000"/>
                </a:solidFill>
                <a:latin typeface="Courier New" panose="02070309020205020404" pitchFamily="49" charset="0"/>
                <a:cs typeface="Courier New" panose="02070309020205020404" pitchFamily="49" charset="0"/>
              </a:rPr>
              <a:t>Lenton</a:t>
            </a: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lastName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name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age</a:t>
            </a:r>
            <a:r>
              <a:rPr lang="fr-FR" sz="700" dirty="0">
                <a:solidFill>
                  <a:srgbClr val="000000"/>
                </a:solidFill>
                <a:latin typeface="Courier New" panose="02070309020205020404" pitchFamily="49" charset="0"/>
                <a:cs typeface="Courier New" panose="02070309020205020404" pitchFamily="49" charset="0"/>
              </a:rPr>
              <a:t>&gt;26&lt;/</a:t>
            </a:r>
            <a:r>
              <a:rPr lang="fr-FR" sz="700" dirty="0" err="1">
                <a:solidFill>
                  <a:srgbClr val="000000"/>
                </a:solidFill>
                <a:latin typeface="Courier New" panose="02070309020205020404" pitchFamily="49" charset="0"/>
                <a:cs typeface="Courier New" panose="02070309020205020404" pitchFamily="49" charset="0"/>
              </a:rPr>
              <a:t>age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gender</a:t>
            </a:r>
            <a:r>
              <a:rPr lang="fr-FR" sz="700" dirty="0">
                <a:solidFill>
                  <a:srgbClr val="000000"/>
                </a:solidFill>
                <a:latin typeface="Courier New" panose="02070309020205020404" pitchFamily="49" charset="0"/>
                <a:cs typeface="Courier New" panose="02070309020205020404" pitchFamily="49" charset="0"/>
              </a:rPr>
              <a:t>&gt;male&lt;/</a:t>
            </a:r>
            <a:r>
              <a:rPr lang="fr-FR" sz="700" dirty="0" err="1">
                <a:solidFill>
                  <a:srgbClr val="000000"/>
                </a:solidFill>
                <a:latin typeface="Courier New" panose="02070309020205020404" pitchFamily="49" charset="0"/>
                <a:cs typeface="Courier New" panose="02070309020205020404" pitchFamily="49" charset="0"/>
              </a:rPr>
              <a:t>gender</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&lt;type&gt;</a:t>
            </a:r>
            <a:r>
              <a:rPr lang="fr-FR" sz="700" dirty="0" err="1">
                <a:solidFill>
                  <a:srgbClr val="000000"/>
                </a:solidFill>
                <a:latin typeface="Courier New" panose="02070309020205020404" pitchFamily="49" charset="0"/>
                <a:cs typeface="Courier New" panose="02070309020205020404" pitchFamily="49" charset="0"/>
              </a:rPr>
              <a:t>adult</a:t>
            </a:r>
            <a:r>
              <a:rPr lang="fr-FR" sz="700" dirty="0">
                <a:solidFill>
                  <a:srgbClr val="000000"/>
                </a:solidFill>
                <a:latin typeface="Courier New" panose="02070309020205020404" pitchFamily="49" charset="0"/>
                <a:cs typeface="Courier New" panose="02070309020205020404" pitchFamily="49" charset="0"/>
              </a:rPr>
              <a:t>&lt;/type&gt;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countryOfResidence</a:t>
            </a:r>
            <a:r>
              <a:rPr lang="fr-FR" sz="700" dirty="0">
                <a:solidFill>
                  <a:srgbClr val="000000"/>
                </a:solidFill>
                <a:latin typeface="Courier New" panose="02070309020205020404" pitchFamily="49" charset="0"/>
                <a:cs typeface="Courier New" panose="02070309020205020404" pitchFamily="49" charset="0"/>
              </a:rPr>
              <a:t>&gt;USA&lt;/</a:t>
            </a:r>
            <a:r>
              <a:rPr lang="fr-FR" sz="700" dirty="0" err="1">
                <a:solidFill>
                  <a:srgbClr val="000000"/>
                </a:solidFill>
                <a:latin typeface="Courier New" panose="02070309020205020404" pitchFamily="49" charset="0"/>
                <a:cs typeface="Courier New" panose="02070309020205020404" pitchFamily="49" charset="0"/>
              </a:rPr>
              <a:t>countryOfResidence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passengers</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bookingPTPProduct</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ptpProducts</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&lt;email&gt;email@abc.com&lt;/email&gt;</a:t>
            </a:r>
          </a:p>
          <a:p>
            <a:pPr lvl="0"/>
            <a:endParaRPr lang="fr-FR" sz="700" dirty="0">
              <a:solidFill>
                <a:srgbClr val="000000"/>
              </a:solidFill>
              <a:latin typeface="Courier New" panose="02070309020205020404" pitchFamily="49" charset="0"/>
              <a:cs typeface="Courier New" panose="02070309020205020404" pitchFamily="49" charset="0"/>
            </a:endParaRPr>
          </a:p>
          <a:p>
            <a:pPr lvl="0"/>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&gt;</a:t>
            </a:r>
          </a:p>
        </p:txBody>
      </p:sp>
      <p:cxnSp>
        <p:nvCxnSpPr>
          <p:cNvPr id="6" name="Connecteur droit 5"/>
          <p:cNvCxnSpPr/>
          <p:nvPr/>
        </p:nvCxnSpPr>
        <p:spPr bwMode="auto">
          <a:xfrm flipV="1">
            <a:off x="1507114" y="4355962"/>
            <a:ext cx="3048000" cy="48512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7" name="Rectangle 6"/>
          <p:cNvSpPr/>
          <p:nvPr/>
        </p:nvSpPr>
        <p:spPr>
          <a:xfrm>
            <a:off x="4844875" y="4022242"/>
            <a:ext cx="3228975" cy="400110"/>
          </a:xfrm>
          <a:prstGeom prst="rect">
            <a:avLst/>
          </a:prstGeom>
        </p:spPr>
        <p:txBody>
          <a:bodyPr wrap="square">
            <a:spAutoFit/>
          </a:bodyPr>
          <a:lstStyle/>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printingOptionSelected</a:t>
            </a:r>
            <a:r>
              <a:rPr lang="fr-FR" sz="1000" dirty="0">
                <a:solidFill>
                  <a:srgbClr val="FF0000"/>
                </a:solidFill>
                <a:latin typeface="Courier New" panose="02070309020205020404" pitchFamily="49" charset="0"/>
                <a:cs typeface="Courier New" panose="02070309020205020404" pitchFamily="49" charset="0"/>
              </a:rPr>
              <a:t>&gt;TOD&lt;/</a:t>
            </a:r>
            <a:r>
              <a:rPr lang="fr-FR" sz="1000" dirty="0" err="1">
                <a:solidFill>
                  <a:srgbClr val="FF0000"/>
                </a:solidFill>
                <a:latin typeface="Courier New" panose="02070309020205020404" pitchFamily="49" charset="0"/>
                <a:cs typeface="Courier New" panose="02070309020205020404" pitchFamily="49" charset="0"/>
              </a:rPr>
              <a:t>printingOptionSelected</a:t>
            </a:r>
            <a:r>
              <a:rPr lang="fr-FR" sz="1000" dirty="0">
                <a:solidFill>
                  <a:srgbClr val="FF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48865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en-US" sz="1000" dirty="0"/>
              <a:t>Details of </a:t>
            </a:r>
          </a:p>
          <a:p>
            <a:pPr lvl="1"/>
            <a:r>
              <a:rPr lang="en-US" sz="1000" dirty="0"/>
              <a:t>The basic needed parameters for each request </a:t>
            </a:r>
          </a:p>
          <a:p>
            <a:pPr lvl="1"/>
            <a:r>
              <a:rPr lang="en-US" sz="1000" dirty="0"/>
              <a:t>Each parameters, both mandatory and optional</a:t>
            </a:r>
          </a:p>
          <a:p>
            <a:pPr lvl="1"/>
            <a:r>
              <a:rPr lang="en-US" sz="1000" dirty="0"/>
              <a:t>Response structure </a:t>
            </a:r>
          </a:p>
          <a:p>
            <a:pPr marL="648900" lvl="2" indent="-342900">
              <a:buFont typeface="+mj-lt"/>
              <a:buAutoNum type="arabicPeriod"/>
            </a:pPr>
            <a:r>
              <a:rPr lang="en-US" sz="1000" dirty="0"/>
              <a:t>BPCP request</a:t>
            </a:r>
          </a:p>
          <a:p>
            <a:pPr marL="648900" lvl="2" indent="-342900">
              <a:buFont typeface="+mj-lt"/>
              <a:buAutoNum type="arabicPeriod"/>
            </a:pPr>
            <a:r>
              <a:rPr lang="en-US" sz="1000" dirty="0"/>
              <a:t>BPCP response</a:t>
            </a:r>
          </a:p>
          <a:p>
            <a:pPr marL="648900" lvl="2" indent="-342900">
              <a:buFont typeface="+mj-lt"/>
              <a:buAutoNum type="arabicPeriod"/>
            </a:pPr>
            <a:r>
              <a:rPr lang="en-US" sz="1000" dirty="0" err="1"/>
              <a:t>BookingCreation</a:t>
            </a:r>
            <a:r>
              <a:rPr lang="en-US" sz="1000" dirty="0"/>
              <a:t> request</a:t>
            </a:r>
          </a:p>
          <a:p>
            <a:pPr marL="648900" lvl="2" indent="-342900">
              <a:buFont typeface="+mj-lt"/>
              <a:buAutoNum type="arabicPeriod"/>
            </a:pPr>
            <a:r>
              <a:rPr lang="en-US" sz="1000" dirty="0" err="1"/>
              <a:t>BookingCreation</a:t>
            </a:r>
            <a:r>
              <a:rPr lang="en-US" sz="1000" dirty="0"/>
              <a:t> response</a:t>
            </a:r>
          </a:p>
          <a:p>
            <a:pPr marL="648900" lvl="2" indent="-342900">
              <a:buFont typeface="+mj-lt"/>
              <a:buAutoNum type="arabicPeriod"/>
            </a:pPr>
            <a:r>
              <a:rPr lang="en-US" sz="1000" dirty="0" err="1"/>
              <a:t>BookingModification</a:t>
            </a:r>
            <a:r>
              <a:rPr lang="en-US" sz="1000" dirty="0"/>
              <a:t> presentation</a:t>
            </a:r>
          </a:p>
          <a:p>
            <a:pPr marL="648900" lvl="2" indent="-342900">
              <a:buFont typeface="+mj-lt"/>
              <a:buAutoNum type="arabicPeriod"/>
            </a:pPr>
            <a:r>
              <a:rPr lang="en-US" sz="1000" dirty="0" err="1"/>
              <a:t>ConfirmAllowancePayment</a:t>
            </a:r>
            <a:r>
              <a:rPr lang="en-US" sz="1000" dirty="0"/>
              <a:t> request</a:t>
            </a:r>
          </a:p>
          <a:p>
            <a:pPr marL="648900" lvl="2" indent="-342900">
              <a:buFont typeface="+mj-lt"/>
              <a:buAutoNum type="arabicPeriod"/>
            </a:pPr>
            <a:r>
              <a:rPr lang="en-US" sz="1000" dirty="0" err="1"/>
              <a:t>ConfirmAllowancePayment</a:t>
            </a:r>
            <a:r>
              <a:rPr lang="en-US" sz="1000" dirty="0"/>
              <a:t> response</a:t>
            </a:r>
          </a:p>
          <a:p>
            <a:pPr marL="648900" lvl="2" indent="-342900">
              <a:buFont typeface="+mj-lt"/>
              <a:buAutoNum type="arabicPeriod"/>
            </a:pPr>
            <a:r>
              <a:rPr lang="en-US" sz="1000" dirty="0" err="1"/>
              <a:t>BookingDetailsSearch</a:t>
            </a:r>
            <a:r>
              <a:rPr lang="en-US" sz="1000" dirty="0"/>
              <a:t> request</a:t>
            </a:r>
          </a:p>
          <a:p>
            <a:pPr marL="648900" lvl="2" indent="-342900">
              <a:buFont typeface="+mj-lt"/>
              <a:buAutoNum type="arabicPeriod"/>
            </a:pPr>
            <a:r>
              <a:rPr lang="en-US" sz="1000" dirty="0" err="1"/>
              <a:t>BookingDetailsSearch</a:t>
            </a:r>
            <a:r>
              <a:rPr lang="en-US" sz="1000" dirty="0"/>
              <a:t> response</a:t>
            </a:r>
            <a:endParaRPr lang="fr-FR" sz="1000" dirty="0"/>
          </a:p>
        </p:txBody>
      </p:sp>
      <p:sp>
        <p:nvSpPr>
          <p:cNvPr id="3" name="Espace réservé du texte 2"/>
          <p:cNvSpPr>
            <a:spLocks noGrp="1"/>
          </p:cNvSpPr>
          <p:nvPr>
            <p:ph type="body" sz="quarter" idx="14"/>
          </p:nvPr>
        </p:nvSpPr>
        <p:spPr/>
        <p:txBody>
          <a:bodyPr/>
          <a:lstStyle/>
          <a:p>
            <a:r>
              <a:rPr lang="en-US" dirty="0"/>
              <a:t>2. PTP Simple Example</a:t>
            </a:r>
            <a:endParaRPr lang="en-US" b="0" dirty="0"/>
          </a:p>
          <a:p>
            <a:pPr lvl="1">
              <a:buClr>
                <a:srgbClr val="009EE0"/>
              </a:buClr>
            </a:pPr>
            <a:r>
              <a:rPr lang="en-US" b="0" dirty="0">
                <a:solidFill>
                  <a:srgbClr val="912A75"/>
                </a:solidFill>
              </a:rPr>
              <a:t>(PTP Paris-London, one-way,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a:t>
            </a:fld>
            <a:endParaRPr lang="en-US" dirty="0"/>
          </a:p>
        </p:txBody>
      </p:sp>
    </p:spTree>
    <p:extLst>
      <p:ext uri="{BB962C8B-B14F-4D97-AF65-F5344CB8AC3E}">
        <p14:creationId xmlns:p14="http://schemas.microsoft.com/office/powerpoint/2010/main" val="10295921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Clr>
                <a:srgbClr val="009EE0"/>
              </a:buClr>
              <a:buNone/>
            </a:pPr>
            <a:r>
              <a:rPr lang="en-US" sz="1500" dirty="0">
                <a:solidFill>
                  <a:srgbClr val="E73088"/>
                </a:solidFill>
              </a:rPr>
              <a:t>1.4) Booking Creation response</a:t>
            </a:r>
          </a:p>
          <a:p>
            <a:pPr lvl="1">
              <a:buClr>
                <a:srgbClr val="009EE0"/>
              </a:buClr>
            </a:pPr>
            <a:r>
              <a:rPr lang="en-US" sz="1500" dirty="0">
                <a:solidFill>
                  <a:prstClr val="black"/>
                </a:solidFill>
              </a:rPr>
              <a:t>Same structure as a basic response, the field </a:t>
            </a:r>
            <a:r>
              <a:rPr lang="en-US" sz="1500" dirty="0">
                <a:solidFill>
                  <a:prstClr val="black"/>
                </a:solidFill>
                <a:latin typeface="Courier New" panose="02070309020205020404" pitchFamily="49" charset="0"/>
                <a:cs typeface="Courier New" panose="02070309020205020404" pitchFamily="49" charset="0"/>
              </a:rPr>
              <a:t>&lt;</a:t>
            </a:r>
            <a:r>
              <a:rPr lang="en-US" sz="1500" dirty="0" err="1">
                <a:solidFill>
                  <a:prstClr val="black"/>
                </a:solidFill>
                <a:latin typeface="Courier New" panose="02070309020205020404" pitchFamily="49" charset="0"/>
                <a:cs typeface="Courier New" panose="02070309020205020404" pitchFamily="49" charset="0"/>
              </a:rPr>
              <a:t>immediateTicketing</a:t>
            </a:r>
            <a:r>
              <a:rPr lang="en-US" sz="1500" dirty="0">
                <a:solidFill>
                  <a:prstClr val="black"/>
                </a:solidFill>
                <a:latin typeface="Courier New" panose="02070309020205020404" pitchFamily="49" charset="0"/>
                <a:cs typeface="Courier New" panose="02070309020205020404" pitchFamily="49" charset="0"/>
              </a:rPr>
              <a:t>&gt; </a:t>
            </a:r>
            <a:r>
              <a:rPr lang="en-US" sz="1500" dirty="0">
                <a:solidFill>
                  <a:prstClr val="black"/>
                </a:solidFill>
              </a:rPr>
              <a:t>is not filled</a:t>
            </a:r>
          </a:p>
          <a:p>
            <a:pPr lvl="1">
              <a:buClr>
                <a:srgbClr val="009EE0"/>
              </a:buClr>
            </a:pPr>
            <a:r>
              <a:rPr lang="en-US" sz="1500" dirty="0">
                <a:solidFill>
                  <a:prstClr val="black"/>
                </a:solidFill>
              </a:rPr>
              <a:t>The booking is ready for payment </a:t>
            </a:r>
            <a:r>
              <a:rPr lang="en-US" sz="1500" dirty="0">
                <a:solidFill>
                  <a:prstClr val="black"/>
                </a:solidFill>
                <a:latin typeface="Courier New" panose="02070309020205020404" pitchFamily="49" charset="0"/>
                <a:cs typeface="Courier New" panose="02070309020205020404" pitchFamily="49" charset="0"/>
              </a:rPr>
              <a:t>&lt;</a:t>
            </a:r>
            <a:r>
              <a:rPr lang="en-US" sz="1500" dirty="0" err="1">
                <a:solidFill>
                  <a:prstClr val="black"/>
                </a:solidFill>
                <a:latin typeface="Courier New" panose="02070309020205020404" pitchFamily="49" charset="0"/>
                <a:cs typeface="Courier New" panose="02070309020205020404" pitchFamily="49" charset="0"/>
              </a:rPr>
              <a:t>isReadyForPayment</a:t>
            </a:r>
            <a:r>
              <a:rPr lang="en-US" sz="1500" dirty="0">
                <a:solidFill>
                  <a:prstClr val="black"/>
                </a:solidFill>
                <a:latin typeface="Courier New" panose="02070309020205020404" pitchFamily="49" charset="0"/>
                <a:cs typeface="Courier New" panose="02070309020205020404" pitchFamily="49" charset="0"/>
              </a:rPr>
              <a:t>&gt;true&lt;/</a:t>
            </a:r>
            <a:r>
              <a:rPr lang="en-US" sz="1500" dirty="0" err="1">
                <a:solidFill>
                  <a:prstClr val="black"/>
                </a:solidFill>
                <a:latin typeface="Courier New" panose="02070309020205020404" pitchFamily="49" charset="0"/>
                <a:cs typeface="Courier New" panose="02070309020205020404" pitchFamily="49" charset="0"/>
              </a:rPr>
              <a:t>isReadyForPayment</a:t>
            </a:r>
            <a:r>
              <a:rPr lang="en-US" sz="1500" dirty="0">
                <a:solidFill>
                  <a:prstClr val="black"/>
                </a:solidFill>
                <a:latin typeface="Courier New" panose="02070309020205020404" pitchFamily="49" charset="0"/>
                <a:cs typeface="Courier New" panose="02070309020205020404" pitchFamily="49" charset="0"/>
              </a:rPr>
              <a:t>&gt;</a:t>
            </a:r>
          </a:p>
          <a:p>
            <a:pPr lvl="1">
              <a:buClr>
                <a:srgbClr val="009EE0"/>
              </a:buClr>
            </a:pPr>
            <a:r>
              <a:rPr lang="en-US" sz="1500" dirty="0">
                <a:solidFill>
                  <a:prstClr val="black"/>
                </a:solidFill>
                <a:latin typeface="Courier New" panose="02070309020205020404" pitchFamily="49" charset="0"/>
                <a:cs typeface="Courier New" panose="02070309020205020404" pitchFamily="49" charset="0"/>
              </a:rPr>
              <a:t>&lt;</a:t>
            </a:r>
            <a:r>
              <a:rPr lang="en-US" sz="1500" dirty="0" err="1">
                <a:solidFill>
                  <a:prstClr val="black"/>
                </a:solidFill>
                <a:latin typeface="Courier New" panose="02070309020205020404" pitchFamily="49" charset="0"/>
                <a:cs typeface="Courier New" panose="02070309020205020404" pitchFamily="49" charset="0"/>
              </a:rPr>
              <a:t>reservationConfirmationStatus</a:t>
            </a:r>
            <a:r>
              <a:rPr lang="en-US" sz="1500" dirty="0">
                <a:solidFill>
                  <a:prstClr val="black"/>
                </a:solidFill>
                <a:latin typeface="Courier New" panose="02070309020205020404" pitchFamily="49" charset="0"/>
                <a:cs typeface="Courier New" panose="02070309020205020404" pitchFamily="49" charset="0"/>
              </a:rPr>
              <a:t>&gt;NOT_CONFIRMED&lt;/</a:t>
            </a:r>
            <a:r>
              <a:rPr lang="en-US" sz="1500" dirty="0" err="1">
                <a:solidFill>
                  <a:prstClr val="black"/>
                </a:solidFill>
                <a:latin typeface="Courier New" panose="02070309020205020404" pitchFamily="49" charset="0"/>
                <a:cs typeface="Courier New" panose="02070309020205020404" pitchFamily="49" charset="0"/>
              </a:rPr>
              <a:t>reservationConfirmationStatus</a:t>
            </a:r>
            <a:r>
              <a:rPr lang="en-US" sz="1500" dirty="0">
                <a:solidFill>
                  <a:prstClr val="black"/>
                </a:solidFill>
                <a:latin typeface="Courier New" panose="02070309020205020404" pitchFamily="49" charset="0"/>
                <a:cs typeface="Courier New" panose="02070309020205020404" pitchFamily="49" charset="0"/>
              </a:rPr>
              <a:t>&gt; </a:t>
            </a:r>
            <a:br>
              <a:rPr lang="en-US" sz="1500" dirty="0">
                <a:solidFill>
                  <a:prstClr val="black"/>
                </a:solidFill>
                <a:latin typeface="Courier New" panose="02070309020205020404" pitchFamily="49" charset="0"/>
                <a:cs typeface="Courier New" panose="02070309020205020404" pitchFamily="49" charset="0"/>
              </a:rPr>
            </a:br>
            <a:r>
              <a:rPr lang="en-US" sz="1500" dirty="0">
                <a:solidFill>
                  <a:prstClr val="black"/>
                </a:solidFill>
              </a:rPr>
              <a:t>The product is </a:t>
            </a:r>
            <a:r>
              <a:rPr lang="en-US" sz="1500" dirty="0">
                <a:solidFill>
                  <a:prstClr val="black"/>
                </a:solidFill>
                <a:latin typeface="Courier New" panose="02070309020205020404" pitchFamily="49" charset="0"/>
                <a:cs typeface="Courier New" panose="02070309020205020404" pitchFamily="49" charset="0"/>
              </a:rPr>
              <a:t>NOT_Confirmed</a:t>
            </a:r>
            <a:r>
              <a:rPr lang="en-US" sz="1500" dirty="0">
                <a:solidFill>
                  <a:prstClr val="black"/>
                </a:solidFill>
              </a:rPr>
              <a:t>. </a:t>
            </a:r>
            <a:r>
              <a:rPr lang="en-US" sz="1500" dirty="0">
                <a:solidFill>
                  <a:schemeClr val="accent4"/>
                </a:solidFill>
              </a:rPr>
              <a:t>This is expected because ATOC products are not confirmed until payment.</a:t>
            </a:r>
          </a:p>
          <a:p>
            <a:pPr marL="0" lvl="1" indent="0">
              <a:buClr>
                <a:srgbClr val="009EE0"/>
              </a:buClr>
              <a:buNone/>
            </a:pPr>
            <a:r>
              <a:rPr lang="en-US" sz="1500" dirty="0">
                <a:solidFill>
                  <a:srgbClr val="E73088"/>
                </a:solidFill>
              </a:rPr>
              <a:t>1.5-1.6) Confirm Allowance Payment request and response</a:t>
            </a:r>
          </a:p>
          <a:p>
            <a:pPr lvl="1">
              <a:buClr>
                <a:srgbClr val="009EE0"/>
              </a:buClr>
            </a:pPr>
            <a:r>
              <a:rPr lang="en-US" sz="1500" dirty="0">
                <a:solidFill>
                  <a:prstClr val="black"/>
                </a:solidFill>
              </a:rPr>
              <a:t>Same as basic ones</a:t>
            </a:r>
          </a:p>
          <a:p>
            <a:pPr marL="0" lvl="1" indent="0">
              <a:buClr>
                <a:srgbClr val="009EE0"/>
              </a:buClr>
              <a:buNone/>
            </a:pPr>
            <a:r>
              <a:rPr lang="en-US" sz="1500" dirty="0">
                <a:solidFill>
                  <a:srgbClr val="E73088"/>
                </a:solidFill>
              </a:rPr>
              <a:t>1.7) Booking Details Search request</a:t>
            </a:r>
          </a:p>
          <a:p>
            <a:pPr lvl="1">
              <a:buClr>
                <a:srgbClr val="009EE0"/>
              </a:buClr>
            </a:pPr>
            <a:r>
              <a:rPr lang="en-US" sz="1500" dirty="0">
                <a:solidFill>
                  <a:prstClr val="black"/>
                </a:solidFill>
              </a:rPr>
              <a:t>Same as the basic one</a:t>
            </a:r>
          </a:p>
          <a:p>
            <a:pPr marL="252612" lvl="2" indent="0">
              <a:buClr>
                <a:srgbClr val="009EE0"/>
              </a:buClr>
              <a:buNone/>
            </a:pPr>
            <a:endParaRPr lang="en-US" sz="1000" dirty="0">
              <a:solidFill>
                <a:prstClr val="black"/>
              </a:solidFill>
              <a:latin typeface="Courier New" panose="02070309020205020404" pitchFamily="49" charset="0"/>
              <a:cs typeface="Courier New" panose="02070309020205020404" pitchFamily="49" charset="0"/>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110</a:t>
            </a:fld>
            <a:endParaRPr lang="en-US" dirty="0"/>
          </a:p>
        </p:txBody>
      </p:sp>
    </p:spTree>
    <p:extLst>
      <p:ext uri="{BB962C8B-B14F-4D97-AF65-F5344CB8AC3E}">
        <p14:creationId xmlns:p14="http://schemas.microsoft.com/office/powerpoint/2010/main" val="29013006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544042"/>
          </a:xfrm>
        </p:spPr>
        <p:txBody>
          <a:bodyPr/>
          <a:lstStyle/>
          <a:p>
            <a:pPr marL="0" lvl="1" indent="0">
              <a:buClr>
                <a:srgbClr val="009EE0"/>
              </a:buClr>
              <a:buNone/>
            </a:pPr>
            <a:r>
              <a:rPr lang="en-US" sz="1500" dirty="0">
                <a:solidFill>
                  <a:srgbClr val="E73088"/>
                </a:solidFill>
              </a:rPr>
              <a:t>1.8) </a:t>
            </a:r>
            <a:r>
              <a:rPr lang="en-US" sz="1500" dirty="0" err="1">
                <a:solidFill>
                  <a:srgbClr val="E73088"/>
                </a:solidFill>
              </a:rPr>
              <a:t>BookingDetailsSearch</a:t>
            </a:r>
            <a:r>
              <a:rPr lang="en-US" sz="1500" dirty="0">
                <a:solidFill>
                  <a:srgbClr val="E73088"/>
                </a:solidFill>
              </a:rPr>
              <a:t> response</a:t>
            </a: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1) ATOC Direct Connections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111</a:t>
            </a:fld>
            <a:endParaRPr lang="en-US" dirty="0"/>
          </a:p>
        </p:txBody>
      </p:sp>
      <p:sp>
        <p:nvSpPr>
          <p:cNvPr id="8" name="Rectangle 7"/>
          <p:cNvSpPr/>
          <p:nvPr/>
        </p:nvSpPr>
        <p:spPr>
          <a:xfrm>
            <a:off x="468338" y="1787515"/>
            <a:ext cx="4572000" cy="3208571"/>
          </a:xfrm>
          <a:prstGeom prst="rect">
            <a:avLst/>
          </a:prstGeom>
        </p:spPr>
        <p:txBody>
          <a:bodyPr>
            <a:spAutoFit/>
          </a:bodyPr>
          <a:lstStyle/>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&lt;</a:t>
            </a:r>
            <a:r>
              <a:rPr lang="en-US" sz="1100" dirty="0" err="1">
                <a:latin typeface="Courier New" panose="02070309020205020404" pitchFamily="49" charset="0"/>
                <a:ea typeface="Times New Roman"/>
                <a:cs typeface="Courier New" panose="02070309020205020404" pitchFamily="49" charset="0"/>
              </a:rPr>
              <a:t>bookingDetailsSearchContentList</a:t>
            </a:r>
            <a:r>
              <a:rPr lang="en-US" sz="1100" dirty="0">
                <a:latin typeface="Courier New" panose="02070309020205020404" pitchFamily="49" charset="0"/>
                <a:ea typeface="Times New Roman"/>
                <a:cs typeface="Courier New" panose="02070309020205020404" pitchFamily="49" charset="0"/>
              </a:rPr>
              <a:t>&gt;</a:t>
            </a:r>
            <a:endParaRPr lang="fr-FR" sz="1400" dirty="0">
              <a:latin typeface="Courier New" panose="02070309020205020404" pitchFamily="49" charset="0"/>
              <a:ea typeface="Times New Roman"/>
              <a:cs typeface="Courier New" panose="02070309020205020404" pitchFamily="49" charset="0"/>
            </a:endParaRP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bookingDetails</a:t>
            </a:r>
            <a:r>
              <a:rPr lang="en-US" sz="1100" dirty="0">
                <a:latin typeface="Courier New" panose="02070309020205020404" pitchFamily="49" charset="0"/>
                <a:ea typeface="Times New Roman"/>
                <a:cs typeface="Courier New" panose="02070309020205020404" pitchFamily="49" charset="0"/>
              </a:rPr>
              <a:t>&gt;</a:t>
            </a:r>
            <a:endParaRPr lang="fr-FR" sz="1400" dirty="0">
              <a:latin typeface="Courier New" panose="02070309020205020404" pitchFamily="49" charset="0"/>
              <a:ea typeface="Times New Roman"/>
              <a:cs typeface="Courier New" panose="02070309020205020404" pitchFamily="49" charset="0"/>
            </a:endParaRPr>
          </a:p>
          <a:p>
            <a:pPr marL="457200" indent="-304800">
              <a:lnSpc>
                <a:spcPct val="150000"/>
              </a:lnSpc>
              <a:spcAft>
                <a:spcPts val="0"/>
              </a:spcAft>
            </a:pPr>
            <a:r>
              <a:rPr lang="en-US" sz="1100" b="1" dirty="0">
                <a:latin typeface="Courier New" panose="02070309020205020404" pitchFamily="49" charset="0"/>
                <a:ea typeface="Times New Roman"/>
                <a:cs typeface="Courier New" panose="02070309020205020404" pitchFamily="49" charset="0"/>
              </a:rPr>
              <a:t> </a:t>
            </a: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bookingId</a:t>
            </a:r>
            <a:r>
              <a:rPr lang="en-US" sz="1100" dirty="0">
                <a:latin typeface="Courier New" panose="02070309020205020404" pitchFamily="49" charset="0"/>
                <a:ea typeface="Times New Roman"/>
                <a:cs typeface="Courier New" panose="02070309020205020404" pitchFamily="49" charset="0"/>
              </a:rPr>
              <a:t>&gt;72007846&lt;/</a:t>
            </a:r>
            <a:r>
              <a:rPr lang="en-US" sz="1100" dirty="0" err="1">
                <a:latin typeface="Courier New" panose="02070309020205020404" pitchFamily="49" charset="0"/>
                <a:ea typeface="Times New Roman"/>
                <a:cs typeface="Courier New" panose="02070309020205020404" pitchFamily="49" charset="0"/>
              </a:rPr>
              <a:t>bookingId</a:t>
            </a:r>
            <a:r>
              <a:rPr lang="en-US" sz="1100" dirty="0">
                <a:latin typeface="Courier New" panose="02070309020205020404" pitchFamily="49" charset="0"/>
                <a:ea typeface="Times New Roman"/>
                <a:cs typeface="Courier New" panose="02070309020205020404" pitchFamily="49" charset="0"/>
              </a:rPr>
              <a:t>&gt; </a:t>
            </a: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a:t>
            </a:r>
            <a:r>
              <a:rPr lang="en-US" sz="1100" dirty="0">
                <a:solidFill>
                  <a:schemeClr val="accent2"/>
                </a:solidFill>
                <a:latin typeface="Courier New" panose="02070309020205020404" pitchFamily="49" charset="0"/>
                <a:ea typeface="Times New Roman"/>
                <a:cs typeface="Courier New" panose="02070309020205020404" pitchFamily="49" charset="0"/>
              </a:rPr>
              <a:t>&lt;</a:t>
            </a:r>
            <a:r>
              <a:rPr lang="en-US" sz="1100" dirty="0" err="1">
                <a:solidFill>
                  <a:schemeClr val="accent2"/>
                </a:solidFill>
                <a:latin typeface="Courier New" panose="02070309020205020404" pitchFamily="49" charset="0"/>
                <a:ea typeface="Times New Roman"/>
                <a:cs typeface="Courier New" panose="02070309020205020404" pitchFamily="49" charset="0"/>
              </a:rPr>
              <a:t>selectedPrintingOption</a:t>
            </a:r>
            <a:r>
              <a:rPr lang="en-US" sz="1100" dirty="0">
                <a:solidFill>
                  <a:schemeClr val="accent2"/>
                </a:solidFill>
                <a:latin typeface="Courier New" panose="02070309020205020404" pitchFamily="49" charset="0"/>
                <a:ea typeface="Times New Roman"/>
                <a:cs typeface="Courier New" panose="02070309020205020404" pitchFamily="49" charset="0"/>
              </a:rPr>
              <a:t>&gt;TOD&lt;/</a:t>
            </a:r>
            <a:r>
              <a:rPr lang="en-US" sz="1100" dirty="0" err="1">
                <a:solidFill>
                  <a:schemeClr val="accent2"/>
                </a:solidFill>
                <a:latin typeface="Courier New" panose="02070309020205020404" pitchFamily="49" charset="0"/>
                <a:ea typeface="Times New Roman"/>
                <a:cs typeface="Courier New" panose="02070309020205020404" pitchFamily="49" charset="0"/>
              </a:rPr>
              <a:t>selectedPrintingOption</a:t>
            </a:r>
            <a:r>
              <a:rPr lang="en-US" sz="1100" dirty="0">
                <a:solidFill>
                  <a:schemeClr val="accent2"/>
                </a:solidFill>
                <a:latin typeface="Courier New" panose="02070309020205020404" pitchFamily="49" charset="0"/>
                <a:ea typeface="Times New Roman"/>
                <a:cs typeface="Courier New" panose="02070309020205020404" pitchFamily="49" charset="0"/>
              </a:rPr>
              <a:t>&gt;</a:t>
            </a:r>
            <a:endParaRPr lang="fr-FR" sz="1400" dirty="0">
              <a:solidFill>
                <a:schemeClr val="accent2"/>
              </a:solidFill>
              <a:latin typeface="Courier New" panose="02070309020205020404" pitchFamily="49" charset="0"/>
              <a:ea typeface="Times New Roman"/>
              <a:cs typeface="Courier New" panose="02070309020205020404" pitchFamily="49" charset="0"/>
            </a:endParaRP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bookingStatus</a:t>
            </a:r>
            <a:r>
              <a:rPr lang="en-US" sz="1100" dirty="0">
                <a:latin typeface="Courier New" panose="02070309020205020404" pitchFamily="49" charset="0"/>
                <a:ea typeface="Times New Roman"/>
                <a:cs typeface="Courier New" panose="02070309020205020404" pitchFamily="49" charset="0"/>
              </a:rPr>
              <a:t>&gt;</a:t>
            </a:r>
            <a:r>
              <a:rPr lang="en-US" sz="1100" dirty="0">
                <a:solidFill>
                  <a:srgbClr val="FF0000"/>
                </a:solidFill>
                <a:latin typeface="Courier New" panose="02070309020205020404" pitchFamily="49" charset="0"/>
                <a:ea typeface="Times New Roman"/>
                <a:cs typeface="Courier New" panose="02070309020205020404" pitchFamily="49" charset="0"/>
              </a:rPr>
              <a:t>FINAL_STATUS</a:t>
            </a:r>
            <a:r>
              <a:rPr lang="en-US" sz="1100" dirty="0">
                <a:latin typeface="Courier New" panose="02070309020205020404" pitchFamily="49" charset="0"/>
                <a:ea typeface="Times New Roman"/>
                <a:cs typeface="Courier New" panose="02070309020205020404" pitchFamily="49" charset="0"/>
              </a:rPr>
              <a:t>&lt;/</a:t>
            </a:r>
            <a:r>
              <a:rPr lang="en-US" sz="1100" dirty="0" err="1">
                <a:latin typeface="Courier New" panose="02070309020205020404" pitchFamily="49" charset="0"/>
                <a:ea typeface="Times New Roman"/>
                <a:cs typeface="Courier New" panose="02070309020205020404" pitchFamily="49" charset="0"/>
              </a:rPr>
              <a:t>bookingStatus</a:t>
            </a:r>
            <a:r>
              <a:rPr lang="en-US" sz="1100" dirty="0">
                <a:latin typeface="Courier New" panose="02070309020205020404" pitchFamily="49" charset="0"/>
                <a:ea typeface="Times New Roman"/>
                <a:cs typeface="Courier New" panose="02070309020205020404" pitchFamily="49" charset="0"/>
              </a:rPr>
              <a:t>&gt; </a:t>
            </a:r>
            <a:endParaRPr lang="fr-FR" sz="1400" dirty="0">
              <a:latin typeface="Courier New" panose="02070309020205020404" pitchFamily="49" charset="0"/>
              <a:ea typeface="Times New Roman"/>
              <a:cs typeface="Courier New" panose="02070309020205020404" pitchFamily="49" charset="0"/>
            </a:endParaRP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isReadyForPayment</a:t>
            </a:r>
            <a:r>
              <a:rPr lang="en-US" sz="1100" dirty="0">
                <a:latin typeface="Courier New" panose="02070309020205020404" pitchFamily="49" charset="0"/>
                <a:ea typeface="Times New Roman"/>
                <a:cs typeface="Courier New" panose="02070309020205020404" pitchFamily="49" charset="0"/>
              </a:rPr>
              <a:t>&gt;false&lt;/</a:t>
            </a:r>
            <a:r>
              <a:rPr lang="en-US" sz="1100" dirty="0" err="1">
                <a:latin typeface="Courier New" panose="02070309020205020404" pitchFamily="49" charset="0"/>
                <a:ea typeface="Times New Roman"/>
                <a:cs typeface="Courier New" panose="02070309020205020404" pitchFamily="49" charset="0"/>
              </a:rPr>
              <a:t>isReadyForPayment</a:t>
            </a:r>
            <a:r>
              <a:rPr lang="en-US" sz="1100" dirty="0">
                <a:latin typeface="Courier New" panose="02070309020205020404" pitchFamily="49" charset="0"/>
                <a:ea typeface="Times New Roman"/>
                <a:cs typeface="Courier New" panose="02070309020205020404" pitchFamily="49" charset="0"/>
              </a:rPr>
              <a:t>&gt; </a:t>
            </a: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ptpProducts</a:t>
            </a:r>
            <a:r>
              <a:rPr lang="en-US" sz="1100" dirty="0">
                <a:latin typeface="Courier New" panose="02070309020205020404" pitchFamily="49" charset="0"/>
                <a:ea typeface="Times New Roman"/>
                <a:cs typeface="Courier New" panose="02070309020205020404" pitchFamily="49" charset="0"/>
              </a:rPr>
              <a:t>&gt;</a:t>
            </a:r>
          </a:p>
          <a:p>
            <a:pPr marL="457200" indent="-1524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&lt;</a:t>
            </a:r>
            <a:r>
              <a:rPr lang="en-US" sz="1100" dirty="0" err="1">
                <a:latin typeface="Courier New" panose="02070309020205020404" pitchFamily="49" charset="0"/>
                <a:ea typeface="Times New Roman"/>
                <a:cs typeface="Courier New" panose="02070309020205020404" pitchFamily="49" charset="0"/>
              </a:rPr>
              <a:t>bookedPTPProduct</a:t>
            </a:r>
            <a:r>
              <a:rPr lang="en-US" sz="1100" dirty="0">
                <a:latin typeface="Courier New" panose="02070309020205020404" pitchFamily="49" charset="0"/>
                <a:ea typeface="Times New Roman"/>
                <a:cs typeface="Courier New" panose="02070309020205020404" pitchFamily="49" charset="0"/>
              </a:rPr>
              <a:t>&gt;</a:t>
            </a:r>
          </a:p>
          <a:p>
            <a:pPr marL="914400" lvl="1" indent="-1524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&lt;</a:t>
            </a:r>
            <a:r>
              <a:rPr lang="en-US" sz="1100" dirty="0" err="1">
                <a:latin typeface="Courier New" panose="02070309020205020404" pitchFamily="49" charset="0"/>
                <a:ea typeface="Times New Roman"/>
                <a:cs typeface="Courier New" panose="02070309020205020404" pitchFamily="49" charset="0"/>
              </a:rPr>
              <a:t>bookedFares</a:t>
            </a:r>
            <a:r>
              <a:rPr lang="en-US" sz="1100" dirty="0">
                <a:latin typeface="Courier New" panose="02070309020205020404" pitchFamily="49" charset="0"/>
                <a:ea typeface="Times New Roman"/>
                <a:cs typeface="Courier New" panose="02070309020205020404" pitchFamily="49" charset="0"/>
              </a:rPr>
              <a:t>&gt;</a:t>
            </a:r>
            <a:endParaRPr lang="fr-FR" sz="1400" dirty="0">
              <a:latin typeface="Courier New" panose="02070309020205020404" pitchFamily="49" charset="0"/>
              <a:ea typeface="Times New Roman"/>
              <a:cs typeface="Courier New" panose="02070309020205020404" pitchFamily="49" charset="0"/>
            </a:endParaRPr>
          </a:p>
          <a:p>
            <a:pPr marL="457200" indent="-152400">
              <a:lnSpc>
                <a:spcPct val="150000"/>
              </a:lnSpc>
              <a:spcAft>
                <a:spcPts val="0"/>
              </a:spcAft>
            </a:pPr>
            <a:r>
              <a:rPr lang="fr-FR" sz="1400" dirty="0">
                <a:latin typeface="Courier New" panose="02070309020205020404" pitchFamily="49" charset="0"/>
                <a:ea typeface="Times New Roman"/>
                <a:cs typeface="Courier New" panose="02070309020205020404" pitchFamily="49" charset="0"/>
              </a:rPr>
              <a:t>		</a:t>
            </a:r>
            <a:r>
              <a:rPr lang="en-US" sz="1100" dirty="0">
                <a:solidFill>
                  <a:schemeClr val="accent2"/>
                </a:solidFill>
                <a:latin typeface="Courier New" panose="02070309020205020404" pitchFamily="49" charset="0"/>
                <a:ea typeface="Times New Roman"/>
                <a:cs typeface="Courier New" panose="02070309020205020404" pitchFamily="49" charset="0"/>
              </a:rPr>
              <a:t>&lt;</a:t>
            </a:r>
            <a:r>
              <a:rPr lang="en-US" sz="1100" dirty="0" err="1">
                <a:solidFill>
                  <a:schemeClr val="accent2"/>
                </a:solidFill>
                <a:latin typeface="Courier New" panose="02070309020205020404" pitchFamily="49" charset="0"/>
                <a:ea typeface="Times New Roman"/>
                <a:cs typeface="Courier New" panose="02070309020205020404" pitchFamily="49" charset="0"/>
              </a:rPr>
              <a:t>pnr</a:t>
            </a:r>
            <a:r>
              <a:rPr lang="en-US" sz="1100" dirty="0">
                <a:solidFill>
                  <a:schemeClr val="accent2"/>
                </a:solidFill>
                <a:latin typeface="Courier New" panose="02070309020205020404" pitchFamily="49" charset="0"/>
                <a:ea typeface="Times New Roman"/>
                <a:cs typeface="Courier New" panose="02070309020205020404" pitchFamily="49" charset="0"/>
              </a:rPr>
              <a:t>&gt;TC444322&lt;/</a:t>
            </a:r>
            <a:r>
              <a:rPr lang="en-US" sz="1100" dirty="0" err="1">
                <a:solidFill>
                  <a:schemeClr val="accent2"/>
                </a:solidFill>
                <a:latin typeface="Courier New" panose="02070309020205020404" pitchFamily="49" charset="0"/>
                <a:ea typeface="Times New Roman"/>
                <a:cs typeface="Courier New" panose="02070309020205020404" pitchFamily="49" charset="0"/>
              </a:rPr>
              <a:t>pnr</a:t>
            </a:r>
            <a:r>
              <a:rPr lang="en-US" sz="1100" dirty="0">
                <a:solidFill>
                  <a:schemeClr val="accent2"/>
                </a:solidFill>
                <a:latin typeface="Courier New" panose="02070309020205020404" pitchFamily="49" charset="0"/>
                <a:ea typeface="Times New Roman"/>
                <a:cs typeface="Courier New" panose="02070309020205020404" pitchFamily="49" charset="0"/>
              </a:rPr>
              <a:t>&gt; </a:t>
            </a:r>
          </a:p>
          <a:p>
            <a:pPr marL="457200" indent="-304800">
              <a:lnSpc>
                <a:spcPct val="150000"/>
              </a:lnSpc>
              <a:spcAft>
                <a:spcPts val="0"/>
              </a:spcAft>
            </a:pPr>
            <a:r>
              <a:rPr lang="en-US" sz="1100" dirty="0">
                <a:latin typeface="Courier New" panose="02070309020205020404" pitchFamily="49" charset="0"/>
                <a:ea typeface="Times New Roman"/>
                <a:cs typeface="Courier New" panose="02070309020205020404" pitchFamily="49" charset="0"/>
              </a:rPr>
              <a:t>  	    …</a:t>
            </a:r>
            <a:endParaRPr lang="fr-FR" sz="1400" dirty="0">
              <a:latin typeface="Courier New" panose="02070309020205020404" pitchFamily="49" charset="0"/>
              <a:ea typeface="Times New Roman"/>
              <a:cs typeface="Courier New" panose="02070309020205020404" pitchFamily="49" charset="0"/>
            </a:endParaRPr>
          </a:p>
        </p:txBody>
      </p:sp>
      <p:sp>
        <p:nvSpPr>
          <p:cNvPr id="9" name="Légende encadrée 1 7"/>
          <p:cNvSpPr/>
          <p:nvPr/>
        </p:nvSpPr>
        <p:spPr bwMode="auto">
          <a:xfrm>
            <a:off x="4519792" y="4012704"/>
            <a:ext cx="1515951" cy="607124"/>
          </a:xfrm>
          <a:prstGeom prst="borderCallout1">
            <a:avLst>
              <a:gd name="adj1" fmla="val 51816"/>
              <a:gd name="adj2" fmla="val -3754"/>
              <a:gd name="adj3" fmla="val 81116"/>
              <a:gd name="adj4" fmla="val -79403"/>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chemeClr val="tx1"/>
                </a:solidFill>
                <a:latin typeface="+mj-lt"/>
                <a:ea typeface="ヒラギノ角ゴ Pro W3" pitchFamily="1" charset="-128"/>
              </a:rPr>
              <a:t>PNR corresponding to the </a:t>
            </a:r>
            <a:r>
              <a:rPr lang="en-US" sz="1000" dirty="0">
                <a:solidFill>
                  <a:schemeClr val="tx1"/>
                </a:solidFill>
                <a:ea typeface="ヒラギノ角ゴ Pro W3" pitchFamily="1" charset="-128"/>
              </a:rPr>
              <a:t>confirmed </a:t>
            </a:r>
            <a:r>
              <a:rPr lang="en-US" sz="1000" dirty="0">
                <a:solidFill>
                  <a:schemeClr val="tx1"/>
                </a:solidFill>
                <a:latin typeface="+mj-lt"/>
                <a:ea typeface="ヒラギノ角ゴ Pro W3" pitchFamily="1" charset="-128"/>
              </a:rPr>
              <a:t>ATOC product</a:t>
            </a:r>
          </a:p>
        </p:txBody>
      </p:sp>
    </p:spTree>
    <p:extLst>
      <p:ext uri="{BB962C8B-B14F-4D97-AF65-F5344CB8AC3E}">
        <p14:creationId xmlns:p14="http://schemas.microsoft.com/office/powerpoint/2010/main" val="36197294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112</a:t>
            </a:fld>
            <a:endParaRPr lang="en-US" dirty="0"/>
          </a:p>
        </p:txBody>
      </p:sp>
      <p:sp>
        <p:nvSpPr>
          <p:cNvPr id="4" name="Espace réservé du texte 3"/>
          <p:cNvSpPr>
            <a:spLocks noGrp="1"/>
          </p:cNvSpPr>
          <p:nvPr>
            <p:ph type="body" sz="quarter" idx="17"/>
          </p:nvPr>
        </p:nvSpPr>
        <p:spPr/>
        <p:txBody>
          <a:bodyPr/>
          <a:lstStyle/>
          <a:p>
            <a:r>
              <a:rPr lang="en-US" dirty="0"/>
              <a:t>5. Direct Connections</a:t>
            </a:r>
          </a:p>
          <a:p>
            <a:r>
              <a:rPr lang="en-US" sz="1600" b="0" dirty="0">
                <a:solidFill>
                  <a:srgbClr val="912A75"/>
                </a:solidFill>
              </a:rPr>
              <a:t>2) DB Direct Connection</a:t>
            </a:r>
          </a:p>
        </p:txBody>
      </p:sp>
    </p:spTree>
    <p:extLst>
      <p:ext uri="{BB962C8B-B14F-4D97-AF65-F5344CB8AC3E}">
        <p14:creationId xmlns:p14="http://schemas.microsoft.com/office/powerpoint/2010/main" val="7805083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r>
              <a:rPr lang="en-US" sz="2000" dirty="0">
                <a:solidFill>
                  <a:schemeClr val="accent6"/>
                </a:solidFill>
              </a:rPr>
              <a:t>Cities</a:t>
            </a:r>
          </a:p>
          <a:p>
            <a:pPr lvl="1"/>
            <a:r>
              <a:rPr lang="en-US" sz="1500" dirty="0"/>
              <a:t>Works with CITY. No need to map cities with stations.</a:t>
            </a:r>
          </a:p>
          <a:p>
            <a:pPr lvl="2"/>
            <a:r>
              <a:rPr lang="en-US" dirty="0"/>
              <a:t>In the </a:t>
            </a:r>
            <a:r>
              <a:rPr lang="en-US" dirty="0" err="1"/>
              <a:t>CityCache</a:t>
            </a:r>
            <a:r>
              <a:rPr lang="en-US" dirty="0"/>
              <a:t> City with alternate inventories = DB Direct are inside DB inventory.</a:t>
            </a:r>
            <a:br>
              <a:rPr lang="en-US" dirty="0"/>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alternateInventories</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&lt;string&gt;DB_DIRECT&lt;/string&gt;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alternateInventories</a:t>
            </a:r>
            <a:r>
              <a:rPr lang="en-US" sz="1000" dirty="0">
                <a:latin typeface="Courier New" panose="02070309020205020404" pitchFamily="49" charset="0"/>
                <a:cs typeface="Courier New" panose="02070309020205020404" pitchFamily="49" charset="0"/>
              </a:rPr>
              <a:t>&gt;</a:t>
            </a:r>
          </a:p>
          <a:p>
            <a:pPr lvl="2"/>
            <a:r>
              <a:rPr lang="en-US" dirty="0"/>
              <a:t>Some City names ending with * refer to any station in a particular city. </a:t>
            </a:r>
          </a:p>
          <a:p>
            <a:pPr lvl="3"/>
            <a:r>
              <a:rPr lang="en-US" dirty="0"/>
              <a:t>You can use this entry in priority</a:t>
            </a:r>
          </a:p>
          <a:p>
            <a:pPr lvl="3"/>
            <a:r>
              <a:rPr lang="en-US" dirty="0"/>
              <a:t>The * should not be displayed in the city autocomplete.</a:t>
            </a:r>
          </a:p>
          <a:p>
            <a:pPr lvl="1"/>
            <a:r>
              <a:rPr lang="en-US" sz="1500" dirty="0"/>
              <a:t>Domestic city mapping is available below. It should be used as a base of your own internal mapping.</a:t>
            </a:r>
          </a:p>
          <a:p>
            <a:r>
              <a:rPr lang="en-US" sz="1000" dirty="0">
                <a:hlinkClick r:id="rId2"/>
              </a:rPr>
              <a:t>https://raileurope.my.salesforce.com/sfc/p/#20000000KJWB/a/20000000PWZ1/22MfWB.FyONLhcWtuktmZ_YA9LrRK.YdV81mLiAGH1k</a:t>
            </a:r>
            <a:r>
              <a:rPr lang="en-US" sz="1000" dirty="0"/>
              <a:t> </a:t>
            </a:r>
            <a:endParaRPr lang="en-US" sz="1000" dirty="0">
              <a:solidFill>
                <a:schemeClr val="accent6"/>
              </a:solidFill>
              <a:latin typeface="Courier New" panose="02070309020205020404" pitchFamily="49" charset="0"/>
              <a:cs typeface="Courier New" panose="02070309020205020404" pitchFamily="49" charset="0"/>
            </a:endParaRP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113</a:t>
            </a:fld>
            <a:endParaRPr lang="en-US" dirty="0"/>
          </a:p>
        </p:txBody>
      </p:sp>
    </p:spTree>
    <p:extLst>
      <p:ext uri="{BB962C8B-B14F-4D97-AF65-F5344CB8AC3E}">
        <p14:creationId xmlns:p14="http://schemas.microsoft.com/office/powerpoint/2010/main" val="35744083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2000" dirty="0">
                <a:solidFill>
                  <a:schemeClr val="accent6"/>
                </a:solidFill>
              </a:rPr>
              <a:t>International Trains</a:t>
            </a:r>
          </a:p>
          <a:p>
            <a:pPr lvl="1">
              <a:spcAft>
                <a:spcPts val="0"/>
              </a:spcAft>
            </a:pPr>
            <a:r>
              <a:rPr lang="en-US" sz="1000" dirty="0"/>
              <a:t>You can see that DB DC is available for a lot of cities outside Germany (Austria, Italy, Belgium…)</a:t>
            </a:r>
          </a:p>
          <a:p>
            <a:pPr lvl="1">
              <a:spcAft>
                <a:spcPts val="0"/>
              </a:spcAft>
            </a:pPr>
            <a:r>
              <a:rPr lang="en-US" sz="1000" dirty="0">
                <a:solidFill>
                  <a:schemeClr val="accent6"/>
                </a:solidFill>
              </a:rPr>
              <a:t>If the departure and arrival cities belong to DB DC, you shoot a BPCP using DB DC only.</a:t>
            </a:r>
          </a:p>
          <a:p>
            <a:pPr lvl="1">
              <a:spcAft>
                <a:spcPts val="0"/>
              </a:spcAft>
            </a:pPr>
            <a:r>
              <a:rPr lang="en-US" sz="1000" dirty="0"/>
              <a:t>Exceptions are</a:t>
            </a:r>
          </a:p>
          <a:p>
            <a:pPr lvl="2">
              <a:spcAft>
                <a:spcPts val="0"/>
              </a:spcAft>
            </a:pPr>
            <a:r>
              <a:rPr lang="en-US" sz="1000" dirty="0"/>
              <a:t>Trains from Germany </a:t>
            </a:r>
            <a:r>
              <a:rPr lang="en-US" sz="1000" dirty="0">
                <a:sym typeface="Wingdings" panose="05000000000000000000" pitchFamily="2" charset="2"/>
              </a:rPr>
              <a:t></a:t>
            </a:r>
            <a:r>
              <a:rPr lang="en-US" sz="1000" dirty="0"/>
              <a:t> Denmark and from Poland </a:t>
            </a:r>
            <a:r>
              <a:rPr lang="en-US" sz="1000" dirty="0">
                <a:sym typeface="Wingdings" panose="05000000000000000000" pitchFamily="2" charset="2"/>
              </a:rPr>
              <a:t></a:t>
            </a:r>
            <a:r>
              <a:rPr lang="en-US" sz="1000" dirty="0"/>
              <a:t> Germany; they are NOT available via DB DC. To get those trains you need to do a classic BPCP request via </a:t>
            </a:r>
            <a:r>
              <a:rPr lang="en-US" sz="1000" dirty="0" err="1"/>
              <a:t>Resarail</a:t>
            </a:r>
            <a:r>
              <a:rPr lang="en-US" sz="1000" dirty="0"/>
              <a:t>.</a:t>
            </a:r>
          </a:p>
          <a:p>
            <a:pPr lvl="2">
              <a:spcAft>
                <a:spcPts val="0"/>
              </a:spcAft>
            </a:pPr>
            <a:r>
              <a:rPr lang="en-US" sz="1000" dirty="0"/>
              <a:t>For the following routes, we need to mix DB DC results with </a:t>
            </a:r>
            <a:r>
              <a:rPr lang="en-US" sz="1000" dirty="0" err="1"/>
              <a:t>ResaRail</a:t>
            </a:r>
            <a:r>
              <a:rPr lang="en-US" sz="1000" dirty="0"/>
              <a:t> ones</a:t>
            </a:r>
          </a:p>
          <a:p>
            <a:pPr lvl="3">
              <a:spcAft>
                <a:spcPts val="0"/>
              </a:spcAft>
            </a:pPr>
            <a:r>
              <a:rPr lang="en-US" dirty="0"/>
              <a:t>We have trains from DB DC and </a:t>
            </a:r>
            <a:r>
              <a:rPr lang="en-US" dirty="0" err="1"/>
              <a:t>Thalys</a:t>
            </a:r>
            <a:r>
              <a:rPr lang="en-US" dirty="0"/>
              <a:t> Trains coming from </a:t>
            </a:r>
            <a:r>
              <a:rPr lang="en-US" dirty="0" err="1"/>
              <a:t>ResaRail</a:t>
            </a:r>
            <a:endParaRPr lang="en-US"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114</a:t>
            </a:fld>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1959217111"/>
              </p:ext>
            </p:extLst>
          </p:nvPr>
        </p:nvGraphicFramePr>
        <p:xfrm>
          <a:off x="2601468" y="3048949"/>
          <a:ext cx="3817622" cy="1905000"/>
        </p:xfrm>
        <a:graphic>
          <a:graphicData uri="http://schemas.openxmlformats.org/drawingml/2006/table">
            <a:tbl>
              <a:tblPr bandRow="1">
                <a:tableStyleId>{6E25E649-3F16-4E02-A733-19D2CDBF48F0}</a:tableStyleId>
              </a:tblPr>
              <a:tblGrid>
                <a:gridCol w="1802084">
                  <a:extLst>
                    <a:ext uri="{9D8B030D-6E8A-4147-A177-3AD203B41FA5}">
                      <a16:colId xmlns:a16="http://schemas.microsoft.com/office/drawing/2014/main" val="20000"/>
                    </a:ext>
                  </a:extLst>
                </a:gridCol>
                <a:gridCol w="2015538">
                  <a:extLst>
                    <a:ext uri="{9D8B030D-6E8A-4147-A177-3AD203B41FA5}">
                      <a16:colId xmlns:a16="http://schemas.microsoft.com/office/drawing/2014/main" val="20001"/>
                    </a:ext>
                  </a:extLst>
                </a:gridCol>
              </a:tblGrid>
              <a:tr h="0">
                <a:tc>
                  <a:txBody>
                    <a:bodyPr/>
                    <a:lstStyle/>
                    <a:p>
                      <a:pPr>
                        <a:lnSpc>
                          <a:spcPts val="1200"/>
                        </a:lnSpc>
                        <a:spcAft>
                          <a:spcPts val="0"/>
                        </a:spcAft>
                      </a:pPr>
                      <a:r>
                        <a:rPr lang="en-US" sz="800" dirty="0">
                          <a:effectLst/>
                        </a:rPr>
                        <a:t>Brussels Midi (8813086)</a:t>
                      </a:r>
                      <a:endParaRPr lang="en-US" sz="800" dirty="0">
                        <a:effectLst/>
                        <a:latin typeface="+mj-lt"/>
                        <a:ea typeface="Calibri"/>
                        <a:cs typeface="Times New Roman"/>
                      </a:endParaRPr>
                    </a:p>
                  </a:txBody>
                  <a:tcPr marL="47625" marR="47625" marT="9525" marB="9525" anchor="b"/>
                </a:tc>
                <a:tc>
                  <a:txBody>
                    <a:bodyPr/>
                    <a:lstStyle/>
                    <a:p>
                      <a:pPr>
                        <a:lnSpc>
                          <a:spcPts val="1200"/>
                        </a:lnSpc>
                        <a:spcAft>
                          <a:spcPts val="0"/>
                        </a:spcAft>
                      </a:pPr>
                      <a:r>
                        <a:rPr lang="en-US" sz="800" dirty="0" err="1">
                          <a:effectLst/>
                        </a:rPr>
                        <a:t>Koeln</a:t>
                      </a:r>
                      <a:r>
                        <a:rPr lang="en-US" sz="800" dirty="0">
                          <a:effectLst/>
                        </a:rPr>
                        <a:t> </a:t>
                      </a:r>
                      <a:r>
                        <a:rPr lang="en-US" sz="800" dirty="0" err="1">
                          <a:effectLst/>
                        </a:rPr>
                        <a:t>Hbf</a:t>
                      </a:r>
                      <a:r>
                        <a:rPr lang="en-US" sz="800" dirty="0">
                          <a:effectLst/>
                        </a:rPr>
                        <a:t> (8096022)</a:t>
                      </a:r>
                      <a:endParaRPr lang="en-US" sz="800" dirty="0">
                        <a:effectLst/>
                        <a:latin typeface="+mj-lt"/>
                        <a:ea typeface="Calibri"/>
                        <a:cs typeface="Times New Roman"/>
                      </a:endParaRPr>
                    </a:p>
                  </a:txBody>
                  <a:tcPr marL="47625" marR="47625" marT="9525" marB="9525" anchor="b"/>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Brussels Midi (8813086)</a:t>
                      </a:r>
                      <a:endParaRPr kumimoji="0" lang="en-US" sz="800" b="0" i="0" u="none" strike="noStrike" kern="1200" cap="none" spc="0" normalizeH="0" baseline="0" noProof="0" dirty="0">
                        <a:ln>
                          <a:noFill/>
                        </a:ln>
                        <a:solidFill>
                          <a:srgbClr val="000000"/>
                        </a:solidFill>
                        <a:effectLst/>
                        <a:uLnTx/>
                        <a:uFillTx/>
                        <a:latin typeface="+mj-lt"/>
                        <a:ea typeface="Calibri"/>
                        <a:cs typeface="Times New Roman"/>
                      </a:endParaRPr>
                    </a:p>
                  </a:txBody>
                  <a:tcPr marL="47625" marR="47625" marT="9525" marB="9525" anchor="b"/>
                </a:tc>
                <a:tc>
                  <a:txBody>
                    <a:bodyPr/>
                    <a:lstStyle/>
                    <a:p>
                      <a:pPr>
                        <a:lnSpc>
                          <a:spcPts val="1200"/>
                        </a:lnSpc>
                        <a:spcAft>
                          <a:spcPts val="0"/>
                        </a:spcAft>
                      </a:pPr>
                      <a:r>
                        <a:rPr lang="en-US" sz="800" dirty="0">
                          <a:effectLst/>
                        </a:rPr>
                        <a:t>Frankfurt (8000105)</a:t>
                      </a:r>
                      <a:endParaRPr lang="en-US" sz="800" dirty="0">
                        <a:effectLst/>
                        <a:latin typeface="+mj-lt"/>
                        <a:ea typeface="Calibri"/>
                        <a:cs typeface="Times New Roman"/>
                      </a:endParaRPr>
                    </a:p>
                  </a:txBody>
                  <a:tcPr marL="47625" marR="47625" marT="9525" marB="9525" anchor="b"/>
                </a:tc>
                <a:extLst>
                  <a:ext uri="{0D108BD9-81ED-4DB2-BD59-A6C34878D82A}">
                    <a16:rowId xmlns:a16="http://schemas.microsoft.com/office/drawing/2014/main" val="10001"/>
                  </a:ext>
                </a:extLst>
              </a:tr>
              <a:tr h="0">
                <a:tc>
                  <a:txBody>
                    <a:bodyPr/>
                    <a:lstStyle/>
                    <a:p>
                      <a:pPr>
                        <a:lnSpc>
                          <a:spcPts val="1200"/>
                        </a:lnSpc>
                        <a:spcAft>
                          <a:spcPts val="0"/>
                        </a:spcAft>
                      </a:pPr>
                      <a:r>
                        <a:rPr lang="en-US" sz="800" dirty="0">
                          <a:effectLst/>
                        </a:rPr>
                        <a:t>Brussels Midi (8813086)</a:t>
                      </a:r>
                      <a:endParaRPr lang="en-US" sz="800" dirty="0">
                        <a:effectLst/>
                        <a:latin typeface="+mj-lt"/>
                        <a:ea typeface="Calibri"/>
                        <a:cs typeface="Times New Roman"/>
                      </a:endParaRPr>
                    </a:p>
                  </a:txBody>
                  <a:tcPr marL="47625" marR="47625" marT="9525" marB="9525" anchor="b"/>
                </a:tc>
                <a:tc>
                  <a:txBody>
                    <a:bodyPr/>
                    <a:lstStyle/>
                    <a:p>
                      <a:pPr>
                        <a:lnSpc>
                          <a:spcPts val="1200"/>
                        </a:lnSpc>
                        <a:spcAft>
                          <a:spcPts val="0"/>
                        </a:spcAft>
                      </a:pPr>
                      <a:r>
                        <a:rPr lang="en-US" sz="800" dirty="0">
                          <a:effectLst/>
                        </a:rPr>
                        <a:t>Aachen </a:t>
                      </a:r>
                      <a:r>
                        <a:rPr lang="en-US" sz="800" dirty="0" err="1">
                          <a:effectLst/>
                        </a:rPr>
                        <a:t>Hbf</a:t>
                      </a:r>
                      <a:r>
                        <a:rPr lang="en-US" sz="800" dirty="0">
                          <a:effectLst/>
                        </a:rPr>
                        <a:t> (8000001)</a:t>
                      </a:r>
                      <a:endParaRPr lang="en-US" sz="800" dirty="0">
                        <a:effectLst/>
                        <a:latin typeface="+mj-lt"/>
                        <a:ea typeface="Calibri"/>
                        <a:cs typeface="Times New Roman"/>
                      </a:endParaRPr>
                    </a:p>
                  </a:txBody>
                  <a:tcPr marL="47625" marR="47625" marT="9525" marB="9525" anchor="b"/>
                </a:tc>
                <a:extLst>
                  <a:ext uri="{0D108BD9-81ED-4DB2-BD59-A6C34878D82A}">
                    <a16:rowId xmlns:a16="http://schemas.microsoft.com/office/drawing/2014/main" val="10002"/>
                  </a:ext>
                </a:extLst>
              </a:tr>
              <a:tr h="143561">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Brussels Midi (8813086)</a:t>
                      </a:r>
                      <a:endParaRPr lang="en-US" sz="800" dirty="0">
                        <a:effectLst/>
                        <a:latin typeface="+mj-lt"/>
                        <a:ea typeface="Calibri"/>
                        <a:cs typeface="Times New Roman"/>
                      </a:endParaRPr>
                    </a:p>
                  </a:txBody>
                  <a:tcPr marL="47625" marR="47625" marT="9525" marB="9525" anchor="b"/>
                </a:tc>
                <a:tc>
                  <a:txBody>
                    <a:bodyPr/>
                    <a:lstStyle/>
                    <a:p>
                      <a:pPr>
                        <a:lnSpc>
                          <a:spcPts val="1200"/>
                        </a:lnSpc>
                        <a:spcAft>
                          <a:spcPts val="0"/>
                        </a:spcAft>
                      </a:pPr>
                      <a:r>
                        <a:rPr lang="en-US" sz="800" dirty="0">
                          <a:effectLst/>
                        </a:rPr>
                        <a:t>Dusseldorf</a:t>
                      </a:r>
                      <a:r>
                        <a:rPr lang="en-US" sz="800" baseline="0" dirty="0">
                          <a:effectLst/>
                        </a:rPr>
                        <a:t> </a:t>
                      </a:r>
                      <a:r>
                        <a:rPr lang="en-US" sz="800" baseline="0" dirty="0" err="1">
                          <a:effectLst/>
                        </a:rPr>
                        <a:t>Hbf</a:t>
                      </a:r>
                      <a:r>
                        <a:rPr lang="en-US" sz="800" dirty="0">
                          <a:effectLst/>
                        </a:rPr>
                        <a:t> (8000085)</a:t>
                      </a:r>
                      <a:endParaRPr lang="en-US" sz="800" dirty="0">
                        <a:effectLst/>
                        <a:latin typeface="+mj-lt"/>
                        <a:ea typeface="Calibri"/>
                        <a:cs typeface="Times New Roman"/>
                      </a:endParaRPr>
                    </a:p>
                  </a:txBody>
                  <a:tcPr marL="47625" marR="47625" marT="9525" marB="9525" anchor="b"/>
                </a:tc>
                <a:extLst>
                  <a:ext uri="{0D108BD9-81ED-4DB2-BD59-A6C34878D82A}">
                    <a16:rowId xmlns:a16="http://schemas.microsoft.com/office/drawing/2014/main" val="10003"/>
                  </a:ext>
                </a:extLst>
              </a:tr>
              <a:tr h="0">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Brussels Midi (8813086)</a:t>
                      </a:r>
                      <a:endParaRPr lang="en-US" sz="800" dirty="0">
                        <a:effectLst/>
                        <a:latin typeface="+mj-lt"/>
                        <a:ea typeface="Calibri"/>
                        <a:cs typeface="Times New Roman"/>
                      </a:endParaRPr>
                    </a:p>
                  </a:txBody>
                  <a:tcPr marL="47625" marR="47625" marT="9525" marB="9525" anchor="b"/>
                </a:tc>
                <a:tc>
                  <a:txBody>
                    <a:bodyPr/>
                    <a:lstStyle/>
                    <a:p>
                      <a:pPr>
                        <a:lnSpc>
                          <a:spcPts val="1200"/>
                        </a:lnSpc>
                        <a:spcAft>
                          <a:spcPts val="0"/>
                        </a:spcAft>
                      </a:pPr>
                      <a:r>
                        <a:rPr lang="fr-FR" sz="800" dirty="0"/>
                        <a:t>Duisburg </a:t>
                      </a:r>
                      <a:r>
                        <a:rPr lang="fr-FR" sz="800" dirty="0" err="1"/>
                        <a:t>Hbf</a:t>
                      </a:r>
                      <a:r>
                        <a:rPr lang="fr-FR" sz="800" dirty="0"/>
                        <a:t> (8000086)</a:t>
                      </a:r>
                      <a:endParaRPr lang="en-US" sz="800" dirty="0">
                        <a:effectLst/>
                        <a:latin typeface="+mj-lt"/>
                        <a:ea typeface="Calibri"/>
                        <a:cs typeface="Times New Roman"/>
                      </a:endParaRPr>
                    </a:p>
                  </a:txBody>
                  <a:tcPr marL="47625" marR="47625" marT="9525" marB="9525" anchor="b"/>
                </a:tc>
                <a:extLst>
                  <a:ext uri="{0D108BD9-81ED-4DB2-BD59-A6C34878D82A}">
                    <a16:rowId xmlns:a16="http://schemas.microsoft.com/office/drawing/2014/main" val="10004"/>
                  </a:ext>
                </a:extLst>
              </a:tr>
              <a:tr h="0">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Brussels Midi (8813086)</a:t>
                      </a:r>
                      <a:endParaRPr kumimoji="0" lang="en-US" sz="800" b="0" i="0" u="none" strike="noStrike" kern="1200" cap="none" spc="0" normalizeH="0" baseline="0" noProof="0" dirty="0">
                        <a:ln>
                          <a:noFill/>
                        </a:ln>
                        <a:solidFill>
                          <a:srgbClr val="000000"/>
                        </a:solidFill>
                        <a:effectLst/>
                        <a:uLnTx/>
                        <a:uFillTx/>
                        <a:latin typeface="+mj-lt"/>
                        <a:ea typeface="Calibri"/>
                        <a:cs typeface="Times New Roman"/>
                      </a:endParaRPr>
                    </a:p>
                  </a:txBody>
                  <a:tcPr marL="47625" marR="47625" marT="9525" marB="9525" anchor="b"/>
                </a:tc>
                <a:tc>
                  <a:txBody>
                    <a:bodyPr/>
                    <a:lstStyle/>
                    <a:p>
                      <a:r>
                        <a:rPr kumimoji="0" lang="fr-FR" sz="800" u="none" strike="noStrike" kern="1200" cap="none" spc="0" normalizeH="0" baseline="0" noProof="0" dirty="0">
                          <a:ln>
                            <a:noFill/>
                          </a:ln>
                          <a:effectLst/>
                          <a:uLnTx/>
                          <a:uFillTx/>
                        </a:rPr>
                        <a:t>Essen (8821402) </a:t>
                      </a:r>
                      <a:endParaRPr lang="en-US" sz="800" dirty="0">
                        <a:latin typeface="+mj-lt"/>
                      </a:endParaRPr>
                    </a:p>
                  </a:txBody>
                  <a:tcPr marL="47625" marR="47625" marT="9525" marB="9525" anchor="b"/>
                </a:tc>
                <a:extLst>
                  <a:ext uri="{0D108BD9-81ED-4DB2-BD59-A6C34878D82A}">
                    <a16:rowId xmlns:a16="http://schemas.microsoft.com/office/drawing/2014/main" val="10005"/>
                  </a:ext>
                </a:extLst>
              </a:tr>
              <a:tr h="0">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Brussels Midi (8813086)</a:t>
                      </a:r>
                      <a:endParaRPr lang="en-US" sz="800" dirty="0">
                        <a:latin typeface="+mj-lt"/>
                      </a:endParaRPr>
                    </a:p>
                  </a:txBody>
                  <a:tcPr marL="47625" marR="47625" marT="9525" marB="9525" anchor="b"/>
                </a:tc>
                <a:tc>
                  <a:txBody>
                    <a:bodyPr/>
                    <a:lstStyle/>
                    <a:p>
                      <a:r>
                        <a:rPr lang="en-US" sz="800" dirty="0"/>
                        <a:t>D</a:t>
                      </a:r>
                      <a:r>
                        <a:rPr lang="en-US" sz="800" kern="1200" dirty="0">
                          <a:effectLst/>
                        </a:rPr>
                        <a:t>usseldorf</a:t>
                      </a:r>
                      <a:r>
                        <a:rPr lang="en-US" sz="800" dirty="0"/>
                        <a:t> Airport (8045928) </a:t>
                      </a:r>
                      <a:endParaRPr lang="en-US" sz="800" dirty="0">
                        <a:latin typeface="+mj-lt"/>
                      </a:endParaRPr>
                    </a:p>
                  </a:txBody>
                  <a:tcPr marL="47625" marR="47625" marT="9525" marB="9525" anchor="b"/>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err="1"/>
                        <a:t>Liege</a:t>
                      </a:r>
                      <a:r>
                        <a:rPr lang="fr-FR" sz="800" dirty="0"/>
                        <a:t> </a:t>
                      </a:r>
                      <a:r>
                        <a:rPr lang="fr-FR" sz="800" dirty="0" err="1"/>
                        <a:t>Guillemins</a:t>
                      </a:r>
                      <a:r>
                        <a:rPr lang="fr-FR" sz="800" dirty="0"/>
                        <a:t> (8850012)</a:t>
                      </a:r>
                      <a:endParaRPr lang="en-US" sz="800" dirty="0">
                        <a:latin typeface="+mj-lt"/>
                      </a:endParaRPr>
                    </a:p>
                  </a:txBody>
                  <a:tcPr marL="47625" marR="47625" marT="9525" marB="9525"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effectLst/>
                        </a:rPr>
                        <a:t>Dusseldorf</a:t>
                      </a:r>
                      <a:r>
                        <a:rPr lang="en-US" sz="800" kern="1200" baseline="0" dirty="0">
                          <a:effectLst/>
                        </a:rPr>
                        <a:t> </a:t>
                      </a:r>
                      <a:r>
                        <a:rPr lang="en-US" sz="800" kern="1200" baseline="0" dirty="0" err="1">
                          <a:effectLst/>
                        </a:rPr>
                        <a:t>Hbf</a:t>
                      </a:r>
                      <a:r>
                        <a:rPr lang="en-US" sz="800" kern="1200" dirty="0">
                          <a:effectLst/>
                        </a:rPr>
                        <a:t> (8000085)</a:t>
                      </a:r>
                      <a:endParaRPr lang="en-US" sz="800" kern="1200" dirty="0">
                        <a:solidFill>
                          <a:schemeClr val="tx1"/>
                        </a:solidFill>
                        <a:effectLst/>
                        <a:latin typeface="+mn-lt"/>
                        <a:ea typeface="Calibri"/>
                        <a:cs typeface="Times New Roman"/>
                      </a:endParaRPr>
                    </a:p>
                  </a:txBody>
                  <a:tcPr marL="47625" marR="47625" marT="9525" marB="9525" anchor="b"/>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err="1"/>
                        <a:t>Liege</a:t>
                      </a:r>
                      <a:r>
                        <a:rPr lang="fr-FR" sz="800" dirty="0"/>
                        <a:t> </a:t>
                      </a:r>
                      <a:r>
                        <a:rPr lang="fr-FR" sz="800" dirty="0" err="1"/>
                        <a:t>Guillemins</a:t>
                      </a:r>
                      <a:r>
                        <a:rPr lang="fr-FR" sz="800" dirty="0"/>
                        <a:t> (8850012)</a:t>
                      </a:r>
                      <a:endParaRPr lang="en-US" sz="800" dirty="0">
                        <a:latin typeface="+mj-lt"/>
                      </a:endParaRPr>
                    </a:p>
                  </a:txBody>
                  <a:tcPr marL="47625" marR="47625" marT="9525" marB="9525"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effectLst/>
                        </a:rPr>
                        <a:t>Aachen </a:t>
                      </a:r>
                      <a:r>
                        <a:rPr lang="en-US" sz="800" kern="1200" dirty="0" err="1">
                          <a:effectLst/>
                        </a:rPr>
                        <a:t>Hbf</a:t>
                      </a:r>
                      <a:r>
                        <a:rPr lang="en-US" sz="800" kern="1200" dirty="0">
                          <a:effectLst/>
                        </a:rPr>
                        <a:t> (8000001)</a:t>
                      </a:r>
                      <a:endParaRPr lang="en-US" sz="800" kern="1200" dirty="0">
                        <a:solidFill>
                          <a:schemeClr val="tx1"/>
                        </a:solidFill>
                        <a:effectLst/>
                        <a:latin typeface="+mn-lt"/>
                        <a:ea typeface="Calibri"/>
                        <a:cs typeface="Times New Roman"/>
                      </a:endParaRPr>
                    </a:p>
                  </a:txBody>
                  <a:tcPr marL="47625" marR="47625" marT="9525" marB="9525" anchor="b"/>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err="1"/>
                        <a:t>Liege</a:t>
                      </a:r>
                      <a:r>
                        <a:rPr lang="fr-FR" sz="800" dirty="0"/>
                        <a:t> </a:t>
                      </a:r>
                      <a:r>
                        <a:rPr lang="fr-FR" sz="800" dirty="0" err="1"/>
                        <a:t>Guillemins</a:t>
                      </a:r>
                      <a:r>
                        <a:rPr lang="fr-FR" sz="800" dirty="0"/>
                        <a:t> (8850012)</a:t>
                      </a:r>
                      <a:endParaRPr lang="en-US" sz="800" dirty="0">
                        <a:latin typeface="+mj-lt"/>
                      </a:endParaRPr>
                    </a:p>
                  </a:txBody>
                  <a:tcPr marL="47625" marR="47625" marT="9525" marB="9525" anchor="b"/>
                </a:tc>
                <a:tc>
                  <a:txBody>
                    <a:bodyPr/>
                    <a:lstStyle/>
                    <a:p>
                      <a:r>
                        <a:rPr lang="fr-FR" sz="800" dirty="0" err="1"/>
                        <a:t>Koeln</a:t>
                      </a:r>
                      <a:r>
                        <a:rPr lang="fr-FR" sz="800" dirty="0"/>
                        <a:t> </a:t>
                      </a:r>
                      <a:r>
                        <a:rPr lang="fr-FR" sz="800" dirty="0" err="1"/>
                        <a:t>Hbf</a:t>
                      </a:r>
                      <a:r>
                        <a:rPr lang="fr-FR" sz="800" dirty="0"/>
                        <a:t> (8096022) </a:t>
                      </a:r>
                      <a:endParaRPr lang="en-US" sz="800" dirty="0">
                        <a:latin typeface="+mj-lt"/>
                      </a:endParaRPr>
                    </a:p>
                  </a:txBody>
                  <a:tcPr marL="47625" marR="47625" marT="9525" marB="9525" anchor="b"/>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err="1"/>
                        <a:t>Liege</a:t>
                      </a:r>
                      <a:r>
                        <a:rPr lang="fr-FR" sz="800" dirty="0"/>
                        <a:t> </a:t>
                      </a:r>
                      <a:r>
                        <a:rPr lang="fr-FR" sz="800" dirty="0" err="1"/>
                        <a:t>Guillemins</a:t>
                      </a:r>
                      <a:r>
                        <a:rPr lang="fr-FR" sz="800" dirty="0"/>
                        <a:t> (8850012)</a:t>
                      </a:r>
                      <a:endParaRPr lang="en-US" sz="800" dirty="0">
                        <a:latin typeface="+mj-lt"/>
                      </a:endParaRPr>
                    </a:p>
                  </a:txBody>
                  <a:tcPr marL="47625" marR="47625" marT="9525" marB="9525"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kern="1200" dirty="0"/>
                        <a:t>Duisburg </a:t>
                      </a:r>
                      <a:r>
                        <a:rPr lang="fr-FR" sz="800" kern="1200" dirty="0" err="1"/>
                        <a:t>Hbf</a:t>
                      </a:r>
                      <a:r>
                        <a:rPr lang="fr-FR" sz="800" kern="1200" dirty="0"/>
                        <a:t> (8000086)</a:t>
                      </a:r>
                      <a:endParaRPr lang="en-US" sz="800" dirty="0">
                        <a:latin typeface="+mj-lt"/>
                      </a:endParaRPr>
                    </a:p>
                  </a:txBody>
                  <a:tcPr marL="47625" marR="47625" marT="9525" marB="9525" anchor="b"/>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err="1"/>
                        <a:t>Liege</a:t>
                      </a:r>
                      <a:r>
                        <a:rPr lang="fr-FR" sz="800" dirty="0"/>
                        <a:t> </a:t>
                      </a:r>
                      <a:r>
                        <a:rPr lang="fr-FR" sz="800" dirty="0" err="1"/>
                        <a:t>Guillemins</a:t>
                      </a:r>
                      <a:r>
                        <a:rPr lang="fr-FR" sz="800" dirty="0"/>
                        <a:t> (8850012)</a:t>
                      </a:r>
                      <a:endParaRPr lang="en-US" sz="800" dirty="0">
                        <a:latin typeface="+mj-lt"/>
                      </a:endParaRPr>
                    </a:p>
                  </a:txBody>
                  <a:tcPr marL="47625" marR="47625" marT="9525" marB="9525"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t>D</a:t>
                      </a:r>
                      <a:r>
                        <a:rPr lang="en-US" sz="800" kern="1200" dirty="0">
                          <a:effectLst/>
                        </a:rPr>
                        <a:t>usseldorf</a:t>
                      </a:r>
                      <a:r>
                        <a:rPr lang="en-US" sz="800" kern="1200" dirty="0"/>
                        <a:t> Airport (8045928) </a:t>
                      </a:r>
                      <a:endParaRPr lang="en-US" sz="800" dirty="0">
                        <a:latin typeface="+mj-lt"/>
                      </a:endParaRPr>
                    </a:p>
                  </a:txBody>
                  <a:tcPr marL="47625" marR="47625" marT="9525" marB="9525"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234435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2000" dirty="0">
                <a:solidFill>
                  <a:schemeClr val="accent6"/>
                </a:solidFill>
              </a:rPr>
              <a:t>International Trains - Recap</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115</a:t>
            </a:fld>
            <a:endParaRPr lang="en-US" dirty="0"/>
          </a:p>
        </p:txBody>
      </p:sp>
      <p:graphicFrame>
        <p:nvGraphicFramePr>
          <p:cNvPr id="6" name="Diagramme 5"/>
          <p:cNvGraphicFramePr/>
          <p:nvPr>
            <p:extLst>
              <p:ext uri="{D42A27DB-BD31-4B8C-83A1-F6EECF244321}">
                <p14:modId xmlns:p14="http://schemas.microsoft.com/office/powerpoint/2010/main" val="3625334665"/>
              </p:ext>
            </p:extLst>
          </p:nvPr>
        </p:nvGraphicFramePr>
        <p:xfrm>
          <a:off x="631339" y="1487401"/>
          <a:ext cx="7915761" cy="3357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3290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2000" dirty="0">
                <a:solidFill>
                  <a:schemeClr val="accent6"/>
                </a:solidFill>
              </a:rPr>
              <a:t>Night Trains</a:t>
            </a:r>
          </a:p>
          <a:p>
            <a:pPr lvl="1"/>
            <a:r>
              <a:rPr lang="en-US" sz="1500" dirty="0"/>
              <a:t>On the following routes you will get City Night Line trains</a:t>
            </a:r>
          </a:p>
          <a:p>
            <a:pPr lvl="2"/>
            <a:r>
              <a:rPr lang="en-US" sz="1000" dirty="0"/>
              <a:t>City Night Line trains have </a:t>
            </a:r>
            <a:r>
              <a:rPr lang="en-US" sz="1000" dirty="0" err="1"/>
              <a:t>familyID</a:t>
            </a:r>
            <a:r>
              <a:rPr lang="en-US" sz="1000" dirty="0"/>
              <a:t> 300095</a:t>
            </a:r>
          </a:p>
          <a:p>
            <a:pPr lvl="2"/>
            <a:r>
              <a:rPr lang="en-US" sz="1000" dirty="0"/>
              <a:t>Those trains provide Couchettes and Sleepers that you need to manage on your website.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116</a:t>
            </a:fld>
            <a:endParaRPr lang="en-US" dirty="0"/>
          </a:p>
        </p:txBody>
      </p:sp>
      <p:graphicFrame>
        <p:nvGraphicFramePr>
          <p:cNvPr id="6" name="Tableau 5"/>
          <p:cNvGraphicFramePr>
            <a:graphicFrameLocks noGrp="1"/>
          </p:cNvGraphicFramePr>
          <p:nvPr>
            <p:extLst>
              <p:ext uri="{D42A27DB-BD31-4B8C-83A1-F6EECF244321}">
                <p14:modId xmlns:p14="http://schemas.microsoft.com/office/powerpoint/2010/main" val="482935734"/>
              </p:ext>
            </p:extLst>
          </p:nvPr>
        </p:nvGraphicFramePr>
        <p:xfrm>
          <a:off x="2633854" y="2680556"/>
          <a:ext cx="3752850" cy="1885950"/>
        </p:xfrm>
        <a:graphic>
          <a:graphicData uri="http://schemas.openxmlformats.org/drawingml/2006/table">
            <a:tbl>
              <a:tblPr firstRow="1" bandRow="1">
                <a:tableStyleId>{6E25E649-3F16-4E02-A733-19D2CDBF48F0}</a:tableStyleId>
              </a:tblPr>
              <a:tblGrid>
                <a:gridCol w="1876425">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0">
                <a:tc>
                  <a:txBody>
                    <a:bodyPr/>
                    <a:lstStyle/>
                    <a:p>
                      <a:pPr>
                        <a:lnSpc>
                          <a:spcPts val="1200"/>
                        </a:lnSpc>
                        <a:spcAft>
                          <a:spcPts val="0"/>
                        </a:spcAft>
                      </a:pPr>
                      <a:r>
                        <a:rPr lang="en-US" sz="850" dirty="0">
                          <a:effectLst/>
                        </a:rPr>
                        <a:t>Segment Origin</a:t>
                      </a:r>
                      <a:endParaRPr lang="en-US" sz="1100" dirty="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Segment Destination</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0"/>
                  </a:ext>
                </a:extLst>
              </a:tr>
              <a:tr h="0">
                <a:tc>
                  <a:txBody>
                    <a:bodyPr/>
                    <a:lstStyle/>
                    <a:p>
                      <a:pPr>
                        <a:lnSpc>
                          <a:spcPts val="1200"/>
                        </a:lnSpc>
                        <a:spcAft>
                          <a:spcPts val="0"/>
                        </a:spcAft>
                      </a:pPr>
                      <a:r>
                        <a:rPr lang="en-US" sz="850">
                          <a:effectLst/>
                        </a:rPr>
                        <a:t>Amsterdam CS (8482401)</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Prague (5423042)</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1"/>
                  </a:ext>
                </a:extLst>
              </a:tr>
              <a:tr h="0">
                <a:tc>
                  <a:txBody>
                    <a:bodyPr/>
                    <a:lstStyle/>
                    <a:p>
                      <a:pPr>
                        <a:lnSpc>
                          <a:spcPts val="1200"/>
                        </a:lnSpc>
                        <a:spcAft>
                          <a:spcPts val="0"/>
                        </a:spcAft>
                      </a:pPr>
                      <a:r>
                        <a:rPr lang="en-US" sz="850">
                          <a:effectLst/>
                        </a:rPr>
                        <a:t>Prague (5423042)</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Amsterdam CS (8482401)</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2"/>
                  </a:ext>
                </a:extLst>
              </a:tr>
              <a:tr h="0">
                <a:tc>
                  <a:txBody>
                    <a:bodyPr/>
                    <a:lstStyle/>
                    <a:p>
                      <a:pPr>
                        <a:lnSpc>
                          <a:spcPts val="1200"/>
                        </a:lnSpc>
                        <a:spcAft>
                          <a:spcPts val="0"/>
                        </a:spcAft>
                      </a:pPr>
                      <a:r>
                        <a:rPr lang="en-US" sz="850">
                          <a:effectLst/>
                        </a:rPr>
                        <a:t>Amsterdam CS (8482401)</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Zurich Hb (8570304)</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3"/>
                  </a:ext>
                </a:extLst>
              </a:tr>
              <a:tr h="0">
                <a:tc>
                  <a:txBody>
                    <a:bodyPr/>
                    <a:lstStyle/>
                    <a:p>
                      <a:pPr>
                        <a:lnSpc>
                          <a:spcPts val="1200"/>
                        </a:lnSpc>
                        <a:spcAft>
                          <a:spcPts val="0"/>
                        </a:spcAft>
                      </a:pPr>
                      <a:r>
                        <a:rPr lang="en-US" sz="850">
                          <a:effectLst/>
                        </a:rPr>
                        <a:t>Zurich Hb (8570304)</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Amsterdam CS (8482401)</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4"/>
                  </a:ext>
                </a:extLst>
              </a:tr>
              <a:tr h="0">
                <a:tc>
                  <a:txBody>
                    <a:bodyPr/>
                    <a:lstStyle/>
                    <a:p>
                      <a:pPr>
                        <a:lnSpc>
                          <a:spcPts val="1200"/>
                        </a:lnSpc>
                        <a:spcAft>
                          <a:spcPts val="0"/>
                        </a:spcAft>
                      </a:pPr>
                      <a:r>
                        <a:rPr lang="en-US" sz="850">
                          <a:effectLst/>
                        </a:rPr>
                        <a:t>KOEBENHAVN (8697062)</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Amsterdam (8482401)</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5"/>
                  </a:ext>
                </a:extLst>
              </a:tr>
              <a:tr h="0">
                <a:tc>
                  <a:txBody>
                    <a:bodyPr/>
                    <a:lstStyle/>
                    <a:p>
                      <a:pPr>
                        <a:lnSpc>
                          <a:spcPts val="1200"/>
                        </a:lnSpc>
                        <a:spcAft>
                          <a:spcPts val="0"/>
                        </a:spcAft>
                      </a:pPr>
                      <a:r>
                        <a:rPr lang="en-US" sz="850">
                          <a:effectLst/>
                        </a:rPr>
                        <a:t>Amsterdam (8482401)</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KOEBENHAVN (8697062)</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6"/>
                  </a:ext>
                </a:extLst>
              </a:tr>
              <a:tr h="0">
                <a:tc>
                  <a:txBody>
                    <a:bodyPr/>
                    <a:lstStyle/>
                    <a:p>
                      <a:pPr>
                        <a:lnSpc>
                          <a:spcPts val="1200"/>
                        </a:lnSpc>
                        <a:spcAft>
                          <a:spcPts val="0"/>
                        </a:spcAft>
                      </a:pPr>
                      <a:r>
                        <a:rPr lang="en-US" sz="850" dirty="0">
                          <a:effectLst/>
                        </a:rPr>
                        <a:t>Prague (5423042)</a:t>
                      </a:r>
                      <a:endParaRPr lang="en-US" sz="1100" dirty="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Utrecht (8400621)</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7"/>
                  </a:ext>
                </a:extLst>
              </a:tr>
              <a:tr h="0">
                <a:tc>
                  <a:txBody>
                    <a:bodyPr/>
                    <a:lstStyle/>
                    <a:p>
                      <a:pPr>
                        <a:lnSpc>
                          <a:spcPts val="1200"/>
                        </a:lnSpc>
                        <a:spcAft>
                          <a:spcPts val="0"/>
                        </a:spcAft>
                      </a:pPr>
                      <a:r>
                        <a:rPr lang="en-US" sz="850">
                          <a:effectLst/>
                        </a:rPr>
                        <a:t>Utrecht (8400621)</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Prague (5423042)</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8"/>
                  </a:ext>
                </a:extLst>
              </a:tr>
              <a:tr h="0">
                <a:tc>
                  <a:txBody>
                    <a:bodyPr/>
                    <a:lstStyle/>
                    <a:p>
                      <a:pPr>
                        <a:lnSpc>
                          <a:spcPts val="1200"/>
                        </a:lnSpc>
                        <a:spcAft>
                          <a:spcPts val="0"/>
                        </a:spcAft>
                      </a:pPr>
                      <a:r>
                        <a:rPr lang="en-US" sz="850">
                          <a:effectLst/>
                        </a:rPr>
                        <a:t>Zurich (8570304)</a:t>
                      </a:r>
                      <a:endParaRPr lang="en-US" sz="110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a:effectLst/>
                        </a:rPr>
                        <a:t>Prague (5423042)</a:t>
                      </a:r>
                      <a:endParaRPr lang="en-US" sz="110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09"/>
                  </a:ext>
                </a:extLst>
              </a:tr>
              <a:tr h="0">
                <a:tc>
                  <a:txBody>
                    <a:bodyPr/>
                    <a:lstStyle/>
                    <a:p>
                      <a:pPr>
                        <a:lnSpc>
                          <a:spcPts val="1200"/>
                        </a:lnSpc>
                        <a:spcAft>
                          <a:spcPts val="0"/>
                        </a:spcAft>
                      </a:pPr>
                      <a:r>
                        <a:rPr lang="en-US" sz="850" dirty="0">
                          <a:effectLst/>
                        </a:rPr>
                        <a:t>Prague (5423042)</a:t>
                      </a:r>
                      <a:endParaRPr lang="en-US" sz="1100" dirty="0">
                        <a:effectLst/>
                        <a:latin typeface="Calibri"/>
                        <a:ea typeface="Calibri"/>
                        <a:cs typeface="Times New Roman"/>
                      </a:endParaRPr>
                    </a:p>
                  </a:txBody>
                  <a:tcPr marL="47625" marR="47625" marT="9525" marB="9525" anchor="b"/>
                </a:tc>
                <a:tc>
                  <a:txBody>
                    <a:bodyPr/>
                    <a:lstStyle/>
                    <a:p>
                      <a:pPr>
                        <a:lnSpc>
                          <a:spcPts val="1200"/>
                        </a:lnSpc>
                        <a:spcAft>
                          <a:spcPts val="0"/>
                        </a:spcAft>
                      </a:pPr>
                      <a:r>
                        <a:rPr lang="en-US" sz="850" dirty="0">
                          <a:effectLst/>
                        </a:rPr>
                        <a:t>Zurich (8570304)</a:t>
                      </a:r>
                      <a:endParaRPr lang="en-US" sz="1100" dirty="0">
                        <a:effectLst/>
                        <a:latin typeface="Calibri"/>
                        <a:ea typeface="Calibri"/>
                        <a:cs typeface="Times New Roman"/>
                      </a:endParaRPr>
                    </a:p>
                  </a:txBody>
                  <a:tcPr marL="47625" marR="47625" marT="9525" marB="9525"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894055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2000" dirty="0">
                <a:solidFill>
                  <a:schemeClr val="accent6"/>
                </a:solidFill>
              </a:rPr>
              <a:t>Fare Breakdown</a:t>
            </a:r>
          </a:p>
          <a:p>
            <a:pPr lvl="1">
              <a:spcAft>
                <a:spcPts val="0"/>
              </a:spcAft>
            </a:pPr>
            <a:r>
              <a:rPr lang="en-US" sz="1500" dirty="0"/>
              <a:t>2 fares exist:  </a:t>
            </a:r>
            <a:r>
              <a:rPr lang="en-US" sz="1500" dirty="0" err="1"/>
              <a:t>Sparpreis</a:t>
            </a:r>
            <a:r>
              <a:rPr lang="en-US" sz="1500" dirty="0"/>
              <a:t> and Normal Price</a:t>
            </a:r>
          </a:p>
          <a:p>
            <a:pPr lvl="1">
              <a:spcAft>
                <a:spcPts val="0"/>
              </a:spcAft>
            </a:pPr>
            <a:r>
              <a:rPr lang="en-US" sz="1500" dirty="0"/>
              <a:t>They are proposed as </a:t>
            </a:r>
            <a:r>
              <a:rPr lang="en-US" sz="1500" dirty="0">
                <a:solidFill>
                  <a:schemeClr val="accent6"/>
                </a:solidFill>
              </a:rPr>
              <a:t>Ticket Only </a:t>
            </a:r>
            <a:r>
              <a:rPr lang="en-US" sz="1500" dirty="0"/>
              <a:t>(without seat reservation) or with a Seat Reservation Included: </a:t>
            </a:r>
            <a:r>
              <a:rPr lang="en-US" sz="1500" dirty="0">
                <a:solidFill>
                  <a:schemeClr val="accent6"/>
                </a:solidFill>
              </a:rPr>
              <a:t>Ticket Plus Reservation</a:t>
            </a:r>
            <a:r>
              <a:rPr lang="en-US" sz="1500" dirty="0"/>
              <a:t>. </a:t>
            </a:r>
            <a:r>
              <a:rPr lang="en-US" sz="1500" b="1" dirty="0"/>
              <a:t>We advise you to display Ticket Plus Reservation fares in priority.</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117</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145624853"/>
              </p:ext>
            </p:extLst>
          </p:nvPr>
        </p:nvGraphicFramePr>
        <p:xfrm>
          <a:off x="1961558" y="2851126"/>
          <a:ext cx="5097441" cy="2018940"/>
        </p:xfrm>
        <a:graphic>
          <a:graphicData uri="http://schemas.openxmlformats.org/drawingml/2006/table">
            <a:tbl>
              <a:tblPr firstRow="1" bandRow="1">
                <a:tableStyleId>{6E25E649-3F16-4E02-A733-19D2CDBF48F0}</a:tableStyleId>
              </a:tblPr>
              <a:tblGrid>
                <a:gridCol w="975902">
                  <a:extLst>
                    <a:ext uri="{9D8B030D-6E8A-4147-A177-3AD203B41FA5}">
                      <a16:colId xmlns:a16="http://schemas.microsoft.com/office/drawing/2014/main" val="20000"/>
                    </a:ext>
                  </a:extLst>
                </a:gridCol>
                <a:gridCol w="1466424">
                  <a:extLst>
                    <a:ext uri="{9D8B030D-6E8A-4147-A177-3AD203B41FA5}">
                      <a16:colId xmlns:a16="http://schemas.microsoft.com/office/drawing/2014/main" val="20001"/>
                    </a:ext>
                  </a:extLst>
                </a:gridCol>
                <a:gridCol w="1246936">
                  <a:extLst>
                    <a:ext uri="{9D8B030D-6E8A-4147-A177-3AD203B41FA5}">
                      <a16:colId xmlns:a16="http://schemas.microsoft.com/office/drawing/2014/main" val="20002"/>
                    </a:ext>
                  </a:extLst>
                </a:gridCol>
                <a:gridCol w="1408179">
                  <a:extLst>
                    <a:ext uri="{9D8B030D-6E8A-4147-A177-3AD203B41FA5}">
                      <a16:colId xmlns:a16="http://schemas.microsoft.com/office/drawing/2014/main" val="20003"/>
                    </a:ext>
                  </a:extLst>
                </a:gridCol>
              </a:tblGrid>
              <a:tr h="228958">
                <a:tc>
                  <a:txBody>
                    <a:bodyPr/>
                    <a:lstStyle/>
                    <a:p>
                      <a:pPr algn="l"/>
                      <a:r>
                        <a:rPr lang="en-US" sz="900" noProof="0" dirty="0"/>
                        <a:t>Fares</a:t>
                      </a:r>
                      <a:endParaRPr lang="en-US" sz="900" b="1" noProof="0" dirty="0">
                        <a:solidFill>
                          <a:schemeClr val="tx1"/>
                        </a:solidFill>
                      </a:endParaRPr>
                    </a:p>
                  </a:txBody>
                  <a:tcPr marL="62430" marR="62430" marT="31226" marB="31226"/>
                </a:tc>
                <a:tc>
                  <a:txBody>
                    <a:bodyPr/>
                    <a:lstStyle/>
                    <a:p>
                      <a:pPr algn="l"/>
                      <a:r>
                        <a:rPr lang="en-US" sz="900" noProof="0" dirty="0"/>
                        <a:t>Specificities</a:t>
                      </a:r>
                      <a:endParaRPr lang="en-US" sz="900" b="1" noProof="0" dirty="0">
                        <a:solidFill>
                          <a:schemeClr val="tx1"/>
                        </a:solidFill>
                      </a:endParaRPr>
                    </a:p>
                  </a:txBody>
                  <a:tcPr marL="62430" marR="62430" marT="31226" marB="31226"/>
                </a:tc>
                <a:tc>
                  <a:txBody>
                    <a:bodyPr/>
                    <a:lstStyle/>
                    <a:p>
                      <a:pPr algn="l"/>
                      <a:r>
                        <a:rPr lang="en-US" sz="900" noProof="0" dirty="0"/>
                        <a:t>Conditions</a:t>
                      </a:r>
                      <a:endParaRPr lang="en-US" sz="900" b="1" noProof="0" dirty="0">
                        <a:solidFill>
                          <a:schemeClr val="tx1"/>
                        </a:solidFill>
                      </a:endParaRPr>
                    </a:p>
                  </a:txBody>
                  <a:tcPr marL="62430" marR="62430" marT="31226" marB="31226"/>
                </a:tc>
                <a:tc>
                  <a:txBody>
                    <a:bodyPr/>
                    <a:lstStyle/>
                    <a:p>
                      <a:pPr algn="l"/>
                      <a:r>
                        <a:rPr lang="en-US" sz="900" noProof="0" dirty="0"/>
                        <a:t>In the WS</a:t>
                      </a:r>
                      <a:endParaRPr lang="en-US" sz="900" b="1" noProof="0" dirty="0">
                        <a:solidFill>
                          <a:schemeClr val="tx1"/>
                        </a:solidFill>
                      </a:endParaRPr>
                    </a:p>
                  </a:txBody>
                  <a:tcPr marL="62430" marR="62430" marT="31226" marB="31226"/>
                </a:tc>
                <a:extLst>
                  <a:ext uri="{0D108BD9-81ED-4DB2-BD59-A6C34878D82A}">
                    <a16:rowId xmlns:a16="http://schemas.microsoft.com/office/drawing/2014/main" val="10000"/>
                  </a:ext>
                </a:extLst>
              </a:tr>
              <a:tr h="499532">
                <a:tc>
                  <a:txBody>
                    <a:bodyPr/>
                    <a:lstStyle/>
                    <a:p>
                      <a:pPr algn="l"/>
                      <a:r>
                        <a:rPr lang="en-US" sz="900" noProof="0" dirty="0" err="1"/>
                        <a:t>SparPreis</a:t>
                      </a:r>
                      <a:endParaRPr lang="en-US" sz="900" b="0" i="1" noProof="0" dirty="0"/>
                    </a:p>
                  </a:txBody>
                  <a:tcPr marL="62430" marR="62430" marT="31226" marB="31226"/>
                </a:tc>
                <a:tc>
                  <a:txBody>
                    <a:bodyPr/>
                    <a:lstStyle/>
                    <a:p>
                      <a:pPr algn="l"/>
                      <a:r>
                        <a:rPr lang="en-US" sz="900" noProof="0" dirty="0"/>
                        <a:t>Best fares and flexible one !</a:t>
                      </a:r>
                      <a:endParaRPr lang="en-US" sz="900" noProof="0" dirty="0">
                        <a:latin typeface="+mj-lt"/>
                      </a:endParaRPr>
                    </a:p>
                  </a:txBody>
                  <a:tcPr marL="62430" marR="62430" marT="31226" marB="31226"/>
                </a:tc>
                <a:tc>
                  <a:txBody>
                    <a:bodyPr/>
                    <a:lstStyle/>
                    <a:p>
                      <a:pPr algn="l"/>
                      <a:r>
                        <a:rPr lang="en-US" sz="900" noProof="0" dirty="0"/>
                        <a:t>Non exchangeable, 100% refundable</a:t>
                      </a:r>
                      <a:endParaRPr lang="en-US" sz="900" noProof="0" dirty="0">
                        <a:latin typeface="+mj-lt"/>
                      </a:endParaRPr>
                    </a:p>
                  </a:txBody>
                  <a:tcPr marL="62430" marR="62430" marT="31226" marB="31226"/>
                </a:tc>
                <a:tc>
                  <a:txBody>
                    <a:bodyPr/>
                    <a:lstStyle/>
                    <a:p>
                      <a:pPr algn="l"/>
                      <a:r>
                        <a:rPr lang="en-US" sz="900" noProof="0" dirty="0"/>
                        <a:t>CHEAPEST</a:t>
                      </a:r>
                      <a:endParaRPr lang="en-US" sz="900" noProof="0" dirty="0">
                        <a:latin typeface="+mj-lt"/>
                      </a:endParaRPr>
                    </a:p>
                  </a:txBody>
                  <a:tcPr marL="62430" marR="62430" marT="31226" marB="31226"/>
                </a:tc>
                <a:extLst>
                  <a:ext uri="{0D108BD9-81ED-4DB2-BD59-A6C34878D82A}">
                    <a16:rowId xmlns:a16="http://schemas.microsoft.com/office/drawing/2014/main" val="10001"/>
                  </a:ext>
                </a:extLst>
              </a:tr>
              <a:tr h="645225">
                <a:tc>
                  <a:txBody>
                    <a:bodyPr/>
                    <a:lstStyle/>
                    <a:p>
                      <a:pPr algn="l"/>
                      <a:r>
                        <a:rPr lang="en-US" sz="900" noProof="0" dirty="0"/>
                        <a:t>Normal Price</a:t>
                      </a:r>
                      <a:endParaRPr lang="en-US" sz="900" b="0" i="1" noProof="0" dirty="0"/>
                    </a:p>
                  </a:txBody>
                  <a:tcPr marL="62430" marR="62430" marT="31226" marB="31226"/>
                </a:tc>
                <a:tc>
                  <a:txBody>
                    <a:bodyPr/>
                    <a:lstStyle/>
                    <a:p>
                      <a:pPr algn="l"/>
                      <a:r>
                        <a:rPr lang="en-US" sz="900" noProof="0" dirty="0"/>
                        <a:t>Higher fares</a:t>
                      </a:r>
                      <a:endParaRPr lang="en-US" sz="900" noProof="0" dirty="0">
                        <a:latin typeface="+mj-lt"/>
                      </a:endParaRPr>
                    </a:p>
                  </a:txBody>
                  <a:tcPr marL="62430" marR="62430" marT="31226" marB="312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noProof="0" dirty="0"/>
                        <a:t>Non exchangeable, 100% refundable</a:t>
                      </a:r>
                    </a:p>
                    <a:p>
                      <a:pPr algn="l"/>
                      <a:endParaRPr lang="en-US" sz="900" noProof="0" dirty="0">
                        <a:latin typeface="+mj-lt"/>
                      </a:endParaRPr>
                    </a:p>
                  </a:txBody>
                  <a:tcPr marL="62430" marR="62430" marT="31226" marB="31226"/>
                </a:tc>
                <a:tc>
                  <a:txBody>
                    <a:bodyPr/>
                    <a:lstStyle/>
                    <a:p>
                      <a:pPr algn="l"/>
                      <a:r>
                        <a:rPr lang="en-US" sz="900" noProof="0" dirty="0"/>
                        <a:t>SECOND_CHEAPEST</a:t>
                      </a:r>
                      <a:endParaRPr lang="en-US" sz="900" noProof="0" dirty="0">
                        <a:latin typeface="+mj-lt"/>
                      </a:endParaRPr>
                    </a:p>
                  </a:txBody>
                  <a:tcPr marL="62430" marR="62430" marT="31226" marB="31226"/>
                </a:tc>
                <a:extLst>
                  <a:ext uri="{0D108BD9-81ED-4DB2-BD59-A6C34878D82A}">
                    <a16:rowId xmlns:a16="http://schemas.microsoft.com/office/drawing/2014/main" val="10002"/>
                  </a:ext>
                </a:extLst>
              </a:tr>
              <a:tr h="645225">
                <a:tc>
                  <a:txBody>
                    <a:bodyPr/>
                    <a:lstStyle/>
                    <a:p>
                      <a:pPr algn="l"/>
                      <a:r>
                        <a:rPr lang="en-US" sz="900" noProof="0" dirty="0"/>
                        <a:t>Basic Reservation</a:t>
                      </a:r>
                      <a:endParaRPr lang="en-US" sz="900" b="0" i="1" noProof="0" dirty="0"/>
                    </a:p>
                  </a:txBody>
                  <a:tcPr marL="62430" marR="62430" marT="31226" marB="31226"/>
                </a:tc>
                <a:tc>
                  <a:txBody>
                    <a:bodyPr/>
                    <a:lstStyle/>
                    <a:p>
                      <a:pPr algn="l"/>
                      <a:r>
                        <a:rPr lang="en-US" sz="900" noProof="0" dirty="0"/>
                        <a:t>Seat reservation – Fix fare of 4,50 €</a:t>
                      </a:r>
                      <a:endParaRPr lang="en-US" sz="900" noProof="0" dirty="0">
                        <a:latin typeface="+mj-lt"/>
                      </a:endParaRPr>
                    </a:p>
                  </a:txBody>
                  <a:tcPr marL="62430" marR="62430" marT="31226" marB="31226"/>
                </a:tc>
                <a:tc>
                  <a:txBody>
                    <a:bodyPr/>
                    <a:lstStyle/>
                    <a:p>
                      <a:pPr algn="l"/>
                      <a:r>
                        <a:rPr lang="en-US" sz="900" noProof="0" dirty="0"/>
                        <a:t>90% refundable, 50% refundable after train departure</a:t>
                      </a:r>
                      <a:endParaRPr lang="en-US" sz="900" noProof="0" dirty="0">
                        <a:latin typeface="+mj-lt"/>
                      </a:endParaRPr>
                    </a:p>
                  </a:txBody>
                  <a:tcPr marL="62430" marR="62430" marT="31226" marB="31226"/>
                </a:tc>
                <a:tc>
                  <a:txBody>
                    <a:bodyPr/>
                    <a:lstStyle/>
                    <a:p>
                      <a:pPr algn="l"/>
                      <a:endParaRPr lang="en-US" sz="900" noProof="0" dirty="0">
                        <a:latin typeface="+mj-lt"/>
                      </a:endParaRPr>
                    </a:p>
                  </a:txBody>
                  <a:tcPr marL="62430" marR="62430" marT="31226" marB="31226"/>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62553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2000" dirty="0">
                <a:solidFill>
                  <a:schemeClr val="accent6"/>
                </a:solidFill>
              </a:rPr>
              <a:t>Multiple Segment Solutions</a:t>
            </a:r>
          </a:p>
          <a:p>
            <a:pPr lvl="1"/>
            <a:r>
              <a:rPr lang="en-US" sz="1500" b="1" dirty="0"/>
              <a:t>Solutions that have multiple segments are not well returned by the </a:t>
            </a:r>
            <a:r>
              <a:rPr lang="en-US" sz="1500" b="1" dirty="0" err="1"/>
              <a:t>WebServices</a:t>
            </a:r>
            <a:r>
              <a:rPr lang="en-US" sz="1500" b="1" dirty="0"/>
              <a:t>.</a:t>
            </a:r>
          </a:p>
          <a:p>
            <a:pPr lvl="1"/>
            <a:r>
              <a:rPr lang="en-US" sz="1500" b="1" dirty="0"/>
              <a:t>In the BPCP, the output is fine</a:t>
            </a:r>
          </a:p>
          <a:p>
            <a:pPr lvl="1"/>
            <a:r>
              <a:rPr lang="en-US" sz="1500" dirty="0"/>
              <a:t>In the </a:t>
            </a:r>
            <a:r>
              <a:rPr lang="en-US" sz="1500" dirty="0" err="1"/>
              <a:t>BookingCreation</a:t>
            </a:r>
            <a:r>
              <a:rPr lang="en-US" sz="1500" dirty="0"/>
              <a:t>/</a:t>
            </a:r>
            <a:r>
              <a:rPr lang="en-US" sz="1500" dirty="0" err="1"/>
              <a:t>BookingModification</a:t>
            </a:r>
            <a:r>
              <a:rPr lang="en-US" sz="1500" dirty="0"/>
              <a:t> and </a:t>
            </a:r>
            <a:r>
              <a:rPr lang="en-US" sz="1500" dirty="0" err="1"/>
              <a:t>BookingDetailsSearch</a:t>
            </a:r>
            <a:r>
              <a:rPr lang="en-US" sz="1500" dirty="0"/>
              <a:t> the output is not OK. You get inconsistent segment descriptions.</a:t>
            </a:r>
          </a:p>
          <a:p>
            <a:pPr lvl="1"/>
            <a:r>
              <a:rPr lang="en-US" sz="1500" dirty="0"/>
              <a:t>In order to work around this problem, we advise </a:t>
            </a:r>
            <a:r>
              <a:rPr lang="en-US" sz="1500" b="1" dirty="0">
                <a:solidFill>
                  <a:schemeClr val="accent6"/>
                </a:solidFill>
              </a:rPr>
              <a:t>to store the segments information from BPCP and display this information</a:t>
            </a:r>
            <a:r>
              <a:rPr lang="en-US" sz="1500" dirty="0"/>
              <a:t> instead of the one returned from the various WS responses.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118</a:t>
            </a:fld>
            <a:endParaRPr lang="en-US" dirty="0"/>
          </a:p>
        </p:txBody>
      </p:sp>
    </p:spTree>
    <p:extLst>
      <p:ext uri="{BB962C8B-B14F-4D97-AF65-F5344CB8AC3E}">
        <p14:creationId xmlns:p14="http://schemas.microsoft.com/office/powerpoint/2010/main" val="6375702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spcAft>
                <a:spcPts val="0"/>
              </a:spcAft>
              <a:buClr>
                <a:srgbClr val="009EE0"/>
              </a:buClr>
            </a:pPr>
            <a:r>
              <a:rPr lang="en-US" sz="1500" dirty="0">
                <a:solidFill>
                  <a:prstClr val="black"/>
                </a:solidFill>
              </a:rPr>
              <a:t>Berlin </a:t>
            </a:r>
            <a:r>
              <a:rPr lang="en-US" sz="1500" dirty="0">
                <a:solidFill>
                  <a:prstClr val="black"/>
                </a:solidFill>
                <a:sym typeface="Wingdings" panose="05000000000000000000" pitchFamily="2" charset="2"/>
              </a:rPr>
              <a:t></a:t>
            </a:r>
            <a:r>
              <a:rPr lang="en-US" sz="1500" dirty="0">
                <a:solidFill>
                  <a:prstClr val="black"/>
                </a:solidFill>
              </a:rPr>
              <a:t> Hamburg example</a:t>
            </a:r>
          </a:p>
          <a:p>
            <a:pPr marL="0" lvl="1" indent="0">
              <a:buClr>
                <a:srgbClr val="009EE0"/>
              </a:buClr>
              <a:buSzPct val="100000"/>
              <a:buNone/>
            </a:pPr>
            <a:r>
              <a:rPr lang="en-US" sz="1500" dirty="0">
                <a:solidFill>
                  <a:srgbClr val="E73088"/>
                </a:solidFill>
              </a:rPr>
              <a:t>2.1) BPCP request</a:t>
            </a:r>
          </a:p>
          <a:p>
            <a:pPr marL="0" lvl="1" indent="0">
              <a:buClr>
                <a:srgbClr val="009EE0"/>
              </a:buClr>
              <a:buSzPct val="100000"/>
              <a:buNone/>
            </a:pPr>
            <a:r>
              <a:rPr lang="en-US" sz="1500" b="1" dirty="0">
                <a:solidFill>
                  <a:srgbClr val="E73088"/>
                </a:solidFill>
              </a:rPr>
              <a:t>Basic Request					To be added</a:t>
            </a:r>
            <a:endParaRPr lang="en-US" b="1" dirty="0">
              <a:solidFill>
                <a:prstClr val="black"/>
              </a:solidFill>
            </a:endParaRPr>
          </a:p>
          <a:p>
            <a:pPr marL="0" lvl="1" indent="0">
              <a:buClr>
                <a:srgbClr val="009EE0"/>
              </a:buClr>
              <a:buSzPct val="100000"/>
              <a:buNone/>
            </a:pPr>
            <a:endParaRPr lang="fr-FR" dirty="0">
              <a:solidFill>
                <a:prstClr val="black"/>
              </a:solidFill>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119</a:t>
            </a:fld>
            <a:endParaRPr lang="en-US" dirty="0"/>
          </a:p>
        </p:txBody>
      </p:sp>
      <p:sp>
        <p:nvSpPr>
          <p:cNvPr id="15" name="Rectangle 14"/>
          <p:cNvSpPr/>
          <p:nvPr/>
        </p:nvSpPr>
        <p:spPr>
          <a:xfrm>
            <a:off x="4308254" y="2466468"/>
            <a:ext cx="4561242" cy="1615827"/>
          </a:xfrm>
          <a:prstGeom prst="rect">
            <a:avLst/>
          </a:prstGeom>
        </p:spPr>
        <p:txBody>
          <a:bodyPr wrap="square">
            <a:spAutoFit/>
          </a:bodyPr>
          <a:lstStyle/>
          <a:p>
            <a:pPr fontAlgn="base">
              <a:spcBef>
                <a:spcPct val="0"/>
              </a:spcBef>
              <a:spcAft>
                <a:spcPct val="0"/>
              </a:spcAft>
            </a:pPr>
            <a:r>
              <a:rPr lang="fr-FR" sz="900" dirty="0">
                <a:solidFill>
                  <a:srgbClr val="FF0000"/>
                </a:solidFill>
                <a:latin typeface="Courier New" panose="02070309020205020404" pitchFamily="49" charset="0"/>
                <a:cs typeface="Courier New" panose="02070309020205020404" pitchFamily="49" charset="0"/>
              </a:rPr>
              <a:t>&lt;</a:t>
            </a:r>
            <a:r>
              <a:rPr lang="fr-FR" sz="900" dirty="0" err="1">
                <a:solidFill>
                  <a:srgbClr val="FF0000"/>
                </a:solidFill>
                <a:latin typeface="Courier New" panose="02070309020205020404" pitchFamily="49" charset="0"/>
                <a:cs typeface="Courier New" panose="02070309020205020404" pitchFamily="49" charset="0"/>
              </a:rPr>
              <a:t>originCityCode</a:t>
            </a:r>
            <a:r>
              <a:rPr lang="fr-FR" sz="900" dirty="0">
                <a:solidFill>
                  <a:srgbClr val="FF0000"/>
                </a:solidFill>
                <a:latin typeface="Courier New" panose="02070309020205020404" pitchFamily="49" charset="0"/>
                <a:cs typeface="Courier New" panose="02070309020205020404" pitchFamily="49" charset="0"/>
              </a:rPr>
              <a:t>&gt;8075942&lt;/</a:t>
            </a:r>
            <a:r>
              <a:rPr lang="fr-FR" sz="900" dirty="0" err="1">
                <a:solidFill>
                  <a:srgbClr val="FF0000"/>
                </a:solidFill>
                <a:latin typeface="Courier New" panose="02070309020205020404" pitchFamily="49" charset="0"/>
                <a:cs typeface="Courier New" panose="02070309020205020404" pitchFamily="49" charset="0"/>
              </a:rPr>
              <a:t>originCityCode</a:t>
            </a:r>
            <a:r>
              <a:rPr lang="fr-FR" sz="900"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FF0000"/>
                </a:solidFill>
                <a:latin typeface="Courier New" panose="02070309020205020404" pitchFamily="49" charset="0"/>
                <a:cs typeface="Courier New" panose="02070309020205020404" pitchFamily="49" charset="0"/>
              </a:rPr>
              <a:t>&lt;</a:t>
            </a:r>
            <a:r>
              <a:rPr lang="fr-FR" sz="900" dirty="0" err="1">
                <a:solidFill>
                  <a:srgbClr val="FF0000"/>
                </a:solidFill>
                <a:latin typeface="Courier New" panose="02070309020205020404" pitchFamily="49" charset="0"/>
                <a:cs typeface="Courier New" panose="02070309020205020404" pitchFamily="49" charset="0"/>
              </a:rPr>
              <a:t>destinationCityCode</a:t>
            </a:r>
            <a:r>
              <a:rPr lang="fr-FR" sz="900" dirty="0">
                <a:solidFill>
                  <a:srgbClr val="FF0000"/>
                </a:solidFill>
                <a:latin typeface="Courier New" panose="02070309020205020404" pitchFamily="49" charset="0"/>
                <a:cs typeface="Courier New" panose="02070309020205020404" pitchFamily="49" charset="0"/>
              </a:rPr>
              <a:t>&gt;8021566&lt;/</a:t>
            </a:r>
            <a:r>
              <a:rPr lang="fr-FR" sz="900" dirty="0" err="1">
                <a:solidFill>
                  <a:srgbClr val="FF0000"/>
                </a:solidFill>
                <a:latin typeface="Courier New" panose="02070309020205020404" pitchFamily="49" charset="0"/>
                <a:cs typeface="Courier New" panose="02070309020205020404" pitchFamily="49" charset="0"/>
              </a:rPr>
              <a:t>destinationCityCode</a:t>
            </a:r>
            <a:r>
              <a:rPr lang="fr-FR" sz="900"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a:p>
            <a:pPr fontAlgn="base">
              <a:spcBef>
                <a:spcPct val="0"/>
              </a:spcBef>
              <a:spcAft>
                <a:spcPct val="0"/>
              </a:spcAft>
            </a:pPr>
            <a:r>
              <a:rPr lang="fr-FR" sz="900" dirty="0">
                <a:solidFill>
                  <a:srgbClr val="FF0000"/>
                </a:solidFill>
                <a:latin typeface="Courier New" panose="02070309020205020404" pitchFamily="49" charset="0"/>
                <a:cs typeface="Courier New" panose="02070309020205020404" pitchFamily="49" charset="0"/>
              </a:rPr>
              <a:t>&lt;alternateInventorySelection&gt;DB</a:t>
            </a:r>
          </a:p>
          <a:p>
            <a:pPr fontAlgn="base">
              <a:spcBef>
                <a:spcPct val="0"/>
              </a:spcBef>
              <a:spcAft>
                <a:spcPct val="0"/>
              </a:spcAft>
            </a:pPr>
            <a:r>
              <a:rPr lang="fr-FR" sz="900" dirty="0">
                <a:solidFill>
                  <a:srgbClr val="FF0000"/>
                </a:solidFill>
                <a:latin typeface="Courier New" panose="02070309020205020404" pitchFamily="49" charset="0"/>
                <a:cs typeface="Courier New" panose="02070309020205020404" pitchFamily="49" charset="0"/>
              </a:rPr>
              <a:t>&lt;/alternateInventorySelection&gt;</a:t>
            </a:r>
          </a:p>
          <a:p>
            <a:pPr fontAlgn="base">
              <a:spcBef>
                <a:spcPct val="0"/>
              </a:spcBef>
              <a:spcAft>
                <a:spcPct val="0"/>
              </a:spcAft>
            </a:pPr>
            <a:endParaRPr lang="fr-FR" sz="900" dirty="0">
              <a:solidFill>
                <a:srgbClr val="FF0000"/>
              </a:solidFill>
              <a:latin typeface="Courier New" panose="02070309020205020404" pitchFamily="49" charset="0"/>
              <a:cs typeface="Courier New" panose="02070309020205020404" pitchFamily="49" charset="0"/>
            </a:endParaRPr>
          </a:p>
        </p:txBody>
      </p:sp>
      <p:sp>
        <p:nvSpPr>
          <p:cNvPr id="16" name="Légende encadrée 1 6"/>
          <p:cNvSpPr/>
          <p:nvPr/>
        </p:nvSpPr>
        <p:spPr bwMode="auto">
          <a:xfrm>
            <a:off x="5822300" y="2989435"/>
            <a:ext cx="2533651" cy="569891"/>
          </a:xfrm>
          <a:prstGeom prst="borderCallout1">
            <a:avLst>
              <a:gd name="adj1" fmla="val 25838"/>
              <a:gd name="adj2" fmla="val -2519"/>
              <a:gd name="adj3" fmla="val -30081"/>
              <a:gd name="adj4" fmla="val -16939"/>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000" dirty="0">
                <a:solidFill>
                  <a:srgbClr val="000000"/>
                </a:solidFill>
                <a:latin typeface="+mj-lt"/>
              </a:rPr>
              <a:t>City codes are numbers. They come from </a:t>
            </a:r>
            <a:r>
              <a:rPr lang="en-US" sz="1000" dirty="0" err="1">
                <a:solidFill>
                  <a:srgbClr val="000000"/>
                </a:solidFill>
                <a:latin typeface="+mj-lt"/>
              </a:rPr>
              <a:t>CityCache</a:t>
            </a:r>
            <a:r>
              <a:rPr lang="en-US" sz="1000" dirty="0">
                <a:solidFill>
                  <a:srgbClr val="000000"/>
                </a:solidFill>
                <a:latin typeface="+mj-lt"/>
              </a:rPr>
              <a:t> results where </a:t>
            </a:r>
            <a:r>
              <a:rPr lang="en-US" sz="1000" b="1" dirty="0">
                <a:solidFill>
                  <a:srgbClr val="000000"/>
                </a:solidFill>
                <a:latin typeface="+mj-lt"/>
              </a:rPr>
              <a:t>alternate inventory = DB_DIRECT</a:t>
            </a:r>
          </a:p>
          <a:p>
            <a:pPr fontAlgn="base">
              <a:spcBef>
                <a:spcPct val="0"/>
              </a:spcBef>
              <a:spcAft>
                <a:spcPct val="0"/>
              </a:spcAft>
            </a:pPr>
            <a:endParaRPr lang="fr-FR" sz="1000" b="1" dirty="0">
              <a:solidFill>
                <a:srgbClr val="000000"/>
              </a:solidFill>
              <a:latin typeface="+mj-lt"/>
            </a:endParaRPr>
          </a:p>
        </p:txBody>
      </p:sp>
      <p:sp>
        <p:nvSpPr>
          <p:cNvPr id="17" name="Rectangle 16"/>
          <p:cNvSpPr/>
          <p:nvPr/>
        </p:nvSpPr>
        <p:spPr>
          <a:xfrm>
            <a:off x="614497" y="2212504"/>
            <a:ext cx="4063999" cy="2785378"/>
          </a:xfrm>
          <a:prstGeom prst="rect">
            <a:avLst/>
          </a:prstGeom>
        </p:spPr>
        <p:txBody>
          <a:bodyPr wrap="square">
            <a:spAutoFit/>
          </a:bodyPr>
          <a:lstStyle/>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serviceName</a:t>
            </a:r>
            <a:r>
              <a:rPr lang="fr-FR" sz="700" dirty="0">
                <a:solidFill>
                  <a:srgbClr val="000000"/>
                </a:solidFill>
                <a:latin typeface="Courier New" panose="02070309020205020404" pitchFamily="49" charset="0"/>
                <a:cs typeface="Courier New" panose="02070309020205020404" pitchFamily="49" charset="0"/>
              </a:rPr>
              <a:t>="</a:t>
            </a:r>
            <a:r>
              <a:rPr lang="fr-FR" sz="700" dirty="0" err="1">
                <a:solidFill>
                  <a:srgbClr val="000000"/>
                </a:solidFill>
                <a:latin typeface="Courier New" panose="02070309020205020404" pitchFamily="49" charset="0"/>
                <a:cs typeface="Courier New" panose="02070309020205020404" pitchFamily="49" charset="0"/>
              </a:rPr>
              <a:t>BuildPackageForCityPair</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&lt;key&gt;Agent WS Key&lt;/key&gt;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&lt;locale&gt;</a:t>
            </a:r>
            <a:r>
              <a:rPr lang="fr-FR" sz="700" dirty="0" err="1">
                <a:solidFill>
                  <a:srgbClr val="000000"/>
                </a:solidFill>
                <a:latin typeface="Courier New" panose="02070309020205020404" pitchFamily="49" charset="0"/>
                <a:cs typeface="Courier New" panose="02070309020205020404" pitchFamily="49" charset="0"/>
              </a:rPr>
              <a:t>en_US</a:t>
            </a:r>
            <a:r>
              <a:rPr lang="fr-FR" sz="700" dirty="0">
                <a:solidFill>
                  <a:srgbClr val="000000"/>
                </a:solidFill>
                <a:latin typeface="Courier New" panose="02070309020205020404" pitchFamily="49" charset="0"/>
                <a:cs typeface="Courier New" panose="02070309020205020404" pitchFamily="49" charset="0"/>
              </a:rPr>
              <a:t>&lt;/locale&gt;</a:t>
            </a:r>
          </a:p>
          <a:p>
            <a:pPr fontAlgn="base">
              <a:spcBef>
                <a:spcPct val="0"/>
              </a:spcBef>
              <a:spcAft>
                <a:spcPct val="0"/>
              </a:spcAft>
            </a:pPr>
            <a:r>
              <a:rPr lang="fr-FR" sz="700" strike="sngStrike" dirty="0">
                <a:solidFill>
                  <a:srgbClr val="000000"/>
                </a:solidFill>
                <a:latin typeface="Courier New" panose="02070309020205020404" pitchFamily="49" charset="0"/>
                <a:cs typeface="Courier New" panose="02070309020205020404" pitchFamily="49" charset="0"/>
              </a:rPr>
              <a:t>&lt;</a:t>
            </a:r>
            <a:r>
              <a:rPr lang="fr-FR" sz="700" strike="sngStrike" dirty="0" err="1">
                <a:solidFill>
                  <a:srgbClr val="000000"/>
                </a:solidFill>
                <a:latin typeface="Courier New" panose="02070309020205020404" pitchFamily="49" charset="0"/>
                <a:cs typeface="Courier New" panose="02070309020205020404" pitchFamily="49" charset="0"/>
              </a:rPr>
              <a:t>originCityCode</a:t>
            </a:r>
            <a:r>
              <a:rPr lang="fr-FR" sz="700" strike="sngStrike" dirty="0">
                <a:solidFill>
                  <a:srgbClr val="000000"/>
                </a:solidFill>
                <a:latin typeface="Courier New" panose="02070309020205020404" pitchFamily="49" charset="0"/>
                <a:cs typeface="Courier New" panose="02070309020205020404" pitchFamily="49" charset="0"/>
              </a:rPr>
              <a:t>&gt;FRPAR&lt;/</a:t>
            </a:r>
            <a:r>
              <a:rPr lang="fr-FR" sz="700" strike="sngStrike" dirty="0" err="1">
                <a:solidFill>
                  <a:srgbClr val="000000"/>
                </a:solidFill>
                <a:latin typeface="Courier New" panose="02070309020205020404" pitchFamily="49" charset="0"/>
                <a:cs typeface="Courier New" panose="02070309020205020404" pitchFamily="49" charset="0"/>
              </a:rPr>
              <a:t>originCityCode</a:t>
            </a:r>
            <a:r>
              <a:rPr lang="fr-FR" sz="700" strike="sngStrike"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strike="sngStrike" dirty="0">
                <a:solidFill>
                  <a:srgbClr val="000000"/>
                </a:solidFill>
                <a:latin typeface="Courier New" panose="02070309020205020404" pitchFamily="49" charset="0"/>
                <a:cs typeface="Courier New" panose="02070309020205020404" pitchFamily="49" charset="0"/>
              </a:rPr>
              <a:t>&lt;</a:t>
            </a:r>
            <a:r>
              <a:rPr lang="fr-FR" sz="700" strike="sngStrike" dirty="0" err="1">
                <a:solidFill>
                  <a:srgbClr val="000000"/>
                </a:solidFill>
                <a:latin typeface="Courier New" panose="02070309020205020404" pitchFamily="49" charset="0"/>
                <a:cs typeface="Courier New" panose="02070309020205020404" pitchFamily="49" charset="0"/>
              </a:rPr>
              <a:t>destinationCityCode</a:t>
            </a:r>
            <a:r>
              <a:rPr lang="fr-FR" sz="700" strike="sngStrike" dirty="0">
                <a:solidFill>
                  <a:srgbClr val="000000"/>
                </a:solidFill>
                <a:latin typeface="Courier New" panose="02070309020205020404" pitchFamily="49" charset="0"/>
                <a:cs typeface="Courier New" panose="02070309020205020404" pitchFamily="49" charset="0"/>
              </a:rPr>
              <a:t>&gt;GBLON&lt;/</a:t>
            </a:r>
            <a:r>
              <a:rPr lang="fr-FR" sz="700" strike="sngStrike" dirty="0" err="1">
                <a:solidFill>
                  <a:srgbClr val="000000"/>
                </a:solidFill>
                <a:latin typeface="Courier New" panose="02070309020205020404" pitchFamily="49" charset="0"/>
                <a:cs typeface="Courier New" panose="02070309020205020404" pitchFamily="49" charset="0"/>
              </a:rPr>
              <a:t>destinationCityCode</a:t>
            </a:r>
            <a:r>
              <a:rPr lang="fr-FR" sz="700" strike="sngStrike"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endParaRPr lang="fr-FR" sz="700" dirty="0">
              <a:solidFill>
                <a:srgbClr val="000000"/>
              </a:solidFill>
              <a:latin typeface="Courier New" panose="02070309020205020404" pitchFamily="49" charset="0"/>
              <a:cs typeface="Courier New" panose="02070309020205020404" pitchFamily="49" charset="0"/>
            </a:endParaRP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departureDate</a:t>
            </a:r>
            <a:r>
              <a:rPr lang="fr-FR" sz="700" dirty="0">
                <a:solidFill>
                  <a:srgbClr val="000000"/>
                </a:solidFill>
                <a:latin typeface="Courier New" panose="02070309020205020404" pitchFamily="49" charset="0"/>
                <a:cs typeface="Courier New" panose="02070309020205020404" pitchFamily="49" charset="0"/>
              </a:rPr>
              <a:t>&gt;2015-05-17&lt;/</a:t>
            </a:r>
            <a:r>
              <a:rPr lang="fr-FR" sz="700" dirty="0" err="1">
                <a:solidFill>
                  <a:srgbClr val="000000"/>
                </a:solidFill>
                <a:latin typeface="Courier New" panose="02070309020205020404" pitchFamily="49" charset="0"/>
                <a:cs typeface="Courier New" panose="02070309020205020404" pitchFamily="49" charset="0"/>
              </a:rPr>
              <a:t>departureDate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departureTime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low</a:t>
            </a:r>
            <a:r>
              <a:rPr lang="fr-FR" sz="700" dirty="0">
                <a:solidFill>
                  <a:srgbClr val="000000"/>
                </a:solidFill>
                <a:latin typeface="Courier New" panose="02070309020205020404" pitchFamily="49" charset="0"/>
                <a:cs typeface="Courier New" panose="02070309020205020404" pitchFamily="49" charset="0"/>
              </a:rPr>
              <a:t>&gt;12:00&lt;/</a:t>
            </a:r>
            <a:r>
              <a:rPr lang="fr-FR" sz="700" dirty="0" err="1">
                <a:solidFill>
                  <a:srgbClr val="000000"/>
                </a:solidFill>
                <a:latin typeface="Courier New" panose="02070309020205020404" pitchFamily="49" charset="0"/>
                <a:cs typeface="Courier New" panose="02070309020205020404" pitchFamily="49" charset="0"/>
              </a:rPr>
              <a:t>low</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  &lt;high&gt;18:00&lt;/high&gt;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departureTime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nAdults</a:t>
            </a:r>
            <a:r>
              <a:rPr lang="fr-FR" sz="700" dirty="0">
                <a:solidFill>
                  <a:srgbClr val="000000"/>
                </a:solidFill>
                <a:latin typeface="Courier New" panose="02070309020205020404" pitchFamily="49" charset="0"/>
                <a:cs typeface="Courier New" panose="02070309020205020404" pitchFamily="49" charset="0"/>
              </a:rPr>
              <a:t>&gt;1&lt;/</a:t>
            </a:r>
            <a:r>
              <a:rPr lang="fr-FR" sz="700" dirty="0" err="1">
                <a:solidFill>
                  <a:srgbClr val="000000"/>
                </a:solidFill>
                <a:latin typeface="Courier New" panose="02070309020205020404" pitchFamily="49" charset="0"/>
                <a:cs typeface="Courier New" panose="02070309020205020404" pitchFamily="49" charset="0"/>
              </a:rPr>
              <a:t>nAdults</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nChildren</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nChildren</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childrenAge</a:t>
            </a:r>
            <a:r>
              <a:rPr lang="fr-FR" sz="700" dirty="0">
                <a:solidFill>
                  <a:srgbClr val="000000"/>
                </a:solidFill>
                <a:latin typeface="Courier New" panose="02070309020205020404" pitchFamily="49" charset="0"/>
                <a:cs typeface="Courier New" panose="02070309020205020404" pitchFamily="49" charset="0"/>
              </a:rPr>
              <a:t>&gt;&lt;</a:t>
            </a:r>
            <a:r>
              <a:rPr lang="fr-FR" sz="700" dirty="0" err="1">
                <a:solidFill>
                  <a:srgbClr val="000000"/>
                </a:solidFill>
                <a:latin typeface="Courier New" panose="02070309020205020404" pitchFamily="49" charset="0"/>
                <a:cs typeface="Courier New" panose="02070309020205020404" pitchFamily="49" charset="0"/>
              </a:rPr>
              <a:t>int</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int</a:t>
            </a:r>
            <a:r>
              <a:rPr lang="fr-FR" sz="700" dirty="0">
                <a:solidFill>
                  <a:srgbClr val="000000"/>
                </a:solidFill>
                <a:latin typeface="Courier New" panose="02070309020205020404" pitchFamily="49" charset="0"/>
                <a:cs typeface="Courier New" panose="02070309020205020404" pitchFamily="49" charset="0"/>
              </a:rPr>
              <a:t>&gt;&lt;/</a:t>
            </a:r>
            <a:r>
              <a:rPr lang="fr-FR" sz="700" dirty="0" err="1">
                <a:solidFill>
                  <a:srgbClr val="000000"/>
                </a:solidFill>
                <a:latin typeface="Courier New" panose="02070309020205020404" pitchFamily="49" charset="0"/>
                <a:cs typeface="Courier New" panose="02070309020205020404" pitchFamily="49" charset="0"/>
              </a:rPr>
              <a:t>childrenAge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nYouth</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nYouth</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youthAge</a:t>
            </a:r>
            <a:r>
              <a:rPr lang="fr-FR" sz="700" dirty="0">
                <a:solidFill>
                  <a:srgbClr val="000000"/>
                </a:solidFill>
                <a:latin typeface="Courier New" panose="02070309020205020404" pitchFamily="49" charset="0"/>
                <a:cs typeface="Courier New" panose="02070309020205020404" pitchFamily="49" charset="0"/>
              </a:rPr>
              <a:t>&gt;&lt;</a:t>
            </a:r>
            <a:r>
              <a:rPr lang="fr-FR" sz="700" dirty="0" err="1">
                <a:solidFill>
                  <a:srgbClr val="000000"/>
                </a:solidFill>
                <a:latin typeface="Courier New" panose="02070309020205020404" pitchFamily="49" charset="0"/>
                <a:cs typeface="Courier New" panose="02070309020205020404" pitchFamily="49" charset="0"/>
              </a:rPr>
              <a:t>int</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int</a:t>
            </a:r>
            <a:r>
              <a:rPr lang="fr-FR" sz="700" dirty="0">
                <a:solidFill>
                  <a:srgbClr val="000000"/>
                </a:solidFill>
                <a:latin typeface="Courier New" panose="02070309020205020404" pitchFamily="49" charset="0"/>
                <a:cs typeface="Courier New" panose="02070309020205020404" pitchFamily="49" charset="0"/>
              </a:rPr>
              <a:t>&gt;&lt;/</a:t>
            </a:r>
            <a:r>
              <a:rPr lang="fr-FR" sz="700" dirty="0" err="1">
                <a:solidFill>
                  <a:srgbClr val="000000"/>
                </a:solidFill>
                <a:latin typeface="Courier New" panose="02070309020205020404" pitchFamily="49" charset="0"/>
                <a:cs typeface="Courier New" panose="02070309020205020404" pitchFamily="49" charset="0"/>
              </a:rPr>
              <a:t>youthAge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nSeniors</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nSeniors</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nPassHolders</a:t>
            </a:r>
            <a:r>
              <a:rPr lang="fr-FR" sz="700" dirty="0">
                <a:solidFill>
                  <a:srgbClr val="000000"/>
                </a:solidFill>
                <a:latin typeface="Courier New" panose="02070309020205020404" pitchFamily="49" charset="0"/>
                <a:cs typeface="Courier New" panose="02070309020205020404" pitchFamily="49" charset="0"/>
              </a:rPr>
              <a:t>&gt;0&lt;/</a:t>
            </a:r>
            <a:r>
              <a:rPr lang="fr-FR" sz="700" dirty="0" err="1">
                <a:solidFill>
                  <a:srgbClr val="000000"/>
                </a:solidFill>
                <a:latin typeface="Courier New" panose="02070309020205020404" pitchFamily="49" charset="0"/>
                <a:cs typeface="Courier New" panose="02070309020205020404" pitchFamily="49" charset="0"/>
              </a:rPr>
              <a:t>nPassHolders</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packageType</a:t>
            </a:r>
            <a:r>
              <a:rPr lang="fr-FR" sz="700" b="1" dirty="0">
                <a:solidFill>
                  <a:srgbClr val="FF0000"/>
                </a:solidFill>
                <a:latin typeface="Courier New" panose="02070309020205020404" pitchFamily="49" charset="0"/>
                <a:cs typeface="Courier New" panose="02070309020205020404" pitchFamily="49" charset="0"/>
              </a:rPr>
              <a:t>&gt;PRICE_DRIVEN&lt;/</a:t>
            </a:r>
            <a:r>
              <a:rPr lang="fr-FR" sz="700" b="1" dirty="0" err="1">
                <a:solidFill>
                  <a:srgbClr val="FF0000"/>
                </a:solidFill>
                <a:latin typeface="Courier New" panose="02070309020205020404" pitchFamily="49" charset="0"/>
                <a:cs typeface="Courier New" panose="02070309020205020404" pitchFamily="49" charset="0"/>
              </a:rPr>
              <a:t>packageType</a:t>
            </a:r>
            <a:r>
              <a:rPr lang="fr-FR" sz="70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fareTypes</a:t>
            </a:r>
            <a:r>
              <a:rPr lang="fr-FR" sz="700" dirty="0">
                <a:solidFill>
                  <a:srgbClr val="000000"/>
                </a:solidFill>
                <a:latin typeface="Courier New" panose="02070309020205020404" pitchFamily="49" charset="0"/>
                <a:cs typeface="Courier New" panose="02070309020205020404" pitchFamily="49" charset="0"/>
              </a:rPr>
              <a:t>&gt;RETAIL&lt;/</a:t>
            </a:r>
            <a:r>
              <a:rPr lang="fr-FR" sz="700" dirty="0" err="1">
                <a:solidFill>
                  <a:srgbClr val="000000"/>
                </a:solidFill>
                <a:latin typeface="Courier New" panose="02070309020205020404" pitchFamily="49" charset="0"/>
                <a:cs typeface="Courier New" panose="02070309020205020404" pitchFamily="49" charset="0"/>
              </a:rPr>
              <a:t>fareTypes</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roundtripMode</a:t>
            </a:r>
            <a:r>
              <a:rPr lang="fr-FR" sz="700" dirty="0">
                <a:solidFill>
                  <a:srgbClr val="000000"/>
                </a:solidFill>
                <a:latin typeface="Courier New" panose="02070309020205020404" pitchFamily="49" charset="0"/>
                <a:cs typeface="Courier New" panose="02070309020205020404" pitchFamily="49" charset="0"/>
              </a:rPr>
              <a:t>&gt;FORWARD_ONLY&lt;/</a:t>
            </a:r>
            <a:r>
              <a:rPr lang="fr-FR" sz="700" dirty="0" err="1">
                <a:solidFill>
                  <a:srgbClr val="000000"/>
                </a:solidFill>
                <a:latin typeface="Courier New" panose="02070309020205020404" pitchFamily="49" charset="0"/>
                <a:cs typeface="Courier New" panose="02070309020205020404" pitchFamily="49" charset="0"/>
              </a:rPr>
              <a:t>roundtripMode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groupMode</a:t>
            </a:r>
            <a:r>
              <a:rPr lang="fr-FR" sz="700" dirty="0">
                <a:solidFill>
                  <a:srgbClr val="000000"/>
                </a:solidFill>
                <a:latin typeface="Courier New" panose="02070309020205020404" pitchFamily="49" charset="0"/>
                <a:cs typeface="Courier New" panose="02070309020205020404" pitchFamily="49" charset="0"/>
              </a:rPr>
              <a:t>&gt;INDIVIDUAL&lt;/</a:t>
            </a:r>
            <a:r>
              <a:rPr lang="fr-FR" sz="700" dirty="0" err="1">
                <a:solidFill>
                  <a:srgbClr val="000000"/>
                </a:solidFill>
                <a:latin typeface="Courier New" panose="02070309020205020404" pitchFamily="49" charset="0"/>
                <a:cs typeface="Courier New" panose="02070309020205020404" pitchFamily="49" charset="0"/>
              </a:rPr>
              <a:t>groupMode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storeOTSegmentSchedule</a:t>
            </a:r>
            <a:r>
              <a:rPr lang="fr-FR" sz="700" dirty="0">
                <a:solidFill>
                  <a:srgbClr val="000000"/>
                </a:solidFill>
                <a:latin typeface="Courier New" panose="02070309020205020404" pitchFamily="49" charset="0"/>
                <a:cs typeface="Courier New" panose="02070309020205020404" pitchFamily="49" charset="0"/>
              </a:rPr>
              <a:t>&gt;false&lt;/</a:t>
            </a:r>
            <a:r>
              <a:rPr lang="fr-FR" sz="700" dirty="0" err="1">
                <a:solidFill>
                  <a:srgbClr val="000000"/>
                </a:solidFill>
                <a:latin typeface="Courier New" panose="02070309020205020404" pitchFamily="49" charset="0"/>
                <a:cs typeface="Courier New" panose="02070309020205020404" pitchFamily="49" charset="0"/>
              </a:rPr>
              <a:t>storeOTSegmentSchedule</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useFullDayResult</a:t>
            </a:r>
            <a:r>
              <a:rPr lang="fr-FR" sz="700" dirty="0">
                <a:solidFill>
                  <a:srgbClr val="000000"/>
                </a:solidFill>
                <a:latin typeface="Courier New" panose="02070309020205020404" pitchFamily="49" charset="0"/>
                <a:cs typeface="Courier New" panose="02070309020205020404" pitchFamily="49" charset="0"/>
              </a:rPr>
              <a:t>&gt;false&lt;/</a:t>
            </a:r>
            <a:r>
              <a:rPr lang="fr-FR" sz="700" dirty="0" err="1">
                <a:solidFill>
                  <a:srgbClr val="000000"/>
                </a:solidFill>
                <a:latin typeface="Courier New" panose="02070309020205020404" pitchFamily="49" charset="0"/>
                <a:cs typeface="Courier New" panose="02070309020205020404" pitchFamily="49" charset="0"/>
              </a:rPr>
              <a:t>useFullDayResult</a:t>
            </a:r>
            <a:r>
              <a:rPr lang="fr-FR" sz="7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&gt;</a:t>
            </a:r>
          </a:p>
        </p:txBody>
      </p:sp>
      <p:cxnSp>
        <p:nvCxnSpPr>
          <p:cNvPr id="18" name="Connecteur droit 17"/>
          <p:cNvCxnSpPr/>
          <p:nvPr/>
        </p:nvCxnSpPr>
        <p:spPr bwMode="auto">
          <a:xfrm>
            <a:off x="3345549" y="2680556"/>
            <a:ext cx="962705"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Connecteur droit 18"/>
          <p:cNvCxnSpPr/>
          <p:nvPr/>
        </p:nvCxnSpPr>
        <p:spPr bwMode="auto">
          <a:xfrm>
            <a:off x="3041970" y="2881229"/>
            <a:ext cx="1263955" cy="87303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0" name="ZoneTexte 19"/>
          <p:cNvSpPr txBox="1"/>
          <p:nvPr/>
        </p:nvSpPr>
        <p:spPr>
          <a:xfrm>
            <a:off x="4971866" y="4237958"/>
            <a:ext cx="2686050" cy="400110"/>
          </a:xfrm>
          <a:prstGeom prst="rect">
            <a:avLst/>
          </a:prstGeom>
          <a:noFill/>
        </p:spPr>
        <p:txBody>
          <a:bodyPr wrap="square" rtlCol="0">
            <a:spAutoFit/>
          </a:bodyPr>
          <a:lstStyle/>
          <a:p>
            <a:pPr fontAlgn="base">
              <a:spcBef>
                <a:spcPct val="0"/>
              </a:spcBef>
              <a:spcAft>
                <a:spcPct val="0"/>
              </a:spcAft>
            </a:pPr>
            <a:r>
              <a:rPr lang="en-US" sz="1000" dirty="0">
                <a:solidFill>
                  <a:srgbClr val="000000"/>
                </a:solidFill>
                <a:latin typeface="+mj-lt"/>
              </a:rPr>
              <a:t>Price Driven mode is compulsory to get all fares</a:t>
            </a:r>
          </a:p>
        </p:txBody>
      </p:sp>
      <p:cxnSp>
        <p:nvCxnSpPr>
          <p:cNvPr id="21" name="Connecteur droit 20"/>
          <p:cNvCxnSpPr/>
          <p:nvPr/>
        </p:nvCxnSpPr>
        <p:spPr bwMode="auto">
          <a:xfrm>
            <a:off x="3041970" y="4204621"/>
            <a:ext cx="1929896" cy="21836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3972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02440"/>
          </a:xfrm>
        </p:spPr>
        <p:txBody>
          <a:bodyPr/>
          <a:lstStyle/>
          <a:p>
            <a:r>
              <a:rPr lang="en-US" dirty="0"/>
              <a:t>2. PTP Simple Example</a:t>
            </a:r>
          </a:p>
          <a:p>
            <a:r>
              <a:rPr lang="en-US" sz="1900" cap="none" dirty="0">
                <a:solidFill>
                  <a:schemeClr val="bg2"/>
                </a:solidFill>
              </a:rPr>
              <a:t>1) BPCP Request: Basic Call</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a:t>
            </a:fld>
            <a:endParaRPr 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 t="19074" r="80885" b="34417"/>
          <a:stretch/>
        </p:blipFill>
        <p:spPr bwMode="auto">
          <a:xfrm>
            <a:off x="631339" y="1630978"/>
            <a:ext cx="1961235" cy="329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026147" y="1302098"/>
            <a:ext cx="4320480" cy="3785652"/>
          </a:xfrm>
          <a:prstGeom prst="rect">
            <a:avLst/>
          </a:prstGeom>
        </p:spPr>
        <p:txBody>
          <a:bodyPr wrap="square">
            <a:spAutoFit/>
          </a:bodyPr>
          <a:lstStyle/>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request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serviceName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BuildPackageForCityPair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&lt;key&gt;Agent WS Key&lt;/key&gt;</a:t>
            </a:r>
          </a:p>
          <a:p>
            <a:r>
              <a:rPr lang="fr-FR" sz="1000" dirty="0">
                <a:latin typeface="Courier New" panose="02070309020205020404" pitchFamily="49" charset="0"/>
                <a:cs typeface="Courier New" panose="02070309020205020404" pitchFamily="49" charset="0"/>
              </a:rPr>
              <a:t>&lt;locale&gt;</a:t>
            </a:r>
            <a:r>
              <a:rPr lang="fr-FR" sz="1000" dirty="0" err="1">
                <a:latin typeface="Courier New" panose="02070309020205020404" pitchFamily="49" charset="0"/>
                <a:cs typeface="Courier New" panose="02070309020205020404" pitchFamily="49" charset="0"/>
              </a:rPr>
              <a:t>en_US</a:t>
            </a:r>
            <a:r>
              <a:rPr lang="fr-FR" sz="1000" dirty="0">
                <a:latin typeface="Courier New" panose="02070309020205020404" pitchFamily="49" charset="0"/>
                <a:cs typeface="Courier New" panose="02070309020205020404" pitchFamily="49" charset="0"/>
              </a:rPr>
              <a:t>&lt;/locale&gt;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originCityCode</a:t>
            </a:r>
            <a:r>
              <a:rPr lang="fr-FR" sz="1000" dirty="0">
                <a:latin typeface="Courier New" panose="02070309020205020404" pitchFamily="49" charset="0"/>
                <a:cs typeface="Courier New" panose="02070309020205020404" pitchFamily="49" charset="0"/>
              </a:rPr>
              <a:t>&gt;FRPAR&lt;/</a:t>
            </a:r>
            <a:r>
              <a:rPr lang="fr-FR" sz="1000" dirty="0" err="1">
                <a:latin typeface="Courier New" panose="02070309020205020404" pitchFamily="49" charset="0"/>
                <a:cs typeface="Courier New" panose="02070309020205020404" pitchFamily="49" charset="0"/>
              </a:rPr>
              <a:t>originCityCode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destinationCityCode</a:t>
            </a:r>
            <a:r>
              <a:rPr lang="fr-FR" sz="1000" dirty="0">
                <a:latin typeface="Courier New" panose="02070309020205020404" pitchFamily="49" charset="0"/>
                <a:cs typeface="Courier New" panose="02070309020205020404" pitchFamily="49" charset="0"/>
              </a:rPr>
              <a:t>&gt;GBLON&lt;/</a:t>
            </a:r>
            <a:r>
              <a:rPr lang="fr-FR" sz="1000" dirty="0" err="1">
                <a:latin typeface="Courier New" panose="02070309020205020404" pitchFamily="49" charset="0"/>
                <a:cs typeface="Courier New" panose="02070309020205020404" pitchFamily="49" charset="0"/>
              </a:rPr>
              <a:t>destinationCityCode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departureDate</a:t>
            </a:r>
            <a:r>
              <a:rPr lang="fr-FR" sz="1000" dirty="0">
                <a:latin typeface="Courier New" panose="02070309020205020404" pitchFamily="49" charset="0"/>
                <a:cs typeface="Courier New" panose="02070309020205020404" pitchFamily="49" charset="0"/>
              </a:rPr>
              <a:t>&gt;2013-12-17&lt;/</a:t>
            </a:r>
            <a:r>
              <a:rPr lang="fr-FR" sz="1000" dirty="0" err="1">
                <a:latin typeface="Courier New" panose="02070309020205020404" pitchFamily="49" charset="0"/>
                <a:cs typeface="Courier New" panose="02070309020205020404" pitchFamily="49" charset="0"/>
              </a:rPr>
              <a:t>departureDate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departureTime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low</a:t>
            </a:r>
            <a:r>
              <a:rPr lang="fr-FR" sz="1000" dirty="0">
                <a:latin typeface="Courier New" panose="02070309020205020404" pitchFamily="49" charset="0"/>
                <a:cs typeface="Courier New" panose="02070309020205020404" pitchFamily="49" charset="0"/>
              </a:rPr>
              <a:t>&gt;12:00&lt;/</a:t>
            </a:r>
            <a:r>
              <a:rPr lang="fr-FR" sz="1000" dirty="0" err="1">
                <a:latin typeface="Courier New" panose="02070309020205020404" pitchFamily="49" charset="0"/>
                <a:cs typeface="Courier New" panose="02070309020205020404" pitchFamily="49" charset="0"/>
              </a:rPr>
              <a:t>low</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&lt;high&gt;18:00&lt;/high&gt;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departureTime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nAdults</a:t>
            </a:r>
            <a:r>
              <a:rPr lang="fr-FR" sz="1000" dirty="0">
                <a:latin typeface="Courier New" panose="02070309020205020404" pitchFamily="49" charset="0"/>
                <a:cs typeface="Courier New" panose="02070309020205020404" pitchFamily="49" charset="0"/>
              </a:rPr>
              <a:t>&gt;1&lt;/</a:t>
            </a:r>
            <a:r>
              <a:rPr lang="fr-FR" sz="1000" dirty="0" err="1">
                <a:latin typeface="Courier New" panose="02070309020205020404" pitchFamily="49" charset="0"/>
                <a:cs typeface="Courier New" panose="02070309020205020404" pitchFamily="49" charset="0"/>
              </a:rPr>
              <a:t>nAdults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nChildren</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nChildren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childrenAge</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childrenAge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nYouth</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nYouth</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youthAge</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youthAge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nSeniors</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nSeniors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nPassHolders</a:t>
            </a:r>
            <a:r>
              <a:rPr lang="fr-FR" sz="1000" dirty="0">
                <a:latin typeface="Courier New" panose="02070309020205020404" pitchFamily="49" charset="0"/>
                <a:cs typeface="Courier New" panose="02070309020205020404" pitchFamily="49" charset="0"/>
              </a:rPr>
              <a:t>&gt;0&lt;/</a:t>
            </a:r>
            <a:r>
              <a:rPr lang="fr-FR" sz="1000" dirty="0" err="1">
                <a:latin typeface="Courier New" panose="02070309020205020404" pitchFamily="49" charset="0"/>
                <a:cs typeface="Courier New" panose="02070309020205020404" pitchFamily="49" charset="0"/>
              </a:rPr>
              <a:t>nPassHolders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packageType</a:t>
            </a:r>
            <a:r>
              <a:rPr lang="fr-FR" sz="1000" dirty="0">
                <a:latin typeface="Courier New" panose="02070309020205020404" pitchFamily="49" charset="0"/>
                <a:cs typeface="Courier New" panose="02070309020205020404" pitchFamily="49" charset="0"/>
              </a:rPr>
              <a:t>&gt;PRICE_DRIVEN&lt;/</a:t>
            </a:r>
            <a:r>
              <a:rPr lang="fr-FR" sz="1000" dirty="0" err="1">
                <a:latin typeface="Courier New" panose="02070309020205020404" pitchFamily="49" charset="0"/>
                <a:cs typeface="Courier New" panose="02070309020205020404" pitchFamily="49" charset="0"/>
              </a:rPr>
              <a:t>packageType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fareTypes</a:t>
            </a:r>
            <a:r>
              <a:rPr lang="fr-FR" sz="1000" dirty="0">
                <a:latin typeface="Courier New" panose="02070309020205020404" pitchFamily="49" charset="0"/>
                <a:cs typeface="Courier New" panose="02070309020205020404" pitchFamily="49" charset="0"/>
              </a:rPr>
              <a:t>&gt;RETAIL&lt;/</a:t>
            </a:r>
            <a:r>
              <a:rPr lang="fr-FR" sz="1000" dirty="0" err="1">
                <a:latin typeface="Courier New" panose="02070309020205020404" pitchFamily="49" charset="0"/>
                <a:cs typeface="Courier New" panose="02070309020205020404" pitchFamily="49" charset="0"/>
              </a:rPr>
              <a:t>fareTypes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roundtripMode</a:t>
            </a:r>
            <a:r>
              <a:rPr lang="fr-FR" sz="1000" dirty="0">
                <a:latin typeface="Courier New" panose="02070309020205020404" pitchFamily="49" charset="0"/>
                <a:cs typeface="Courier New" panose="02070309020205020404" pitchFamily="49" charset="0"/>
              </a:rPr>
              <a:t>&gt;FORWARD_ONLY&lt;/</a:t>
            </a:r>
            <a:r>
              <a:rPr lang="fr-FR" sz="1000" dirty="0" err="1">
                <a:latin typeface="Courier New" panose="02070309020205020404" pitchFamily="49" charset="0"/>
                <a:cs typeface="Courier New" panose="02070309020205020404" pitchFamily="49" charset="0"/>
              </a:rPr>
              <a:t>roundtripMode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groupMode</a:t>
            </a:r>
            <a:r>
              <a:rPr lang="fr-FR" sz="1000" dirty="0">
                <a:latin typeface="Courier New" panose="02070309020205020404" pitchFamily="49" charset="0"/>
                <a:cs typeface="Courier New" panose="02070309020205020404" pitchFamily="49" charset="0"/>
              </a:rPr>
              <a:t>&gt;INDIVIDUAL&lt;/</a:t>
            </a:r>
            <a:r>
              <a:rPr lang="fr-FR" sz="1000" dirty="0" err="1">
                <a:latin typeface="Courier New" panose="02070309020205020404" pitchFamily="49" charset="0"/>
                <a:cs typeface="Courier New" panose="02070309020205020404" pitchFamily="49" charset="0"/>
              </a:rPr>
              <a:t>groupMode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storeOTSegmentSchedule</a:t>
            </a:r>
            <a:r>
              <a:rPr lang="fr-FR" sz="1000" dirty="0">
                <a:latin typeface="Courier New" panose="02070309020205020404" pitchFamily="49" charset="0"/>
                <a:cs typeface="Courier New" panose="02070309020205020404" pitchFamily="49" charset="0"/>
              </a:rPr>
              <a:t>&gt;false&lt;/</a:t>
            </a:r>
            <a:r>
              <a:rPr lang="fr-FR" sz="1000" dirty="0" err="1">
                <a:latin typeface="Courier New" panose="02070309020205020404" pitchFamily="49" charset="0"/>
                <a:cs typeface="Courier New" panose="02070309020205020404" pitchFamily="49" charset="0"/>
              </a:rPr>
              <a:t>storeOTSegmentSchedule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useFullDayResult</a:t>
            </a:r>
            <a:r>
              <a:rPr lang="fr-FR" sz="1000" dirty="0">
                <a:latin typeface="Courier New" panose="02070309020205020404" pitchFamily="49" charset="0"/>
                <a:cs typeface="Courier New" panose="02070309020205020404" pitchFamily="49" charset="0"/>
              </a:rPr>
              <a:t>&gt;false&lt;/</a:t>
            </a:r>
            <a:r>
              <a:rPr lang="fr-FR" sz="1000" dirty="0" err="1">
                <a:latin typeface="Courier New" panose="02070309020205020404" pitchFamily="49" charset="0"/>
                <a:cs typeface="Courier New" panose="02070309020205020404" pitchFamily="49" charset="0"/>
              </a:rPr>
              <a:t>useFullDayResult</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request</a:t>
            </a:r>
            <a:r>
              <a:rPr lang="fr-FR" sz="1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2746675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2.2)   BPCP response</a:t>
            </a:r>
          </a:p>
          <a:p>
            <a:pPr lvl="1"/>
            <a:r>
              <a:rPr lang="en-US" sz="1500" dirty="0"/>
              <a:t>Same structure as a basic response</a:t>
            </a:r>
          </a:p>
          <a:p>
            <a:pPr lvl="1"/>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familyName</a:t>
            </a:r>
            <a:r>
              <a:rPr lang="en-US" sz="1500" dirty="0">
                <a:latin typeface="Courier New" panose="02070309020205020404" pitchFamily="49" charset="0"/>
                <a:cs typeface="Courier New" panose="02070309020205020404" pitchFamily="49" charset="0"/>
              </a:rPr>
              <a:t>&gt;DB Tickets&lt;/</a:t>
            </a:r>
            <a:r>
              <a:rPr lang="en-US" sz="1500" dirty="0" err="1">
                <a:latin typeface="Courier New" panose="02070309020205020404" pitchFamily="49" charset="0"/>
                <a:cs typeface="Courier New" panose="02070309020205020404" pitchFamily="49" charset="0"/>
              </a:rPr>
              <a:t>familyName</a:t>
            </a:r>
            <a:r>
              <a:rPr lang="en-US" sz="1500" dirty="0">
                <a:latin typeface="Courier New" panose="02070309020205020404" pitchFamily="49" charset="0"/>
                <a:cs typeface="Courier New" panose="02070309020205020404" pitchFamily="49" charset="0"/>
              </a:rPr>
              <a:t>&gt; </a:t>
            </a:r>
            <a:r>
              <a:rPr lang="en-US" sz="1500" dirty="0"/>
              <a:t>or </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familyName</a:t>
            </a:r>
            <a:r>
              <a:rPr lang="en-US" sz="1500" dirty="0">
                <a:latin typeface="Courier New" panose="02070309020205020404" pitchFamily="49" charset="0"/>
                <a:cs typeface="Courier New" panose="02070309020205020404" pitchFamily="49" charset="0"/>
              </a:rPr>
              <a:t>&gt;DB Reservation&lt;/</a:t>
            </a:r>
            <a:r>
              <a:rPr lang="en-US" sz="1500" dirty="0" err="1">
                <a:latin typeface="Courier New" panose="02070309020205020404" pitchFamily="49" charset="0"/>
                <a:cs typeface="Courier New" panose="02070309020205020404" pitchFamily="49" charset="0"/>
              </a:rPr>
              <a:t>familyName</a:t>
            </a:r>
            <a:r>
              <a:rPr lang="en-US" sz="1500" dirty="0">
                <a:latin typeface="Courier New" panose="02070309020205020404" pitchFamily="49" charset="0"/>
                <a:cs typeface="Courier New" panose="02070309020205020404" pitchFamily="49" charset="0"/>
              </a:rPr>
              <a:t>&gt;</a:t>
            </a:r>
            <a:r>
              <a:rPr lang="en-US" sz="1500" dirty="0"/>
              <a:t> indicates it comes from DB direct connection</a:t>
            </a:r>
          </a:p>
          <a:p>
            <a:pPr lvl="1"/>
            <a:r>
              <a:rPr lang="en-US" sz="1500" dirty="0"/>
              <a:t>4 Family IDs</a:t>
            </a:r>
          </a:p>
          <a:p>
            <a:pPr lvl="1"/>
            <a:endParaRPr lang="en-US" sz="1500" dirty="0"/>
          </a:p>
          <a:p>
            <a:pPr lvl="1"/>
            <a:endParaRPr lang="en-US" sz="1500" dirty="0"/>
          </a:p>
          <a:p>
            <a:pPr lvl="1"/>
            <a:endParaRPr lang="en-US" sz="1500" dirty="0"/>
          </a:p>
          <a:p>
            <a:pPr lvl="1"/>
            <a:r>
              <a:rPr lang="en-US" sz="1500" dirty="0"/>
              <a:t>You get a </a:t>
            </a:r>
            <a:r>
              <a:rPr lang="en-US" sz="1500" dirty="0" err="1"/>
              <a:t>DBProductID</a:t>
            </a:r>
            <a:r>
              <a:rPr lang="en-US" sz="1500" dirty="0"/>
              <a:t> for each returned product. It indicates which type of product it is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120</a:t>
            </a:fld>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3450151598"/>
              </p:ext>
            </p:extLst>
          </p:nvPr>
        </p:nvGraphicFramePr>
        <p:xfrm>
          <a:off x="1296430" y="2968588"/>
          <a:ext cx="2844316" cy="948279"/>
        </p:xfrm>
        <a:graphic>
          <a:graphicData uri="http://schemas.openxmlformats.org/drawingml/2006/table">
            <a:tbl>
              <a:tblPr>
                <a:tableStyleId>{6E25E649-3F16-4E02-A733-19D2CDBF48F0}</a:tableStyleId>
              </a:tblPr>
              <a:tblGrid>
                <a:gridCol w="675803">
                  <a:extLst>
                    <a:ext uri="{9D8B030D-6E8A-4147-A177-3AD203B41FA5}">
                      <a16:colId xmlns:a16="http://schemas.microsoft.com/office/drawing/2014/main" val="20000"/>
                    </a:ext>
                  </a:extLst>
                </a:gridCol>
                <a:gridCol w="2168513">
                  <a:extLst>
                    <a:ext uri="{9D8B030D-6E8A-4147-A177-3AD203B41FA5}">
                      <a16:colId xmlns:a16="http://schemas.microsoft.com/office/drawing/2014/main" val="20001"/>
                    </a:ext>
                  </a:extLst>
                </a:gridCol>
              </a:tblGrid>
              <a:tr h="148314">
                <a:tc>
                  <a:txBody>
                    <a:bodyPr/>
                    <a:lstStyle/>
                    <a:p>
                      <a:pPr algn="ctr" fontAlgn="ctr"/>
                      <a:r>
                        <a:rPr lang="en-US" sz="800" u="none" strike="noStrike" dirty="0">
                          <a:effectLst/>
                        </a:rPr>
                        <a:t>300095</a:t>
                      </a:r>
                      <a:endParaRPr lang="en-US" sz="800" b="0" i="0" u="none" strike="noStrike" dirty="0">
                        <a:solidFill>
                          <a:srgbClr val="000000"/>
                        </a:solidFill>
                        <a:effectLst/>
                        <a:latin typeface="Arial"/>
                      </a:endParaRPr>
                    </a:p>
                  </a:txBody>
                  <a:tcPr marL="7707" marR="7707" marT="7707" marB="0" anchor="ctr"/>
                </a:tc>
                <a:tc>
                  <a:txBody>
                    <a:bodyPr/>
                    <a:lstStyle/>
                    <a:p>
                      <a:pPr algn="l" fontAlgn="ctr"/>
                      <a:r>
                        <a:rPr lang="en-US" sz="800" u="none" strike="noStrike" dirty="0">
                          <a:effectLst/>
                        </a:rPr>
                        <a:t>DB – Direct Connection City Night Line</a:t>
                      </a:r>
                      <a:endParaRPr lang="en-US" sz="800" b="0" i="0" u="none" strike="noStrike" dirty="0">
                        <a:solidFill>
                          <a:srgbClr val="000000"/>
                        </a:solidFill>
                        <a:effectLst/>
                        <a:latin typeface="Arial"/>
                      </a:endParaRPr>
                    </a:p>
                  </a:txBody>
                  <a:tcPr marL="7707" marR="7707" marT="7707" marB="0" anchor="ctr"/>
                </a:tc>
                <a:extLst>
                  <a:ext uri="{0D108BD9-81ED-4DB2-BD59-A6C34878D82A}">
                    <a16:rowId xmlns:a16="http://schemas.microsoft.com/office/drawing/2014/main" val="10000"/>
                  </a:ext>
                </a:extLst>
              </a:tr>
              <a:tr h="266655">
                <a:tc>
                  <a:txBody>
                    <a:bodyPr/>
                    <a:lstStyle/>
                    <a:p>
                      <a:pPr algn="ctr" fontAlgn="ctr"/>
                      <a:r>
                        <a:rPr lang="en-US" sz="800" u="none" strike="noStrike" dirty="0">
                          <a:effectLst/>
                        </a:rPr>
                        <a:t>300096</a:t>
                      </a:r>
                      <a:endParaRPr lang="en-US" sz="800" b="0" i="0" u="none" strike="noStrike" dirty="0">
                        <a:solidFill>
                          <a:srgbClr val="000000"/>
                        </a:solidFill>
                        <a:effectLst/>
                        <a:latin typeface="Arial"/>
                      </a:endParaRPr>
                    </a:p>
                  </a:txBody>
                  <a:tcPr marL="7707" marR="7707" marT="7707" marB="0" anchor="ctr"/>
                </a:tc>
                <a:tc>
                  <a:txBody>
                    <a:bodyPr/>
                    <a:lstStyle/>
                    <a:p>
                      <a:pPr algn="l" fontAlgn="ctr"/>
                      <a:r>
                        <a:rPr lang="en-US" sz="800" u="none" strike="noStrike" dirty="0">
                          <a:effectLst/>
                        </a:rPr>
                        <a:t>DB - Direct Connection Direct Global Fare</a:t>
                      </a:r>
                      <a:endParaRPr lang="en-US" sz="800" b="0" i="0" u="none" strike="noStrike" dirty="0">
                        <a:solidFill>
                          <a:srgbClr val="000000"/>
                        </a:solidFill>
                        <a:effectLst/>
                        <a:latin typeface="Arial"/>
                      </a:endParaRPr>
                    </a:p>
                  </a:txBody>
                  <a:tcPr marL="7707" marR="7707" marT="7707" marB="0" anchor="ctr"/>
                </a:tc>
                <a:extLst>
                  <a:ext uri="{0D108BD9-81ED-4DB2-BD59-A6C34878D82A}">
                    <a16:rowId xmlns:a16="http://schemas.microsoft.com/office/drawing/2014/main" val="10001"/>
                  </a:ext>
                </a:extLst>
              </a:tr>
              <a:tr h="266655">
                <a:tc>
                  <a:txBody>
                    <a:bodyPr/>
                    <a:lstStyle/>
                    <a:p>
                      <a:pPr algn="ctr" fontAlgn="ctr"/>
                      <a:r>
                        <a:rPr lang="en-US" sz="800" u="none" strike="noStrike" dirty="0">
                          <a:effectLst/>
                        </a:rPr>
                        <a:t>300094</a:t>
                      </a:r>
                      <a:endParaRPr lang="en-US" sz="800" b="0" i="0" u="none" strike="noStrike" dirty="0">
                        <a:solidFill>
                          <a:srgbClr val="000000"/>
                        </a:solidFill>
                        <a:effectLst/>
                        <a:latin typeface="Arial"/>
                      </a:endParaRPr>
                    </a:p>
                  </a:txBody>
                  <a:tcPr marL="7707" marR="7707" marT="7707" marB="0" anchor="ctr"/>
                </a:tc>
                <a:tc>
                  <a:txBody>
                    <a:bodyPr/>
                    <a:lstStyle/>
                    <a:p>
                      <a:pPr algn="l" fontAlgn="ctr"/>
                      <a:r>
                        <a:rPr lang="en-US" sz="800" u="none" strike="noStrike" dirty="0">
                          <a:effectLst/>
                        </a:rPr>
                        <a:t>DB - Direct Connection Direct Reservation</a:t>
                      </a:r>
                      <a:endParaRPr lang="en-US" sz="800" b="0" i="0" u="none" strike="noStrike" dirty="0">
                        <a:solidFill>
                          <a:srgbClr val="000000"/>
                        </a:solidFill>
                        <a:effectLst/>
                        <a:latin typeface="Arial"/>
                      </a:endParaRPr>
                    </a:p>
                  </a:txBody>
                  <a:tcPr marL="7707" marR="7707" marT="7707" marB="0" anchor="ctr"/>
                </a:tc>
                <a:extLst>
                  <a:ext uri="{0D108BD9-81ED-4DB2-BD59-A6C34878D82A}">
                    <a16:rowId xmlns:a16="http://schemas.microsoft.com/office/drawing/2014/main" val="10002"/>
                  </a:ext>
                </a:extLst>
              </a:tr>
              <a:tr h="266655">
                <a:tc>
                  <a:txBody>
                    <a:bodyPr/>
                    <a:lstStyle/>
                    <a:p>
                      <a:pPr algn="ctr" fontAlgn="ctr"/>
                      <a:r>
                        <a:rPr lang="en-US" sz="800" u="none" strike="noStrike" dirty="0">
                          <a:effectLst/>
                        </a:rPr>
                        <a:t>300093</a:t>
                      </a:r>
                      <a:endParaRPr lang="en-US" sz="800" b="0" i="0" u="none" strike="noStrike" dirty="0">
                        <a:solidFill>
                          <a:srgbClr val="000000"/>
                        </a:solidFill>
                        <a:effectLst/>
                        <a:latin typeface="Arial"/>
                      </a:endParaRPr>
                    </a:p>
                  </a:txBody>
                  <a:tcPr marL="7707" marR="7707" marT="7707" marB="0" anchor="ctr"/>
                </a:tc>
                <a:tc>
                  <a:txBody>
                    <a:bodyPr/>
                    <a:lstStyle/>
                    <a:p>
                      <a:pPr algn="l" fontAlgn="ctr"/>
                      <a:r>
                        <a:rPr lang="en-US" sz="800" u="none" strike="noStrike" dirty="0">
                          <a:effectLst/>
                        </a:rPr>
                        <a:t>DB - Direct Connection Direct Open Ticket</a:t>
                      </a:r>
                      <a:endParaRPr lang="en-US" sz="800" b="0" i="0" u="none" strike="noStrike" dirty="0">
                        <a:solidFill>
                          <a:srgbClr val="000000"/>
                        </a:solidFill>
                        <a:effectLst/>
                        <a:latin typeface="Arial"/>
                      </a:endParaRPr>
                    </a:p>
                  </a:txBody>
                  <a:tcPr marL="7707" marR="7707" marT="7707" marB="0" anchor="ctr"/>
                </a:tc>
                <a:extLst>
                  <a:ext uri="{0D108BD9-81ED-4DB2-BD59-A6C34878D82A}">
                    <a16:rowId xmlns:a16="http://schemas.microsoft.com/office/drawing/2014/main" val="10003"/>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004605118"/>
              </p:ext>
            </p:extLst>
          </p:nvPr>
        </p:nvGraphicFramePr>
        <p:xfrm>
          <a:off x="2160526" y="4429659"/>
          <a:ext cx="4500500" cy="466523"/>
        </p:xfrm>
        <a:graphic>
          <a:graphicData uri="http://schemas.openxmlformats.org/drawingml/2006/table">
            <a:tbl>
              <a:tblPr firstCol="1">
                <a:tableStyleId>{6E25E649-3F16-4E02-A733-19D2CDBF48F0}</a:tableStyleId>
              </a:tblPr>
              <a:tblGrid>
                <a:gridCol w="631931">
                  <a:extLst>
                    <a:ext uri="{9D8B030D-6E8A-4147-A177-3AD203B41FA5}">
                      <a16:colId xmlns:a16="http://schemas.microsoft.com/office/drawing/2014/main" val="20000"/>
                    </a:ext>
                  </a:extLst>
                </a:gridCol>
                <a:gridCol w="1289523">
                  <a:extLst>
                    <a:ext uri="{9D8B030D-6E8A-4147-A177-3AD203B41FA5}">
                      <a16:colId xmlns:a16="http://schemas.microsoft.com/office/drawing/2014/main" val="20001"/>
                    </a:ext>
                  </a:extLst>
                </a:gridCol>
                <a:gridCol w="1289523">
                  <a:extLst>
                    <a:ext uri="{9D8B030D-6E8A-4147-A177-3AD203B41FA5}">
                      <a16:colId xmlns:a16="http://schemas.microsoft.com/office/drawing/2014/main" val="20002"/>
                    </a:ext>
                  </a:extLst>
                </a:gridCol>
                <a:gridCol w="1289523">
                  <a:extLst>
                    <a:ext uri="{9D8B030D-6E8A-4147-A177-3AD203B41FA5}">
                      <a16:colId xmlns:a16="http://schemas.microsoft.com/office/drawing/2014/main" val="20003"/>
                    </a:ext>
                  </a:extLst>
                </a:gridCol>
              </a:tblGrid>
              <a:tr h="155272">
                <a:tc>
                  <a:txBody>
                    <a:bodyPr/>
                    <a:lstStyle/>
                    <a:p>
                      <a:r>
                        <a:rPr lang="en-US" sz="900" noProof="0" dirty="0"/>
                        <a:t>ID</a:t>
                      </a:r>
                    </a:p>
                  </a:txBody>
                  <a:tcPr marL="69243" marR="69243" marT="34622" marB="346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a:t>12612</a:t>
                      </a:r>
                    </a:p>
                  </a:txBody>
                  <a:tcPr marL="69243" marR="69243" marT="34622" marB="34622"/>
                </a:tc>
                <a:tc>
                  <a:txBody>
                    <a:bodyPr/>
                    <a:lstStyle/>
                    <a:p>
                      <a:r>
                        <a:rPr lang="en-US" sz="900" kern="1200" noProof="0" dirty="0">
                          <a:effectLst/>
                        </a:rPr>
                        <a:t>10001</a:t>
                      </a:r>
                      <a:endParaRPr lang="en-US" sz="900" noProof="0" dirty="0"/>
                    </a:p>
                  </a:txBody>
                  <a:tcPr marL="69243" marR="69243" marT="34622" marB="346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noProof="0" dirty="0">
                          <a:effectLst/>
                        </a:rPr>
                        <a:t>0</a:t>
                      </a:r>
                      <a:endParaRPr lang="en-US" sz="900" noProof="0" dirty="0"/>
                    </a:p>
                  </a:txBody>
                  <a:tcPr marL="69243" marR="69243" marT="34622" marB="34622"/>
                </a:tc>
                <a:extLst>
                  <a:ext uri="{0D108BD9-81ED-4DB2-BD59-A6C34878D82A}">
                    <a16:rowId xmlns:a16="http://schemas.microsoft.com/office/drawing/2014/main" val="10000"/>
                  </a:ext>
                </a:extLst>
              </a:tr>
              <a:tr h="260119">
                <a:tc>
                  <a:txBody>
                    <a:bodyPr/>
                    <a:lstStyle/>
                    <a:p>
                      <a:r>
                        <a:rPr lang="en-US" sz="900" noProof="0" dirty="0"/>
                        <a:t>Product</a:t>
                      </a:r>
                    </a:p>
                  </a:txBody>
                  <a:tcPr marL="69243" marR="69243" marT="34622" marB="346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err="1"/>
                        <a:t>Sparpreis</a:t>
                      </a:r>
                      <a:r>
                        <a:rPr lang="en-US" sz="900" noProof="0" dirty="0"/>
                        <a:t> Ticket</a:t>
                      </a:r>
                    </a:p>
                  </a:txBody>
                  <a:tcPr marL="69243" marR="69243" marT="34622" marB="346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a:t>Normal price</a:t>
                      </a:r>
                      <a:r>
                        <a:rPr lang="en-US" sz="900" baseline="0" noProof="0" dirty="0"/>
                        <a:t> Ticket</a:t>
                      </a:r>
                      <a:endParaRPr lang="en-US" sz="900" noProof="0" dirty="0"/>
                    </a:p>
                  </a:txBody>
                  <a:tcPr marL="69243" marR="69243" marT="34622" marB="346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a:t>Seat reservation</a:t>
                      </a:r>
                    </a:p>
                  </a:txBody>
                  <a:tcPr marL="69243" marR="69243" marT="34622" marB="34622"/>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04217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2.2)   BPCP response</a:t>
            </a:r>
          </a:p>
          <a:p>
            <a:pPr lvl="1"/>
            <a:r>
              <a:rPr lang="en-US" sz="1500" dirty="0">
                <a:solidFill>
                  <a:schemeClr val="accent6"/>
                </a:solidFill>
              </a:rPr>
              <a:t>E2PAPER</a:t>
            </a:r>
            <a:r>
              <a:rPr lang="en-US" sz="1500" dirty="0"/>
              <a:t> and  </a:t>
            </a:r>
            <a:r>
              <a:rPr lang="en-US" sz="1500" dirty="0">
                <a:solidFill>
                  <a:schemeClr val="accent6"/>
                </a:solidFill>
              </a:rPr>
              <a:t>TOD</a:t>
            </a:r>
            <a:r>
              <a:rPr lang="en-US" sz="1500" dirty="0"/>
              <a:t> are available for ticketing options</a:t>
            </a:r>
          </a:p>
          <a:p>
            <a:pPr marL="637855" lvl="4" indent="0"/>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printingOptionsApplicable</a:t>
            </a:r>
            <a:r>
              <a:rPr lang="en-US" dirty="0">
                <a:latin typeface="Courier New" panose="02070309020205020404" pitchFamily="49" charset="0"/>
                <a:cs typeface="Courier New" panose="02070309020205020404" pitchFamily="49" charset="0"/>
              </a:rPr>
              <a:t>&gt;</a:t>
            </a:r>
          </a:p>
          <a:p>
            <a:pPr marL="637855" lvl="4" indent="0"/>
            <a:r>
              <a:rPr lang="en-US" dirty="0">
                <a:latin typeface="Courier New" panose="02070309020205020404" pitchFamily="49" charset="0"/>
                <a:cs typeface="Courier New" panose="02070309020205020404" pitchFamily="49" charset="0"/>
              </a:rPr>
              <a:t>  &lt;string&gt;E2PAPER&lt;/string&gt;</a:t>
            </a:r>
          </a:p>
          <a:p>
            <a:pPr marL="637855" lvl="4" indent="0"/>
            <a:r>
              <a:rPr lang="en-US" dirty="0">
                <a:latin typeface="Courier New" panose="02070309020205020404" pitchFamily="49" charset="0"/>
                <a:cs typeface="Courier New" panose="02070309020205020404" pitchFamily="49" charset="0"/>
              </a:rPr>
              <a:t>  &lt;string&gt;TOD&lt;/string&gt;</a:t>
            </a:r>
          </a:p>
          <a:p>
            <a:pPr marL="637855" lvl="4" indent="0"/>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printingOptionsApplicable</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2"/>
            <a:r>
              <a:rPr lang="en-US" sz="1000" dirty="0">
                <a:solidFill>
                  <a:schemeClr val="accent6"/>
                </a:solidFill>
              </a:rPr>
              <a:t>TOD tickets can be retrieved only in German stations. Please only allow this printing option when departure country = Germany.</a:t>
            </a:r>
          </a:p>
          <a:p>
            <a:pPr lvl="1"/>
            <a:r>
              <a:rPr lang="en-US" sz="1500" dirty="0"/>
              <a:t>Fares are </a:t>
            </a:r>
            <a:r>
              <a:rPr lang="en-US" sz="1500" b="1" dirty="0"/>
              <a:t>Open Tickets Only </a:t>
            </a:r>
            <a:r>
              <a:rPr lang="en-US" sz="1500" dirty="0"/>
              <a:t>or </a:t>
            </a:r>
            <a:r>
              <a:rPr lang="en-US" sz="1500" b="1" dirty="0"/>
              <a:t>Ticket Plus Reservation</a:t>
            </a:r>
          </a:p>
          <a:p>
            <a:pPr marL="504612" lvl="3" indent="0">
              <a:spcAft>
                <a:spcPts val="0"/>
              </a:spcAft>
              <a:buNone/>
            </a:pPr>
            <a:r>
              <a:rPr lang="en-US" dirty="0"/>
              <a:t>&lt;</a:t>
            </a:r>
            <a:r>
              <a:rPr lang="en-US" dirty="0" err="1"/>
              <a:t>reservationStatus</a:t>
            </a:r>
            <a:r>
              <a:rPr lang="en-US" dirty="0"/>
              <a:t>&gt;TICKET_ONLY&lt;/</a:t>
            </a:r>
            <a:r>
              <a:rPr lang="en-US" dirty="0" err="1"/>
              <a:t>reservationStatus</a:t>
            </a:r>
            <a:r>
              <a:rPr lang="en-US" dirty="0"/>
              <a:t>&gt;</a:t>
            </a:r>
          </a:p>
          <a:p>
            <a:pPr marL="504612" lvl="3" indent="0">
              <a:spcAft>
                <a:spcPts val="0"/>
              </a:spcAft>
              <a:buNone/>
            </a:pPr>
            <a:r>
              <a:rPr lang="en-US" dirty="0"/>
              <a:t>&lt;</a:t>
            </a:r>
            <a:r>
              <a:rPr lang="en-US" dirty="0" err="1"/>
              <a:t>reservationStatus</a:t>
            </a:r>
            <a:r>
              <a:rPr lang="en-US" dirty="0"/>
              <a:t>&gt;TICKET_PLUS_RESERVATION&lt;/</a:t>
            </a:r>
            <a:r>
              <a:rPr lang="en-US" dirty="0" err="1"/>
              <a:t>reservationStatus</a:t>
            </a:r>
            <a:r>
              <a:rPr lang="en-US" dirty="0"/>
              <a:t>&gt;</a:t>
            </a:r>
            <a:br>
              <a:rPr lang="en-US" dirty="0"/>
            </a:br>
            <a:endParaRPr lang="en-US" dirty="0"/>
          </a:p>
          <a:p>
            <a:pPr lvl="2"/>
            <a:r>
              <a:rPr lang="en-US" sz="1000" dirty="0"/>
              <a:t>You get the 2 options. You are free to display one or both fares according to your strategy. </a:t>
            </a:r>
            <a:r>
              <a:rPr lang="en-US" sz="1000" dirty="0">
                <a:solidFill>
                  <a:schemeClr val="accent6"/>
                </a:solidFill>
              </a:rPr>
              <a:t>The important point is to explain to customers what they will have. </a:t>
            </a:r>
          </a:p>
          <a:p>
            <a:pPr lvl="2"/>
            <a:r>
              <a:rPr lang="en-US" sz="1000" b="1" dirty="0"/>
              <a:t>We strongly advise you to favorize the Ticket plus Reservation fares</a:t>
            </a:r>
            <a:r>
              <a:rPr lang="en-US" sz="1000" dirty="0"/>
              <a:t> as seat reservations are strongly recommended.</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121</a:t>
            </a:fld>
            <a:endParaRPr lang="en-US" dirty="0"/>
          </a:p>
        </p:txBody>
      </p:sp>
    </p:spTree>
    <p:extLst>
      <p:ext uri="{BB962C8B-B14F-4D97-AF65-F5344CB8AC3E}">
        <p14:creationId xmlns:p14="http://schemas.microsoft.com/office/powerpoint/2010/main" val="30928043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2.2)   BPCP response</a:t>
            </a:r>
          </a:p>
          <a:p>
            <a:pPr>
              <a:spcAft>
                <a:spcPts val="600"/>
              </a:spcAft>
            </a:pPr>
            <a:r>
              <a:rPr lang="en-US" sz="1500" b="1" dirty="0">
                <a:solidFill>
                  <a:schemeClr val="accent6"/>
                </a:solidFill>
              </a:rPr>
              <a:t>Structure of a solution</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122</a:t>
            </a:fld>
            <a:endParaRPr lang="en-US" dirty="0"/>
          </a:p>
        </p:txBody>
      </p:sp>
      <p:sp>
        <p:nvSpPr>
          <p:cNvPr id="5" name="ZoneTexte 4"/>
          <p:cNvSpPr txBox="1"/>
          <p:nvPr/>
        </p:nvSpPr>
        <p:spPr>
          <a:xfrm>
            <a:off x="617907" y="2081908"/>
            <a:ext cx="3749041" cy="2769989"/>
          </a:xfrm>
          <a:prstGeom prst="rect">
            <a:avLst/>
          </a:prstGeom>
          <a:noFill/>
        </p:spPr>
        <p:txBody>
          <a:bodyPr wrap="square" rtlCol="0">
            <a:spAutoFit/>
          </a:bodyPr>
          <a:lstStyle/>
          <a:p>
            <a:pPr fontAlgn="base">
              <a:spcBef>
                <a:spcPct val="0"/>
              </a:spcBef>
              <a:spcAft>
                <a:spcPct val="0"/>
              </a:spcAft>
            </a:pPr>
            <a:r>
              <a:rPr lang="fr-FR" sz="600" dirty="0">
                <a:solidFill>
                  <a:srgbClr val="000000"/>
                </a:solidFill>
                <a:latin typeface="Courier New" panose="02070309020205020404" pitchFamily="49" charset="0"/>
                <a:cs typeface="Courier New" panose="02070309020205020404" pitchFamily="49" charset="0"/>
              </a:rPr>
              <a:t>&lt;solution&gt;</a:t>
            </a:r>
          </a:p>
          <a:p>
            <a:pPr fontAlgn="base">
              <a:spcBef>
                <a:spcPct val="0"/>
              </a:spcBef>
              <a:spcAft>
                <a:spcPct val="0"/>
              </a:spcAft>
            </a:pPr>
            <a:r>
              <a:rPr lang="fr-FR" sz="600" dirty="0">
                <a:solidFill>
                  <a:srgbClr val="000000"/>
                </a:solidFill>
                <a:latin typeface="Courier New" panose="02070309020205020404" pitchFamily="49" charset="0"/>
                <a:cs typeface="Courier New" panose="02070309020205020404" pitchFamily="49" charset="0"/>
              </a:rPr>
              <a:t>  &lt;</a:t>
            </a:r>
            <a:r>
              <a:rPr lang="fr-FR" sz="600" dirty="0" err="1">
                <a:solidFill>
                  <a:srgbClr val="000000"/>
                </a:solidFill>
                <a:latin typeface="Courier New" panose="02070309020205020404" pitchFamily="49" charset="0"/>
                <a:cs typeface="Courier New" panose="02070309020205020404" pitchFamily="49" charset="0"/>
              </a:rPr>
              <a:t>solutionId</a:t>
            </a:r>
            <a:r>
              <a:rPr lang="fr-FR" sz="600" dirty="0">
                <a:solidFill>
                  <a:srgbClr val="000000"/>
                </a:solidFill>
                <a:latin typeface="Courier New" panose="02070309020205020404" pitchFamily="49" charset="0"/>
                <a:cs typeface="Courier New" panose="02070309020205020404" pitchFamily="49" charset="0"/>
              </a:rPr>
              <a:t>&gt;69272450&lt;/</a:t>
            </a:r>
            <a:r>
              <a:rPr lang="fr-FR" sz="600" dirty="0" err="1">
                <a:solidFill>
                  <a:srgbClr val="000000"/>
                </a:solidFill>
                <a:latin typeface="Courier New" panose="02070309020205020404" pitchFamily="49" charset="0"/>
                <a:cs typeface="Courier New" panose="02070309020205020404" pitchFamily="49" charset="0"/>
              </a:rPr>
              <a:t>solutionId</a:t>
            </a:r>
            <a:r>
              <a:rPr lang="fr-FR"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600" dirty="0">
                <a:solidFill>
                  <a:srgbClr val="000000"/>
                </a:solidFill>
                <a:latin typeface="Courier New" panose="02070309020205020404" pitchFamily="49" charset="0"/>
                <a:cs typeface="Courier New" panose="02070309020205020404" pitchFamily="49" charset="0"/>
              </a:rPr>
              <a:t>  &lt;</a:t>
            </a:r>
            <a:r>
              <a:rPr lang="fr-FR" sz="600" dirty="0" err="1">
                <a:solidFill>
                  <a:srgbClr val="000000"/>
                </a:solidFill>
                <a:latin typeface="Courier New" panose="02070309020205020404" pitchFamily="49" charset="0"/>
                <a:cs typeface="Courier New" panose="02070309020205020404" pitchFamily="49" charset="0"/>
              </a:rPr>
              <a:t>tripDurationMinutes</a:t>
            </a:r>
            <a:r>
              <a:rPr lang="fr-FR" sz="600" dirty="0">
                <a:solidFill>
                  <a:srgbClr val="000000"/>
                </a:solidFill>
                <a:latin typeface="Courier New" panose="02070309020205020404" pitchFamily="49" charset="0"/>
                <a:cs typeface="Courier New" panose="02070309020205020404" pitchFamily="49" charset="0"/>
              </a:rPr>
              <a:t>&gt;102&lt;/</a:t>
            </a:r>
            <a:r>
              <a:rPr lang="fr-FR" sz="600" dirty="0" err="1">
                <a:solidFill>
                  <a:srgbClr val="000000"/>
                </a:solidFill>
                <a:latin typeface="Courier New" panose="02070309020205020404" pitchFamily="49" charset="0"/>
                <a:cs typeface="Courier New" panose="02070309020205020404" pitchFamily="49" charset="0"/>
              </a:rPr>
              <a:t>tripDurationMinutes</a:t>
            </a:r>
            <a:r>
              <a:rPr lang="fr-FR"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a:rPr>
              <a:t>  &lt;</a:t>
            </a:r>
            <a:r>
              <a:rPr lang="en-US" sz="600" dirty="0" err="1">
                <a:solidFill>
                  <a:srgbClr val="000000"/>
                </a:solidFill>
                <a:latin typeface="Courier New"/>
              </a:rPr>
              <a:t>packagePrices</a:t>
            </a:r>
            <a:r>
              <a:rPr lang="en-US" sz="600" dirty="0">
                <a:solidFill>
                  <a:srgbClr val="000000"/>
                </a:solidFill>
                <a:latin typeface="Courier New"/>
              </a:rPr>
              <a:t>&gt;</a:t>
            </a:r>
          </a:p>
          <a:p>
            <a:pPr fontAlgn="base">
              <a:spcBef>
                <a:spcPct val="0"/>
              </a:spcBef>
              <a:spcAft>
                <a:spcPct val="0"/>
              </a:spcAft>
            </a:pPr>
            <a:r>
              <a:rPr lang="en-US" sz="600" dirty="0">
                <a:solidFill>
                  <a:srgbClr val="000000"/>
                </a:solidFill>
                <a:latin typeface="Courier New"/>
              </a:rPr>
              <a:t>    </a:t>
            </a:r>
            <a:r>
              <a:rPr lang="en-US" sz="600" dirty="0">
                <a:solidFill>
                  <a:srgbClr val="89146A">
                    <a:lumMod val="75000"/>
                  </a:srgbClr>
                </a:solidFill>
                <a:latin typeface="Courier New"/>
              </a:rPr>
              <a:t>&lt;</a:t>
            </a:r>
            <a:r>
              <a:rPr lang="en-US" sz="600" dirty="0" err="1">
                <a:solidFill>
                  <a:srgbClr val="89146A">
                    <a:lumMod val="75000"/>
                  </a:srgbClr>
                </a:solidFill>
                <a:latin typeface="Courier New"/>
              </a:rPr>
              <a:t>firstClassPrices</a:t>
            </a:r>
            <a:r>
              <a:rPr lang="en-US" sz="600" dirty="0">
                <a:solidFill>
                  <a:srgbClr val="89146A">
                    <a:lumMod val="75000"/>
                  </a:srgbClr>
                </a:solidFill>
                <a:latin typeface="Courier New"/>
              </a:rPr>
              <a:t>&gt;</a:t>
            </a:r>
          </a:p>
          <a:p>
            <a:pPr fontAlgn="base">
              <a:spcBef>
                <a:spcPct val="0"/>
              </a:spcBef>
              <a:spcAft>
                <a:spcPct val="0"/>
              </a:spcAft>
            </a:pPr>
            <a:r>
              <a:rPr lang="en-US" sz="600" dirty="0">
                <a:solidFill>
                  <a:srgbClr val="89146A">
                    <a:lumMod val="75000"/>
                  </a:srgbClr>
                </a:solidFill>
                <a:latin typeface="Courier New"/>
              </a:rPr>
              <a:t>      &lt;</a:t>
            </a:r>
            <a:r>
              <a:rPr lang="en-US" sz="600" dirty="0" err="1">
                <a:solidFill>
                  <a:srgbClr val="89146A">
                    <a:lumMod val="75000"/>
                  </a:srgbClr>
                </a:solidFill>
                <a:latin typeface="Courier New"/>
              </a:rPr>
              <a:t>accommodationPrice</a:t>
            </a:r>
            <a:r>
              <a:rPr lang="en-US" sz="600" dirty="0">
                <a:solidFill>
                  <a:srgbClr val="89146A">
                    <a:lumMod val="75000"/>
                  </a:srgbClr>
                </a:solidFill>
                <a:latin typeface="Courier New"/>
              </a:rPr>
              <a:t>&gt;</a:t>
            </a:r>
          </a:p>
          <a:p>
            <a:pPr fontAlgn="base">
              <a:spcBef>
                <a:spcPct val="0"/>
              </a:spcBef>
              <a:spcAft>
                <a:spcPct val="0"/>
              </a:spcAft>
            </a:pPr>
            <a:r>
              <a:rPr lang="en-US" sz="600" dirty="0">
                <a:solidFill>
                  <a:srgbClr val="89146A">
                    <a:lumMod val="75000"/>
                  </a:srgbClr>
                </a:solidFill>
                <a:latin typeface="Courier New"/>
              </a:rPr>
              <a:t>        &lt;</a:t>
            </a:r>
            <a:r>
              <a:rPr lang="en-US" sz="600" dirty="0" err="1">
                <a:solidFill>
                  <a:srgbClr val="89146A">
                    <a:lumMod val="75000"/>
                  </a:srgbClr>
                </a:solidFill>
                <a:latin typeface="Courier New"/>
              </a:rPr>
              <a:t>accommodationCode</a:t>
            </a:r>
            <a:r>
              <a:rPr lang="en-US" sz="600" dirty="0">
                <a:solidFill>
                  <a:srgbClr val="89146A">
                    <a:lumMod val="75000"/>
                  </a:srgbClr>
                </a:solidFill>
                <a:latin typeface="Courier New"/>
              </a:rPr>
              <a:t>&gt;A-A&lt;/</a:t>
            </a:r>
            <a:r>
              <a:rPr lang="en-US" sz="600" dirty="0" err="1">
                <a:solidFill>
                  <a:srgbClr val="89146A">
                    <a:lumMod val="75000"/>
                  </a:srgbClr>
                </a:solidFill>
                <a:latin typeface="Courier New"/>
              </a:rPr>
              <a:t>accommodationCode</a:t>
            </a:r>
            <a:r>
              <a:rPr lang="en-US" sz="600" dirty="0">
                <a:solidFill>
                  <a:srgbClr val="89146A">
                    <a:lumMod val="75000"/>
                  </a:srgbClr>
                </a:solidFill>
                <a:latin typeface="Courier New"/>
              </a:rPr>
              <a:t>&gt;</a:t>
            </a:r>
          </a:p>
          <a:p>
            <a:pPr fontAlgn="base">
              <a:spcBef>
                <a:spcPct val="0"/>
              </a:spcBef>
              <a:spcAft>
                <a:spcPct val="0"/>
              </a:spcAft>
            </a:pPr>
            <a:r>
              <a:rPr lang="en-US" sz="600" dirty="0">
                <a:solidFill>
                  <a:srgbClr val="89146A">
                    <a:lumMod val="75000"/>
                  </a:srgbClr>
                </a:solidFill>
                <a:latin typeface="Courier New"/>
              </a:rPr>
              <a:t>         &lt;packages&gt;</a:t>
            </a:r>
          </a:p>
          <a:p>
            <a:pPr lvl="1" fontAlgn="base">
              <a:spcBef>
                <a:spcPct val="0"/>
              </a:spcBef>
              <a:spcAft>
                <a:spcPct val="0"/>
              </a:spcAft>
            </a:pPr>
            <a:r>
              <a:rPr lang="en-US" sz="600" dirty="0">
                <a:solidFill>
                  <a:srgbClr val="89146A">
                    <a:lumMod val="75000"/>
                  </a:srgbClr>
                </a:solidFill>
                <a:latin typeface="Courier New"/>
              </a:rPr>
              <a:t>    &lt;package&gt;...&lt;/package&gt;</a:t>
            </a:r>
          </a:p>
          <a:p>
            <a:pPr lvl="1" fontAlgn="base">
              <a:spcBef>
                <a:spcPct val="0"/>
              </a:spcBef>
              <a:spcAft>
                <a:spcPct val="0"/>
              </a:spcAft>
            </a:pPr>
            <a:r>
              <a:rPr lang="en-US" sz="600" dirty="0">
                <a:solidFill>
                  <a:srgbClr val="89146A">
                    <a:lumMod val="75000"/>
                  </a:srgbClr>
                </a:solidFill>
                <a:latin typeface="Courier New"/>
              </a:rPr>
              <a:t>    &lt;package&gt;...&lt;/package&gt;</a:t>
            </a:r>
          </a:p>
          <a:p>
            <a:pPr lvl="1" fontAlgn="base">
              <a:spcBef>
                <a:spcPct val="0"/>
              </a:spcBef>
              <a:spcAft>
                <a:spcPct val="0"/>
              </a:spcAft>
            </a:pPr>
            <a:r>
              <a:rPr lang="en-US" sz="600" dirty="0">
                <a:solidFill>
                  <a:srgbClr val="89146A">
                    <a:lumMod val="75000"/>
                  </a:srgbClr>
                </a:solidFill>
                <a:latin typeface="Courier New"/>
              </a:rPr>
              <a:t>    &lt;package&gt;...&lt;/package&gt;</a:t>
            </a:r>
          </a:p>
          <a:p>
            <a:pPr lvl="1" fontAlgn="base">
              <a:spcBef>
                <a:spcPct val="0"/>
              </a:spcBef>
              <a:spcAft>
                <a:spcPct val="0"/>
              </a:spcAft>
            </a:pPr>
            <a:r>
              <a:rPr lang="en-US" sz="600" dirty="0">
                <a:solidFill>
                  <a:srgbClr val="89146A">
                    <a:lumMod val="75000"/>
                  </a:srgbClr>
                </a:solidFill>
                <a:latin typeface="Courier New"/>
              </a:rPr>
              <a:t>    &lt;package&gt;...&lt;/package&gt;</a:t>
            </a:r>
          </a:p>
          <a:p>
            <a:pPr lvl="1" fontAlgn="base">
              <a:spcBef>
                <a:spcPct val="0"/>
              </a:spcBef>
              <a:spcAft>
                <a:spcPct val="0"/>
              </a:spcAft>
            </a:pPr>
            <a:r>
              <a:rPr lang="en-US" sz="600" dirty="0">
                <a:solidFill>
                  <a:srgbClr val="89146A">
                    <a:lumMod val="75000"/>
                  </a:srgbClr>
                </a:solidFill>
                <a:latin typeface="Courier New"/>
              </a:rPr>
              <a:t>  &lt;/packages&gt;</a:t>
            </a:r>
          </a:p>
          <a:p>
            <a:pPr lvl="1" fontAlgn="base">
              <a:spcBef>
                <a:spcPct val="0"/>
              </a:spcBef>
              <a:spcAft>
                <a:spcPct val="0"/>
              </a:spcAft>
            </a:pPr>
            <a:r>
              <a:rPr lang="en-US" sz="600" dirty="0">
                <a:solidFill>
                  <a:srgbClr val="89146A">
                    <a:lumMod val="75000"/>
                  </a:srgbClr>
                </a:solidFill>
                <a:latin typeface="Courier New"/>
              </a:rPr>
              <a:t>&lt;/</a:t>
            </a:r>
            <a:r>
              <a:rPr lang="en-US" sz="600" dirty="0" err="1">
                <a:solidFill>
                  <a:srgbClr val="89146A">
                    <a:lumMod val="75000"/>
                  </a:srgbClr>
                </a:solidFill>
                <a:latin typeface="Courier New"/>
              </a:rPr>
              <a:t>accommodationPrice</a:t>
            </a:r>
            <a:r>
              <a:rPr lang="en-US" sz="600" dirty="0">
                <a:solidFill>
                  <a:srgbClr val="89146A">
                    <a:lumMod val="75000"/>
                  </a:srgbClr>
                </a:solidFill>
                <a:latin typeface="Courier New"/>
              </a:rPr>
              <a:t>&gt;</a:t>
            </a:r>
          </a:p>
          <a:p>
            <a:pPr fontAlgn="base">
              <a:spcBef>
                <a:spcPct val="0"/>
              </a:spcBef>
              <a:spcAft>
                <a:spcPct val="0"/>
              </a:spcAft>
            </a:pPr>
            <a:r>
              <a:rPr lang="en-US" sz="600" dirty="0">
                <a:solidFill>
                  <a:srgbClr val="89146A">
                    <a:lumMod val="75000"/>
                  </a:srgbClr>
                </a:solidFill>
                <a:latin typeface="Courier New"/>
              </a:rPr>
              <a:t>    &lt;/</a:t>
            </a:r>
            <a:r>
              <a:rPr lang="en-US" sz="600" dirty="0" err="1">
                <a:solidFill>
                  <a:srgbClr val="89146A">
                    <a:lumMod val="75000"/>
                  </a:srgbClr>
                </a:solidFill>
                <a:latin typeface="Courier New"/>
              </a:rPr>
              <a:t>firstClassPrices</a:t>
            </a:r>
            <a:r>
              <a:rPr lang="en-US" sz="600" dirty="0">
                <a:solidFill>
                  <a:srgbClr val="89146A">
                    <a:lumMod val="75000"/>
                  </a:srgbClr>
                </a:solidFill>
                <a:latin typeface="Courier New"/>
              </a:rPr>
              <a:t>&gt;</a:t>
            </a:r>
          </a:p>
          <a:p>
            <a:pPr fontAlgn="base">
              <a:spcBef>
                <a:spcPct val="0"/>
              </a:spcBef>
              <a:spcAft>
                <a:spcPct val="0"/>
              </a:spcAft>
            </a:pPr>
            <a:r>
              <a:rPr lang="en-US" sz="600" dirty="0">
                <a:solidFill>
                  <a:srgbClr val="000000"/>
                </a:solidFill>
                <a:latin typeface="Courier New"/>
              </a:rPr>
              <a:t>    </a:t>
            </a:r>
            <a:r>
              <a:rPr lang="en-US" sz="600" dirty="0">
                <a:solidFill>
                  <a:srgbClr val="009EE0">
                    <a:lumMod val="75000"/>
                  </a:srgbClr>
                </a:solidFill>
                <a:latin typeface="Courier New"/>
              </a:rPr>
              <a:t>&lt;</a:t>
            </a:r>
            <a:r>
              <a:rPr lang="en-US" sz="600" dirty="0" err="1">
                <a:solidFill>
                  <a:srgbClr val="009EE0">
                    <a:lumMod val="75000"/>
                  </a:srgbClr>
                </a:solidFill>
                <a:latin typeface="Courier New"/>
              </a:rPr>
              <a:t>secondClassPrices</a:t>
            </a:r>
            <a:r>
              <a:rPr lang="en-US" sz="600" dirty="0">
                <a:solidFill>
                  <a:srgbClr val="009EE0">
                    <a:lumMod val="75000"/>
                  </a:srgbClr>
                </a:solidFill>
                <a:latin typeface="Courier New"/>
              </a:rPr>
              <a:t>&gt;</a:t>
            </a:r>
          </a:p>
          <a:p>
            <a:pPr fontAlgn="base">
              <a:spcBef>
                <a:spcPct val="0"/>
              </a:spcBef>
              <a:spcAft>
                <a:spcPct val="0"/>
              </a:spcAft>
            </a:pPr>
            <a:r>
              <a:rPr lang="en-US" sz="600" dirty="0">
                <a:solidFill>
                  <a:srgbClr val="009EE0">
                    <a:lumMod val="75000"/>
                  </a:srgbClr>
                </a:solidFill>
                <a:latin typeface="Courier New"/>
              </a:rPr>
              <a:t>      &lt;</a:t>
            </a:r>
            <a:r>
              <a:rPr lang="en-US" sz="600" dirty="0" err="1">
                <a:solidFill>
                  <a:srgbClr val="009EE0">
                    <a:lumMod val="75000"/>
                  </a:srgbClr>
                </a:solidFill>
                <a:latin typeface="Courier New"/>
              </a:rPr>
              <a:t>accommodationPrice</a:t>
            </a:r>
            <a:r>
              <a:rPr lang="en-US" sz="600" dirty="0">
                <a:solidFill>
                  <a:srgbClr val="009EE0">
                    <a:lumMod val="75000"/>
                  </a:srgbClr>
                </a:solidFill>
                <a:latin typeface="Courier New"/>
              </a:rPr>
              <a:t>&gt;</a:t>
            </a:r>
          </a:p>
          <a:p>
            <a:pPr lvl="1" fontAlgn="base">
              <a:spcBef>
                <a:spcPct val="0"/>
              </a:spcBef>
              <a:spcAft>
                <a:spcPct val="0"/>
              </a:spcAft>
            </a:pPr>
            <a:r>
              <a:rPr lang="en-US" sz="600" dirty="0">
                <a:solidFill>
                  <a:srgbClr val="009EE0">
                    <a:lumMod val="75000"/>
                  </a:srgbClr>
                </a:solidFill>
                <a:latin typeface="Courier New"/>
              </a:rPr>
              <a:t>  &lt;</a:t>
            </a:r>
            <a:r>
              <a:rPr lang="en-US" sz="600" dirty="0" err="1">
                <a:solidFill>
                  <a:srgbClr val="009EE0">
                    <a:lumMod val="75000"/>
                  </a:srgbClr>
                </a:solidFill>
                <a:latin typeface="Courier New"/>
              </a:rPr>
              <a:t>accommodationCode</a:t>
            </a:r>
            <a:r>
              <a:rPr lang="en-US" sz="600" dirty="0">
                <a:solidFill>
                  <a:srgbClr val="009EE0">
                    <a:lumMod val="75000"/>
                  </a:srgbClr>
                </a:solidFill>
                <a:latin typeface="Courier New"/>
              </a:rPr>
              <a:t>&gt;B-B&lt;/</a:t>
            </a:r>
            <a:r>
              <a:rPr lang="en-US" sz="600" dirty="0" err="1">
                <a:solidFill>
                  <a:srgbClr val="009EE0">
                    <a:lumMod val="75000"/>
                  </a:srgbClr>
                </a:solidFill>
                <a:latin typeface="Courier New"/>
              </a:rPr>
              <a:t>accommodationCode</a:t>
            </a:r>
            <a:r>
              <a:rPr lang="en-US" sz="600" dirty="0">
                <a:solidFill>
                  <a:srgbClr val="009EE0">
                    <a:lumMod val="75000"/>
                  </a:srgbClr>
                </a:solidFill>
                <a:latin typeface="Courier New"/>
              </a:rPr>
              <a:t>&gt;</a:t>
            </a:r>
          </a:p>
          <a:p>
            <a:pPr lvl="1" fontAlgn="base">
              <a:spcBef>
                <a:spcPct val="0"/>
              </a:spcBef>
              <a:spcAft>
                <a:spcPct val="0"/>
              </a:spcAft>
            </a:pPr>
            <a:r>
              <a:rPr lang="en-US" sz="600" dirty="0">
                <a:solidFill>
                  <a:srgbClr val="009EE0">
                    <a:lumMod val="75000"/>
                  </a:srgbClr>
                </a:solidFill>
                <a:latin typeface="Courier New"/>
              </a:rPr>
              <a:t>  &lt;packages&gt;</a:t>
            </a:r>
          </a:p>
          <a:p>
            <a:pPr lvl="1" fontAlgn="base">
              <a:spcBef>
                <a:spcPct val="0"/>
              </a:spcBef>
              <a:spcAft>
                <a:spcPct val="0"/>
              </a:spcAft>
            </a:pPr>
            <a:r>
              <a:rPr lang="en-US" sz="600" dirty="0">
                <a:solidFill>
                  <a:srgbClr val="009EE0">
                    <a:lumMod val="75000"/>
                  </a:srgbClr>
                </a:solidFill>
                <a:latin typeface="Courier New"/>
              </a:rPr>
              <a:t>    &lt;package&gt;...&lt;/package&gt;</a:t>
            </a:r>
          </a:p>
          <a:p>
            <a:pPr lvl="1" fontAlgn="base">
              <a:spcBef>
                <a:spcPct val="0"/>
              </a:spcBef>
              <a:spcAft>
                <a:spcPct val="0"/>
              </a:spcAft>
            </a:pPr>
            <a:r>
              <a:rPr lang="en-US" sz="600" dirty="0">
                <a:solidFill>
                  <a:srgbClr val="009EE0">
                    <a:lumMod val="75000"/>
                  </a:srgbClr>
                </a:solidFill>
                <a:latin typeface="Courier New"/>
              </a:rPr>
              <a:t>    &lt;package&gt;...&lt;/package&gt;</a:t>
            </a:r>
          </a:p>
          <a:p>
            <a:pPr lvl="1" fontAlgn="base">
              <a:spcBef>
                <a:spcPct val="0"/>
              </a:spcBef>
              <a:spcAft>
                <a:spcPct val="0"/>
              </a:spcAft>
            </a:pPr>
            <a:r>
              <a:rPr lang="en-US" sz="600" dirty="0">
                <a:solidFill>
                  <a:srgbClr val="009EE0">
                    <a:lumMod val="75000"/>
                  </a:srgbClr>
                </a:solidFill>
                <a:latin typeface="Courier New"/>
              </a:rPr>
              <a:t>    &lt;package&gt;...&lt;/package&gt;</a:t>
            </a:r>
          </a:p>
          <a:p>
            <a:pPr lvl="1" fontAlgn="base">
              <a:spcBef>
                <a:spcPct val="0"/>
              </a:spcBef>
              <a:spcAft>
                <a:spcPct val="0"/>
              </a:spcAft>
            </a:pPr>
            <a:r>
              <a:rPr lang="en-US" sz="600" dirty="0">
                <a:solidFill>
                  <a:srgbClr val="009EE0">
                    <a:lumMod val="75000"/>
                  </a:srgbClr>
                </a:solidFill>
                <a:latin typeface="Courier New"/>
              </a:rPr>
              <a:t>    &lt;package&gt;...&lt;/package&gt;</a:t>
            </a:r>
          </a:p>
          <a:p>
            <a:pPr lvl="1" fontAlgn="base">
              <a:spcBef>
                <a:spcPct val="0"/>
              </a:spcBef>
              <a:spcAft>
                <a:spcPct val="0"/>
              </a:spcAft>
            </a:pPr>
            <a:r>
              <a:rPr lang="en-US" sz="600" dirty="0">
                <a:solidFill>
                  <a:srgbClr val="009EE0">
                    <a:lumMod val="75000"/>
                  </a:srgbClr>
                </a:solidFill>
                <a:latin typeface="Courier New"/>
              </a:rPr>
              <a:t>  &lt;/packages&gt;</a:t>
            </a:r>
          </a:p>
          <a:p>
            <a:pPr fontAlgn="base">
              <a:spcBef>
                <a:spcPct val="0"/>
              </a:spcBef>
              <a:spcAft>
                <a:spcPct val="0"/>
              </a:spcAft>
            </a:pPr>
            <a:r>
              <a:rPr lang="en-US" sz="600" dirty="0">
                <a:solidFill>
                  <a:srgbClr val="009EE0">
                    <a:lumMod val="75000"/>
                  </a:srgbClr>
                </a:solidFill>
                <a:latin typeface="Courier New"/>
              </a:rPr>
              <a:t>      &lt;/</a:t>
            </a:r>
            <a:r>
              <a:rPr lang="en-US" sz="600" dirty="0" err="1">
                <a:solidFill>
                  <a:srgbClr val="009EE0">
                    <a:lumMod val="75000"/>
                  </a:srgbClr>
                </a:solidFill>
                <a:latin typeface="Courier New"/>
              </a:rPr>
              <a:t>accommodationPrice</a:t>
            </a:r>
            <a:r>
              <a:rPr lang="en-US" sz="600" dirty="0">
                <a:solidFill>
                  <a:srgbClr val="009EE0">
                    <a:lumMod val="75000"/>
                  </a:srgbClr>
                </a:solidFill>
                <a:latin typeface="Courier New"/>
              </a:rPr>
              <a:t>&gt;</a:t>
            </a:r>
          </a:p>
          <a:p>
            <a:pPr fontAlgn="base">
              <a:spcBef>
                <a:spcPct val="0"/>
              </a:spcBef>
              <a:spcAft>
                <a:spcPct val="0"/>
              </a:spcAft>
            </a:pPr>
            <a:r>
              <a:rPr lang="en-US" sz="600" dirty="0">
                <a:solidFill>
                  <a:srgbClr val="009EE0">
                    <a:lumMod val="75000"/>
                  </a:srgbClr>
                </a:solidFill>
                <a:latin typeface="Courier New"/>
              </a:rPr>
              <a:t>    &lt;/</a:t>
            </a:r>
            <a:r>
              <a:rPr lang="en-US" sz="600" dirty="0" err="1">
                <a:solidFill>
                  <a:srgbClr val="009EE0">
                    <a:lumMod val="75000"/>
                  </a:srgbClr>
                </a:solidFill>
                <a:latin typeface="Courier New"/>
              </a:rPr>
              <a:t>secondClassPrices</a:t>
            </a:r>
            <a:r>
              <a:rPr lang="en-US" sz="600" dirty="0">
                <a:solidFill>
                  <a:srgbClr val="009EE0">
                    <a:lumMod val="75000"/>
                  </a:srgbClr>
                </a:solidFill>
                <a:latin typeface="Courier New"/>
              </a:rPr>
              <a:t>&gt;</a:t>
            </a:r>
          </a:p>
          <a:p>
            <a:pPr fontAlgn="base">
              <a:spcBef>
                <a:spcPct val="0"/>
              </a:spcBef>
              <a:spcAft>
                <a:spcPct val="0"/>
              </a:spcAft>
            </a:pPr>
            <a:r>
              <a:rPr lang="en-US" sz="600" dirty="0">
                <a:solidFill>
                  <a:srgbClr val="000000"/>
                </a:solidFill>
                <a:latin typeface="Courier New"/>
              </a:rPr>
              <a:t>  &lt;/</a:t>
            </a:r>
            <a:r>
              <a:rPr lang="en-US" sz="600" dirty="0" err="1">
                <a:solidFill>
                  <a:srgbClr val="000000"/>
                </a:solidFill>
                <a:latin typeface="Courier New"/>
              </a:rPr>
              <a:t>packagePrices</a:t>
            </a:r>
            <a:r>
              <a:rPr lang="en-US" sz="600" dirty="0">
                <a:solidFill>
                  <a:srgbClr val="000000"/>
                </a:solidFill>
                <a:latin typeface="Courier New"/>
              </a:rPr>
              <a:t>&gt;</a:t>
            </a:r>
          </a:p>
          <a:p>
            <a:pPr fontAlgn="base">
              <a:spcBef>
                <a:spcPct val="0"/>
              </a:spcBef>
              <a:spcAft>
                <a:spcPct val="0"/>
              </a:spcAft>
            </a:pPr>
            <a:r>
              <a:rPr lang="fr-FR" sz="600" dirty="0">
                <a:solidFill>
                  <a:srgbClr val="000000"/>
                </a:solidFill>
                <a:latin typeface="Courier New"/>
              </a:rPr>
              <a:t>  &lt;segments&gt;&lt;segment&gt;...&lt;/segment&gt;&lt;/segments&gt;</a:t>
            </a:r>
          </a:p>
          <a:p>
            <a:pPr fontAlgn="base">
              <a:spcBef>
                <a:spcPct val="0"/>
              </a:spcBef>
              <a:spcAft>
                <a:spcPct val="0"/>
              </a:spcAft>
            </a:pPr>
            <a:r>
              <a:rPr lang="fr-FR" sz="600" dirty="0">
                <a:solidFill>
                  <a:srgbClr val="000000"/>
                </a:solidFill>
                <a:latin typeface="Courier New"/>
              </a:rPr>
              <a:t>&lt;/solution&gt;</a:t>
            </a:r>
            <a:endParaRPr lang="en-US" sz="600" dirty="0">
              <a:solidFill>
                <a:srgbClr val="000000"/>
              </a:solidFill>
              <a:latin typeface="Courier New"/>
            </a:endParaRPr>
          </a:p>
        </p:txBody>
      </p:sp>
      <p:sp>
        <p:nvSpPr>
          <p:cNvPr id="6" name="Accolade fermante 5"/>
          <p:cNvSpPr/>
          <p:nvPr/>
        </p:nvSpPr>
        <p:spPr bwMode="auto">
          <a:xfrm>
            <a:off x="3060626" y="3530487"/>
            <a:ext cx="628650" cy="914265"/>
          </a:xfrm>
          <a:prstGeom prst="rightBrace">
            <a:avLst>
              <a:gd name="adj1" fmla="val 15909"/>
              <a:gd name="adj2" fmla="val 47576"/>
            </a:avLst>
          </a:prstGeom>
          <a:ln>
            <a:solidFill>
              <a:schemeClr val="accent1"/>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7" name="Accolade fermante 6"/>
          <p:cNvSpPr/>
          <p:nvPr/>
        </p:nvSpPr>
        <p:spPr bwMode="auto">
          <a:xfrm>
            <a:off x="3060626" y="2572543"/>
            <a:ext cx="628650" cy="864097"/>
          </a:xfrm>
          <a:prstGeom prst="rightBrace">
            <a:avLst>
              <a:gd name="adj1" fmla="val 15909"/>
              <a:gd name="adj2" fmla="val 47576"/>
            </a:avLst>
          </a:prstGeom>
          <a:ln>
            <a:solidFill>
              <a:schemeClr val="accent5"/>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8" name="ZoneTexte 7"/>
          <p:cNvSpPr txBox="1"/>
          <p:nvPr/>
        </p:nvSpPr>
        <p:spPr>
          <a:xfrm>
            <a:off x="3768252" y="2507607"/>
            <a:ext cx="3306535" cy="861774"/>
          </a:xfrm>
          <a:prstGeom prst="rect">
            <a:avLst/>
          </a:prstGeom>
          <a:noFill/>
        </p:spPr>
        <p:txBody>
          <a:bodyPr wrap="square" rtlCol="0">
            <a:spAutoFit/>
          </a:bodyPr>
          <a:lstStyle/>
          <a:p>
            <a:pPr fontAlgn="base">
              <a:spcBef>
                <a:spcPct val="0"/>
              </a:spcBef>
              <a:spcAft>
                <a:spcPct val="0"/>
              </a:spcAft>
            </a:pPr>
            <a:r>
              <a:rPr lang="fr-FR" sz="1000" dirty="0">
                <a:solidFill>
                  <a:srgbClr val="000000"/>
                </a:solidFill>
              </a:rPr>
              <a:t>4 First classes packages</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err="1">
                <a:solidFill>
                  <a:srgbClr val="000000"/>
                </a:solidFill>
              </a:rPr>
              <a:t>Sparpreis</a:t>
            </a:r>
            <a:r>
              <a:rPr lang="fr-FR" sz="1000" dirty="0">
                <a:solidFill>
                  <a:srgbClr val="000000"/>
                </a:solidFill>
              </a:rPr>
              <a:t> Open Ticket</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a:solidFill>
                  <a:srgbClr val="000000"/>
                </a:solidFill>
              </a:rPr>
              <a:t>Normal Price Open Ticket</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err="1">
                <a:solidFill>
                  <a:srgbClr val="000000"/>
                </a:solidFill>
              </a:rPr>
              <a:t>Sparpreis</a:t>
            </a:r>
            <a:r>
              <a:rPr lang="fr-FR" sz="1000" dirty="0">
                <a:solidFill>
                  <a:srgbClr val="000000"/>
                </a:solidFill>
              </a:rPr>
              <a:t> Ticket + </a:t>
            </a:r>
            <a:r>
              <a:rPr lang="fr-FR" sz="1000" dirty="0" err="1">
                <a:solidFill>
                  <a:srgbClr val="000000"/>
                </a:solidFill>
              </a:rPr>
              <a:t>Reservation</a:t>
            </a:r>
            <a:endParaRPr lang="fr-FR" sz="1000" dirty="0">
              <a:solidFill>
                <a:srgbClr val="000000"/>
              </a:solidFill>
            </a:endParaRP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a:solidFill>
                  <a:srgbClr val="000000"/>
                </a:solidFill>
              </a:rPr>
              <a:t>Normal Price Ticket + </a:t>
            </a:r>
            <a:r>
              <a:rPr lang="fr-FR" sz="1000" dirty="0" err="1">
                <a:solidFill>
                  <a:srgbClr val="000000"/>
                </a:solidFill>
              </a:rPr>
              <a:t>Reservation</a:t>
            </a:r>
            <a:endParaRPr lang="fr-FR" sz="1000" dirty="0">
              <a:solidFill>
                <a:srgbClr val="000000"/>
              </a:solidFill>
            </a:endParaRPr>
          </a:p>
        </p:txBody>
      </p:sp>
      <p:sp>
        <p:nvSpPr>
          <p:cNvPr id="9" name="ZoneTexte 8"/>
          <p:cNvSpPr txBox="1"/>
          <p:nvPr/>
        </p:nvSpPr>
        <p:spPr>
          <a:xfrm>
            <a:off x="3768251" y="3556732"/>
            <a:ext cx="3306535" cy="861774"/>
          </a:xfrm>
          <a:prstGeom prst="rect">
            <a:avLst/>
          </a:prstGeom>
          <a:noFill/>
        </p:spPr>
        <p:txBody>
          <a:bodyPr wrap="square" rtlCol="0">
            <a:spAutoFit/>
          </a:bodyPr>
          <a:lstStyle/>
          <a:p>
            <a:pPr fontAlgn="base">
              <a:spcBef>
                <a:spcPct val="0"/>
              </a:spcBef>
              <a:spcAft>
                <a:spcPct val="0"/>
              </a:spcAft>
            </a:pPr>
            <a:r>
              <a:rPr lang="fr-FR" sz="1000" dirty="0">
                <a:solidFill>
                  <a:srgbClr val="000000"/>
                </a:solidFill>
              </a:rPr>
              <a:t>4 Second classes packages</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err="1">
                <a:solidFill>
                  <a:srgbClr val="000000"/>
                </a:solidFill>
              </a:rPr>
              <a:t>Sparpreis</a:t>
            </a:r>
            <a:r>
              <a:rPr lang="fr-FR" sz="1000" dirty="0">
                <a:solidFill>
                  <a:srgbClr val="000000"/>
                </a:solidFill>
              </a:rPr>
              <a:t> Open Ticket</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a:solidFill>
                  <a:srgbClr val="000000"/>
                </a:solidFill>
              </a:rPr>
              <a:t>Normal Price Open Ticket</a:t>
            </a: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err="1">
                <a:solidFill>
                  <a:srgbClr val="000000"/>
                </a:solidFill>
              </a:rPr>
              <a:t>Sparpreis</a:t>
            </a:r>
            <a:r>
              <a:rPr lang="fr-FR" sz="1000" dirty="0">
                <a:solidFill>
                  <a:srgbClr val="000000"/>
                </a:solidFill>
              </a:rPr>
              <a:t> Ticket + </a:t>
            </a:r>
            <a:r>
              <a:rPr lang="fr-FR" sz="1000" dirty="0" err="1">
                <a:solidFill>
                  <a:srgbClr val="000000"/>
                </a:solidFill>
              </a:rPr>
              <a:t>Reservation</a:t>
            </a:r>
            <a:endParaRPr lang="fr-FR" sz="1000" dirty="0">
              <a:solidFill>
                <a:srgbClr val="000000"/>
              </a:solidFill>
            </a:endParaRPr>
          </a:p>
          <a:p>
            <a:pPr marL="285750" indent="-285750" fontAlgn="base">
              <a:spcBef>
                <a:spcPct val="0"/>
              </a:spcBef>
              <a:spcAft>
                <a:spcPct val="0"/>
              </a:spcAft>
              <a:buClr>
                <a:schemeClr val="accent1"/>
              </a:buClr>
              <a:buSzPct val="50000"/>
              <a:buFont typeface="Century Gothic" panose="020B0502020202020204" pitchFamily="34" charset="0"/>
              <a:buChar char="►"/>
            </a:pPr>
            <a:r>
              <a:rPr lang="fr-FR" sz="1000" dirty="0">
                <a:solidFill>
                  <a:srgbClr val="000000"/>
                </a:solidFill>
              </a:rPr>
              <a:t>Normal Price Ticket + </a:t>
            </a:r>
            <a:r>
              <a:rPr lang="fr-FR" sz="1000" dirty="0" err="1">
                <a:solidFill>
                  <a:srgbClr val="000000"/>
                </a:solidFill>
              </a:rPr>
              <a:t>Reservation</a:t>
            </a:r>
            <a:endParaRPr lang="fr-FR" sz="1000" dirty="0">
              <a:solidFill>
                <a:srgbClr val="000000"/>
              </a:solidFill>
            </a:endParaRPr>
          </a:p>
        </p:txBody>
      </p:sp>
    </p:spTree>
    <p:extLst>
      <p:ext uri="{BB962C8B-B14F-4D97-AF65-F5344CB8AC3E}">
        <p14:creationId xmlns:p14="http://schemas.microsoft.com/office/powerpoint/2010/main" val="10621165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2.2)   BPCP response</a:t>
            </a:r>
          </a:p>
          <a:p>
            <a:pPr>
              <a:spcAft>
                <a:spcPts val="600"/>
              </a:spcAft>
            </a:pPr>
            <a:r>
              <a:rPr lang="en-US" sz="1500" b="1" dirty="0">
                <a:solidFill>
                  <a:schemeClr val="accent6"/>
                </a:solidFill>
              </a:rPr>
              <a:t>Open Ticket Package details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123</a:t>
            </a:fld>
            <a:endParaRPr lang="en-US" dirty="0"/>
          </a:p>
        </p:txBody>
      </p:sp>
      <p:sp>
        <p:nvSpPr>
          <p:cNvPr id="10" name="ZoneTexte 9"/>
          <p:cNvSpPr txBox="1"/>
          <p:nvPr/>
        </p:nvSpPr>
        <p:spPr>
          <a:xfrm>
            <a:off x="631338" y="2154137"/>
            <a:ext cx="8514249" cy="2970044"/>
          </a:xfrm>
          <a:prstGeom prst="rect">
            <a:avLst/>
          </a:prstGeom>
          <a:noFill/>
        </p:spPr>
        <p:txBody>
          <a:bodyPr wrap="square" rtlCol="0">
            <a:spAutoFit/>
          </a:bodyPr>
          <a:lstStyle/>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&lt;package&gt;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packageType</a:t>
            </a:r>
            <a:r>
              <a:rPr lang="en-US" sz="550" dirty="0">
                <a:solidFill>
                  <a:srgbClr val="000000"/>
                </a:solidFill>
                <a:latin typeface="Courier New" panose="02070309020205020404" pitchFamily="49" charset="0"/>
                <a:cs typeface="Courier New" panose="02070309020205020404" pitchFamily="49" charset="0"/>
              </a:rPr>
              <a:t>&gt;CHEAPEST_TICKET&lt;/</a:t>
            </a:r>
            <a:r>
              <a:rPr lang="en-US" sz="550" dirty="0" err="1">
                <a:solidFill>
                  <a:srgbClr val="000000"/>
                </a:solidFill>
                <a:latin typeface="Courier New" panose="02070309020205020404" pitchFamily="49" charset="0"/>
                <a:cs typeface="Courier New" panose="02070309020205020404" pitchFamily="49" charset="0"/>
              </a:rPr>
              <a:t>packageType</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packageFareId</a:t>
            </a:r>
            <a:r>
              <a:rPr lang="en-US" sz="550" dirty="0">
                <a:solidFill>
                  <a:srgbClr val="000000"/>
                </a:solidFill>
                <a:latin typeface="Courier New" panose="02070309020205020404" pitchFamily="49" charset="0"/>
                <a:cs typeface="Courier New" panose="02070309020205020404" pitchFamily="49" charset="0"/>
              </a:rPr>
              <a:t>&gt;69250005.1.CHT.A&lt;/</a:t>
            </a:r>
            <a:r>
              <a:rPr lang="en-US" sz="550" dirty="0" err="1">
                <a:solidFill>
                  <a:srgbClr val="000000"/>
                </a:solidFill>
                <a:latin typeface="Courier New" panose="02070309020205020404" pitchFamily="49" charset="0"/>
                <a:cs typeface="Courier New" panose="02070309020205020404" pitchFamily="49" charset="0"/>
              </a:rPr>
              <a:t>packageFareId</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a:t>
            </a:r>
            <a:r>
              <a:rPr lang="en-US" sz="550" b="1" dirty="0">
                <a:solidFill>
                  <a:srgbClr val="FF0000"/>
                </a:solidFill>
                <a:latin typeface="Courier New" panose="02070309020205020404" pitchFamily="49" charset="0"/>
                <a:cs typeface="Courier New" panose="02070309020205020404" pitchFamily="49" charset="0"/>
              </a:rPr>
              <a:t>&lt;</a:t>
            </a:r>
            <a:r>
              <a:rPr lang="en-US" sz="550" b="1" dirty="0" err="1">
                <a:solidFill>
                  <a:srgbClr val="FF0000"/>
                </a:solidFill>
                <a:latin typeface="Courier New" panose="02070309020205020404" pitchFamily="49" charset="0"/>
                <a:cs typeface="Courier New" panose="02070309020205020404" pitchFamily="49" charset="0"/>
              </a:rPr>
              <a:t>reservationStatus</a:t>
            </a:r>
            <a:r>
              <a:rPr lang="en-US" sz="550" b="1" dirty="0">
                <a:solidFill>
                  <a:srgbClr val="FF0000"/>
                </a:solidFill>
                <a:latin typeface="Courier New" panose="02070309020205020404" pitchFamily="49" charset="0"/>
                <a:cs typeface="Courier New" panose="02070309020205020404" pitchFamily="49" charset="0"/>
              </a:rPr>
              <a:t>&gt;TICKET_ONLY&lt;/</a:t>
            </a:r>
            <a:r>
              <a:rPr lang="en-US" sz="550" b="1" dirty="0" err="1">
                <a:solidFill>
                  <a:srgbClr val="FF0000"/>
                </a:solidFill>
                <a:latin typeface="Courier New" panose="02070309020205020404" pitchFamily="49" charset="0"/>
                <a:cs typeface="Courier New" panose="02070309020205020404" pitchFamily="49" charset="0"/>
              </a:rPr>
              <a:t>reservationStatus</a:t>
            </a:r>
            <a:r>
              <a:rPr lang="en-US" sz="55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&lt;price&gt;&lt;</a:t>
            </a:r>
            <a:r>
              <a:rPr lang="en-US" sz="550" dirty="0" err="1">
                <a:solidFill>
                  <a:srgbClr val="000000"/>
                </a:solidFill>
                <a:latin typeface="Courier New" panose="02070309020205020404" pitchFamily="49" charset="0"/>
                <a:cs typeface="Courier New" panose="02070309020205020404" pitchFamily="49" charset="0"/>
              </a:rPr>
              <a:t>currencyCode</a:t>
            </a:r>
            <a:r>
              <a:rPr lang="en-US" sz="550" dirty="0">
                <a:solidFill>
                  <a:srgbClr val="000000"/>
                </a:solidFill>
                <a:latin typeface="Courier New" panose="02070309020205020404" pitchFamily="49" charset="0"/>
                <a:cs typeface="Courier New" panose="02070309020205020404" pitchFamily="49" charset="0"/>
              </a:rPr>
              <a:t>&gt;EUR&lt;/</a:t>
            </a:r>
            <a:r>
              <a:rPr lang="en-US" sz="550" dirty="0" err="1">
                <a:solidFill>
                  <a:srgbClr val="000000"/>
                </a:solidFill>
                <a:latin typeface="Courier New" panose="02070309020205020404" pitchFamily="49" charset="0"/>
                <a:cs typeface="Courier New" panose="02070309020205020404" pitchFamily="49" charset="0"/>
              </a:rPr>
              <a:t>currencyCode</a:t>
            </a:r>
            <a:r>
              <a:rPr lang="en-US" sz="550" dirty="0">
                <a:solidFill>
                  <a:srgbClr val="000000"/>
                </a:solidFill>
                <a:latin typeface="Courier New" panose="02070309020205020404" pitchFamily="49" charset="0"/>
                <a:cs typeface="Courier New" panose="02070309020205020404" pitchFamily="49" charset="0"/>
              </a:rPr>
              <a:t>&gt;&lt;amount&gt;39.00&lt;/amount&gt;&lt;/price&gt;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fareDetails</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productFare</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applicableSegments</a:t>
            </a:r>
            <a:r>
              <a:rPr lang="en-US" sz="550" dirty="0">
                <a:solidFill>
                  <a:srgbClr val="000000"/>
                </a:solidFill>
                <a:latin typeface="Courier New" panose="02070309020205020404" pitchFamily="49" charset="0"/>
                <a:cs typeface="Courier New" panose="02070309020205020404" pitchFamily="49" charset="0"/>
              </a:rPr>
              <a:t>&gt;&lt;</a:t>
            </a:r>
            <a:r>
              <a:rPr lang="en-US" sz="550" dirty="0" err="1">
                <a:solidFill>
                  <a:srgbClr val="000000"/>
                </a:solidFill>
                <a:latin typeface="Courier New" panose="02070309020205020404" pitchFamily="49" charset="0"/>
                <a:cs typeface="Courier New" panose="02070309020205020404" pitchFamily="49" charset="0"/>
              </a:rPr>
              <a:t>segmentId</a:t>
            </a:r>
            <a:r>
              <a:rPr lang="en-US" sz="550" dirty="0">
                <a:solidFill>
                  <a:srgbClr val="000000"/>
                </a:solidFill>
                <a:latin typeface="Courier New" panose="02070309020205020404" pitchFamily="49" charset="0"/>
                <a:cs typeface="Courier New" panose="02070309020205020404" pitchFamily="49" charset="0"/>
              </a:rPr>
              <a:t>&gt;&lt;</a:t>
            </a:r>
            <a:r>
              <a:rPr lang="en-US" sz="550" dirty="0" err="1">
                <a:solidFill>
                  <a:srgbClr val="000000"/>
                </a:solidFill>
                <a:latin typeface="Courier New" panose="02070309020205020404" pitchFamily="49" charset="0"/>
                <a:cs typeface="Courier New" panose="02070309020205020404" pitchFamily="49" charset="0"/>
              </a:rPr>
              <a:t>segmentId</a:t>
            </a:r>
            <a:r>
              <a:rPr lang="en-US" sz="550" dirty="0">
                <a:solidFill>
                  <a:srgbClr val="000000"/>
                </a:solidFill>
                <a:latin typeface="Courier New" panose="02070309020205020404" pitchFamily="49" charset="0"/>
                <a:cs typeface="Courier New" panose="02070309020205020404" pitchFamily="49" charset="0"/>
              </a:rPr>
              <a:t>&gt;2&lt;/</a:t>
            </a:r>
            <a:r>
              <a:rPr lang="en-US" sz="550" dirty="0" err="1">
                <a:solidFill>
                  <a:srgbClr val="000000"/>
                </a:solidFill>
                <a:latin typeface="Courier New" panose="02070309020205020404" pitchFamily="49" charset="0"/>
                <a:cs typeface="Courier New" panose="02070309020205020404" pitchFamily="49" charset="0"/>
              </a:rPr>
              <a:t>segmentId</a:t>
            </a:r>
            <a:r>
              <a:rPr lang="en-US" sz="550" dirty="0">
                <a:solidFill>
                  <a:srgbClr val="000000"/>
                </a:solidFill>
                <a:latin typeface="Courier New" panose="02070309020205020404" pitchFamily="49" charset="0"/>
                <a:cs typeface="Courier New" panose="02070309020205020404" pitchFamily="49" charset="0"/>
              </a:rPr>
              <a:t>&gt;&lt;/</a:t>
            </a:r>
            <a:r>
              <a:rPr lang="en-US" sz="550" dirty="0" err="1">
                <a:solidFill>
                  <a:srgbClr val="000000"/>
                </a:solidFill>
                <a:latin typeface="Courier New" panose="02070309020205020404" pitchFamily="49" charset="0"/>
                <a:cs typeface="Courier New" panose="02070309020205020404" pitchFamily="49" charset="0"/>
              </a:rPr>
              <a:t>segmentId</a:t>
            </a:r>
            <a:r>
              <a:rPr lang="en-US" sz="550" dirty="0">
                <a:solidFill>
                  <a:srgbClr val="000000"/>
                </a:solidFill>
                <a:latin typeface="Courier New" panose="02070309020205020404" pitchFamily="49" charset="0"/>
                <a:cs typeface="Courier New" panose="02070309020205020404" pitchFamily="49" charset="0"/>
              </a:rPr>
              <a:t>&gt;&lt;/</a:t>
            </a:r>
            <a:r>
              <a:rPr lang="en-US" sz="550" dirty="0" err="1">
                <a:solidFill>
                  <a:srgbClr val="000000"/>
                </a:solidFill>
                <a:latin typeface="Courier New" panose="02070309020205020404" pitchFamily="49" charset="0"/>
                <a:cs typeface="Courier New" panose="02070309020205020404" pitchFamily="49" charset="0"/>
              </a:rPr>
              <a:t>applicableSegments</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a:t>
            </a:r>
            <a:r>
              <a:rPr lang="en-US" sz="550" dirty="0">
                <a:solidFill>
                  <a:srgbClr val="009EE0"/>
                </a:solidFill>
                <a:latin typeface="Courier New" panose="02070309020205020404" pitchFamily="49" charset="0"/>
                <a:cs typeface="Courier New" panose="02070309020205020404" pitchFamily="49" charset="0"/>
              </a:rPr>
              <a:t>&lt;</a:t>
            </a:r>
            <a:r>
              <a:rPr lang="en-US" sz="550" dirty="0" err="1">
                <a:solidFill>
                  <a:srgbClr val="009EE0"/>
                </a:solidFill>
                <a:latin typeface="Courier New" panose="02070309020205020404" pitchFamily="49" charset="0"/>
                <a:cs typeface="Courier New" panose="02070309020205020404" pitchFamily="49" charset="0"/>
              </a:rPr>
              <a:t>familyId</a:t>
            </a:r>
            <a:r>
              <a:rPr lang="en-US" sz="550" dirty="0">
                <a:solidFill>
                  <a:srgbClr val="009EE0"/>
                </a:solidFill>
                <a:latin typeface="Courier New" panose="02070309020205020404" pitchFamily="49" charset="0"/>
                <a:cs typeface="Courier New" panose="02070309020205020404" pitchFamily="49" charset="0"/>
              </a:rPr>
              <a:t>&gt;300093&lt;/</a:t>
            </a:r>
            <a:r>
              <a:rPr lang="en-US" sz="550" dirty="0" err="1">
                <a:solidFill>
                  <a:srgbClr val="009EE0"/>
                </a:solidFill>
                <a:latin typeface="Courier New" panose="02070309020205020404" pitchFamily="49" charset="0"/>
                <a:cs typeface="Courier New" panose="02070309020205020404" pitchFamily="49" charset="0"/>
              </a:rPr>
              <a:t>familyId</a:t>
            </a:r>
            <a:r>
              <a:rPr lang="en-US" sz="550" dirty="0">
                <a:solidFill>
                  <a:srgbClr val="009EE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9EE0"/>
                </a:solidFill>
                <a:latin typeface="Courier New" panose="02070309020205020404" pitchFamily="49" charset="0"/>
                <a:cs typeface="Courier New" panose="02070309020205020404" pitchFamily="49" charset="0"/>
              </a:rPr>
              <a:t>       </a:t>
            </a:r>
            <a:r>
              <a:rPr lang="en-US" sz="550" b="1" dirty="0">
                <a:solidFill>
                  <a:srgbClr val="009EE0"/>
                </a:solidFill>
                <a:latin typeface="Courier New" panose="02070309020205020404" pitchFamily="49" charset="0"/>
                <a:cs typeface="Courier New" panose="02070309020205020404" pitchFamily="49" charset="0"/>
              </a:rPr>
              <a:t>&lt;</a:t>
            </a:r>
            <a:r>
              <a:rPr lang="en-US" sz="550" b="1" dirty="0" err="1">
                <a:solidFill>
                  <a:srgbClr val="009EE0"/>
                </a:solidFill>
                <a:latin typeface="Courier New" panose="02070309020205020404" pitchFamily="49" charset="0"/>
                <a:cs typeface="Courier New" panose="02070309020205020404" pitchFamily="49" charset="0"/>
              </a:rPr>
              <a:t>familyName</a:t>
            </a:r>
            <a:r>
              <a:rPr lang="en-US" sz="550" b="1" dirty="0">
                <a:solidFill>
                  <a:srgbClr val="009EE0"/>
                </a:solidFill>
                <a:latin typeface="Courier New" panose="02070309020205020404" pitchFamily="49" charset="0"/>
                <a:cs typeface="Courier New" panose="02070309020205020404" pitchFamily="49" charset="0"/>
              </a:rPr>
              <a:t>&gt;DB Tickets&lt;/</a:t>
            </a:r>
            <a:r>
              <a:rPr lang="en-US" sz="550" b="1" dirty="0" err="1">
                <a:solidFill>
                  <a:srgbClr val="009EE0"/>
                </a:solidFill>
                <a:latin typeface="Courier New" panose="02070309020205020404" pitchFamily="49" charset="0"/>
                <a:cs typeface="Courier New" panose="02070309020205020404" pitchFamily="49" charset="0"/>
              </a:rPr>
              <a:t>familyName</a:t>
            </a:r>
            <a:r>
              <a:rPr lang="en-US" sz="550" b="1" dirty="0">
                <a:solidFill>
                  <a:srgbClr val="009EE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classOfServiceCode</a:t>
            </a:r>
            <a:r>
              <a:rPr lang="en-US" sz="550" dirty="0">
                <a:solidFill>
                  <a:srgbClr val="000000"/>
                </a:solidFill>
                <a:latin typeface="Courier New" panose="02070309020205020404" pitchFamily="49" charset="0"/>
                <a:cs typeface="Courier New" panose="02070309020205020404" pitchFamily="49" charset="0"/>
              </a:rPr>
              <a:t>&gt;A&lt;/</a:t>
            </a:r>
            <a:r>
              <a:rPr lang="en-US" sz="550" dirty="0" err="1">
                <a:solidFill>
                  <a:srgbClr val="000000"/>
                </a:solidFill>
                <a:latin typeface="Courier New" panose="02070309020205020404" pitchFamily="49" charset="0"/>
                <a:cs typeface="Courier New" panose="02070309020205020404" pitchFamily="49" charset="0"/>
              </a:rPr>
              <a:t>classOfServiceCode</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b="1" dirty="0">
                <a:solidFill>
                  <a:srgbClr val="009EE0"/>
                </a:solidFill>
                <a:latin typeface="Courier New" panose="02070309020205020404" pitchFamily="49" charset="0"/>
                <a:cs typeface="Courier New" panose="02070309020205020404" pitchFamily="49" charset="0"/>
              </a:rPr>
              <a:t>&lt;</a:t>
            </a:r>
            <a:r>
              <a:rPr lang="en-US" sz="550" b="1" dirty="0" err="1">
                <a:solidFill>
                  <a:srgbClr val="009EE0"/>
                </a:solidFill>
                <a:latin typeface="Courier New" panose="02070309020205020404" pitchFamily="49" charset="0"/>
                <a:cs typeface="Courier New" panose="02070309020205020404" pitchFamily="49" charset="0"/>
              </a:rPr>
              <a:t>dBProductID</a:t>
            </a:r>
            <a:r>
              <a:rPr lang="en-US" sz="550" b="1" dirty="0">
                <a:solidFill>
                  <a:srgbClr val="009EE0"/>
                </a:solidFill>
                <a:latin typeface="Courier New" panose="02070309020205020404" pitchFamily="49" charset="0"/>
                <a:cs typeface="Courier New" panose="02070309020205020404" pitchFamily="49" charset="0"/>
              </a:rPr>
              <a:t>&gt;12612&lt;/</a:t>
            </a:r>
            <a:r>
              <a:rPr lang="en-US" sz="550" b="1" dirty="0" err="1">
                <a:solidFill>
                  <a:srgbClr val="009EE0"/>
                </a:solidFill>
                <a:latin typeface="Courier New" panose="02070309020205020404" pitchFamily="49" charset="0"/>
                <a:cs typeface="Courier New" panose="02070309020205020404" pitchFamily="49" charset="0"/>
              </a:rPr>
              <a:t>dBProductID</a:t>
            </a:r>
            <a:r>
              <a:rPr lang="en-US" sz="550" b="1"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passengerDescription</a:t>
            </a:r>
            <a:r>
              <a:rPr lang="en-US" sz="550" dirty="0">
                <a:solidFill>
                  <a:srgbClr val="000000"/>
                </a:solidFill>
                <a:latin typeface="Courier New" panose="02070309020205020404" pitchFamily="49" charset="0"/>
                <a:cs typeface="Courier New" panose="02070309020205020404" pitchFamily="49" charset="0"/>
              </a:rPr>
              <a:t>&gt;1 Adult&lt;/</a:t>
            </a:r>
            <a:r>
              <a:rPr lang="en-US" sz="550" dirty="0" err="1">
                <a:solidFill>
                  <a:srgbClr val="000000"/>
                </a:solidFill>
                <a:latin typeface="Courier New" panose="02070309020205020404" pitchFamily="49" charset="0"/>
                <a:cs typeface="Courier New" panose="02070309020205020404" pitchFamily="49" charset="0"/>
              </a:rPr>
              <a:t>passengerDescription</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numberOfPassengers</a:t>
            </a:r>
            <a:r>
              <a:rPr lang="en-US" sz="550" dirty="0">
                <a:solidFill>
                  <a:srgbClr val="000000"/>
                </a:solidFill>
                <a:latin typeface="Courier New" panose="02070309020205020404" pitchFamily="49" charset="0"/>
                <a:cs typeface="Courier New" panose="02070309020205020404" pitchFamily="49" charset="0"/>
              </a:rPr>
              <a:t>&gt;1&lt;/</a:t>
            </a:r>
            <a:r>
              <a:rPr lang="en-US" sz="550" dirty="0" err="1">
                <a:solidFill>
                  <a:srgbClr val="000000"/>
                </a:solidFill>
                <a:latin typeface="Courier New" panose="02070309020205020404" pitchFamily="49" charset="0"/>
                <a:cs typeface="Courier New" panose="02070309020205020404" pitchFamily="49" charset="0"/>
              </a:rPr>
              <a:t>numberOfPassengers</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infantsTravellingWithAdult</a:t>
            </a:r>
            <a:r>
              <a:rPr lang="en-US" sz="550" dirty="0">
                <a:solidFill>
                  <a:srgbClr val="000000"/>
                </a:solidFill>
                <a:latin typeface="Courier New" panose="02070309020205020404" pitchFamily="49" charset="0"/>
                <a:cs typeface="Courier New" panose="02070309020205020404" pitchFamily="49" charset="0"/>
              </a:rPr>
              <a:t>&gt;0&lt;/</a:t>
            </a:r>
            <a:r>
              <a:rPr lang="en-US" sz="550" dirty="0" err="1">
                <a:solidFill>
                  <a:srgbClr val="000000"/>
                </a:solidFill>
                <a:latin typeface="Courier New" panose="02070309020205020404" pitchFamily="49" charset="0"/>
                <a:cs typeface="Courier New" panose="02070309020205020404" pitchFamily="49" charset="0"/>
              </a:rPr>
              <a:t>infantsTravellingWithAdult</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isMandatoryRoundtrip</a:t>
            </a:r>
            <a:r>
              <a:rPr lang="en-US" sz="550" dirty="0">
                <a:solidFill>
                  <a:srgbClr val="000000"/>
                </a:solidFill>
                <a:latin typeface="Courier New" panose="02070309020205020404" pitchFamily="49" charset="0"/>
                <a:cs typeface="Courier New" panose="02070309020205020404" pitchFamily="49" charset="0"/>
              </a:rPr>
              <a:t>&gt;false&lt;/</a:t>
            </a:r>
            <a:r>
              <a:rPr lang="en-US" sz="550" dirty="0" err="1">
                <a:solidFill>
                  <a:srgbClr val="000000"/>
                </a:solidFill>
                <a:latin typeface="Courier New" panose="02070309020205020404" pitchFamily="49" charset="0"/>
                <a:cs typeface="Courier New" panose="02070309020205020404" pitchFamily="49" charset="0"/>
              </a:rPr>
              <a:t>isMandatoryRoundtrip</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9EE0"/>
                </a:solidFill>
                <a:latin typeface="Courier New" panose="02070309020205020404" pitchFamily="49" charset="0"/>
                <a:cs typeface="Courier New" panose="02070309020205020404" pitchFamily="49" charset="0"/>
              </a:rPr>
              <a:t>&lt;</a:t>
            </a:r>
            <a:r>
              <a:rPr lang="en-US" sz="550" dirty="0" err="1">
                <a:solidFill>
                  <a:srgbClr val="009EE0"/>
                </a:solidFill>
                <a:latin typeface="Courier New" panose="02070309020205020404" pitchFamily="49" charset="0"/>
                <a:cs typeface="Courier New" panose="02070309020205020404" pitchFamily="49" charset="0"/>
              </a:rPr>
              <a:t>fareName</a:t>
            </a:r>
            <a:r>
              <a:rPr lang="en-US" sz="550" dirty="0">
                <a:solidFill>
                  <a:srgbClr val="009EE0"/>
                </a:solidFill>
                <a:latin typeface="Courier New" panose="02070309020205020404" pitchFamily="49" charset="0"/>
                <a:cs typeface="Courier New" panose="02070309020205020404" pitchFamily="49" charset="0"/>
              </a:rPr>
              <a:t>&gt;</a:t>
            </a:r>
            <a:r>
              <a:rPr lang="en-US" sz="550" dirty="0" err="1">
                <a:solidFill>
                  <a:srgbClr val="009EE0"/>
                </a:solidFill>
                <a:latin typeface="Courier New" panose="02070309020205020404" pitchFamily="49" charset="0"/>
                <a:cs typeface="Courier New" panose="02070309020205020404" pitchFamily="49" charset="0"/>
              </a:rPr>
              <a:t>Sparpreis</a:t>
            </a:r>
            <a:r>
              <a:rPr lang="en-US" sz="550" dirty="0">
                <a:solidFill>
                  <a:srgbClr val="009EE0"/>
                </a:solidFill>
                <a:latin typeface="Courier New" panose="02070309020205020404" pitchFamily="49" charset="0"/>
                <a:cs typeface="Courier New" panose="02070309020205020404" pitchFamily="49" charset="0"/>
              </a:rPr>
              <a:t>&lt;/</a:t>
            </a:r>
            <a:r>
              <a:rPr lang="en-US" sz="550" dirty="0" err="1">
                <a:solidFill>
                  <a:srgbClr val="009EE0"/>
                </a:solidFill>
                <a:latin typeface="Courier New" panose="02070309020205020404" pitchFamily="49" charset="0"/>
                <a:cs typeface="Courier New" panose="02070309020205020404" pitchFamily="49" charset="0"/>
              </a:rPr>
              <a:t>fareName</a:t>
            </a:r>
            <a:r>
              <a:rPr lang="en-US" sz="55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fareType</a:t>
            </a:r>
            <a:r>
              <a:rPr lang="en-US" sz="550" dirty="0">
                <a:solidFill>
                  <a:srgbClr val="000000"/>
                </a:solidFill>
                <a:latin typeface="Courier New" panose="02070309020205020404" pitchFamily="49" charset="0"/>
                <a:cs typeface="Courier New" panose="02070309020205020404" pitchFamily="49" charset="0"/>
              </a:rPr>
              <a:t>&gt;UNKNOWN&lt;/</a:t>
            </a:r>
            <a:r>
              <a:rPr lang="en-US" sz="550" dirty="0" err="1">
                <a:solidFill>
                  <a:srgbClr val="000000"/>
                </a:solidFill>
                <a:latin typeface="Courier New" panose="02070309020205020404" pitchFamily="49" charset="0"/>
                <a:cs typeface="Courier New" panose="02070309020205020404" pitchFamily="49" charset="0"/>
              </a:rPr>
              <a:t>fareType</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saleRules</a:t>
            </a:r>
            <a:r>
              <a:rPr lang="en-US" sz="550" dirty="0">
                <a:solidFill>
                  <a:srgbClr val="000000"/>
                </a:solidFill>
                <a:latin typeface="Courier New" panose="02070309020205020404" pitchFamily="49" charset="0"/>
                <a:cs typeface="Courier New" panose="02070309020205020404" pitchFamily="49" charset="0"/>
              </a:rPr>
              <a:t>&gt;SPARPREIS&lt;/</a:t>
            </a:r>
            <a:r>
              <a:rPr lang="en-US" sz="550" dirty="0" err="1">
                <a:solidFill>
                  <a:srgbClr val="000000"/>
                </a:solidFill>
                <a:latin typeface="Courier New" panose="02070309020205020404" pitchFamily="49" charset="0"/>
                <a:cs typeface="Courier New" panose="02070309020205020404" pitchFamily="49" charset="0"/>
              </a:rPr>
              <a:t>saleRules</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afterSaleRules</a:t>
            </a:r>
            <a:r>
              <a:rPr lang="en-US" sz="550" dirty="0">
                <a:solidFill>
                  <a:srgbClr val="000000"/>
                </a:solidFill>
                <a:latin typeface="Courier New" panose="02070309020205020404" pitchFamily="49" charset="0"/>
                <a:cs typeface="Courier New" panose="02070309020205020404" pitchFamily="49" charset="0"/>
              </a:rPr>
              <a:t>&gt; If ticket unused - 100% refundable up to 1 day before validity plus EUR 15 fixed fee. Thereafter no refund. Ticket is not exchangeable.&lt;/</a:t>
            </a:r>
            <a:r>
              <a:rPr lang="en-US" sz="550" dirty="0" err="1">
                <a:solidFill>
                  <a:srgbClr val="000000"/>
                </a:solidFill>
                <a:latin typeface="Courier New" panose="02070309020205020404" pitchFamily="49" charset="0"/>
                <a:cs typeface="Courier New" panose="02070309020205020404" pitchFamily="49" charset="0"/>
              </a:rPr>
              <a:t>afterSaleRules</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webSalesConditions</a:t>
            </a:r>
            <a:r>
              <a:rPr lang="en-US" sz="550" dirty="0">
                <a:solidFill>
                  <a:srgbClr val="000000"/>
                </a:solidFill>
                <a:latin typeface="Courier New" panose="02070309020205020404" pitchFamily="49" charset="0"/>
                <a:cs typeface="Courier New" panose="02070309020205020404" pitchFamily="49" charset="0"/>
              </a:rPr>
              <a:t>&gt;SPARPREIS&lt;/</a:t>
            </a:r>
            <a:r>
              <a:rPr lang="en-US" sz="550" dirty="0" err="1">
                <a:solidFill>
                  <a:srgbClr val="000000"/>
                </a:solidFill>
                <a:latin typeface="Courier New" panose="02070309020205020404" pitchFamily="49" charset="0"/>
                <a:cs typeface="Courier New" panose="02070309020205020404" pitchFamily="49" charset="0"/>
              </a:rPr>
              <a:t>webSalesConditions</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tariffCode</a:t>
            </a:r>
            <a:r>
              <a:rPr lang="en-US" sz="550" dirty="0">
                <a:solidFill>
                  <a:srgbClr val="000000"/>
                </a:solidFill>
                <a:latin typeface="Courier New" panose="02070309020205020404" pitchFamily="49" charset="0"/>
                <a:cs typeface="Courier New" panose="02070309020205020404" pitchFamily="49" charset="0"/>
              </a:rPr>
              <a:t>&gt;0&lt;/</a:t>
            </a:r>
            <a:r>
              <a:rPr lang="en-US" sz="550" dirty="0" err="1">
                <a:solidFill>
                  <a:srgbClr val="000000"/>
                </a:solidFill>
                <a:latin typeface="Courier New" panose="02070309020205020404" pitchFamily="49" charset="0"/>
                <a:cs typeface="Courier New" panose="02070309020205020404" pitchFamily="49" charset="0"/>
              </a:rPr>
              <a:t>tariffCode</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accommodationId</a:t>
            </a:r>
            <a:r>
              <a:rPr lang="en-US" sz="550" dirty="0">
                <a:solidFill>
                  <a:srgbClr val="000000"/>
                </a:solidFill>
                <a:latin typeface="Courier New" panose="02070309020205020404" pitchFamily="49" charset="0"/>
                <a:cs typeface="Courier New" panose="02070309020205020404" pitchFamily="49" charset="0"/>
              </a:rPr>
              <a:t>&gt;38&lt;/</a:t>
            </a:r>
            <a:r>
              <a:rPr lang="en-US" sz="550" dirty="0" err="1">
                <a:solidFill>
                  <a:srgbClr val="000000"/>
                </a:solidFill>
                <a:latin typeface="Courier New" panose="02070309020205020404" pitchFamily="49" charset="0"/>
                <a:cs typeface="Courier New" panose="02070309020205020404" pitchFamily="49" charset="0"/>
              </a:rPr>
              <a:t>accommodationId</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89146A">
                    <a:lumMod val="60000"/>
                    <a:lumOff val="40000"/>
                  </a:srgbClr>
                </a:solidFill>
                <a:latin typeface="Courier New" panose="02070309020205020404" pitchFamily="49" charset="0"/>
                <a:cs typeface="Courier New" panose="02070309020205020404" pitchFamily="49" charset="0"/>
              </a:rPr>
              <a:t>&lt;</a:t>
            </a:r>
            <a:r>
              <a:rPr lang="en-US" sz="550" dirty="0" err="1">
                <a:solidFill>
                  <a:srgbClr val="89146A">
                    <a:lumMod val="60000"/>
                    <a:lumOff val="40000"/>
                  </a:srgbClr>
                </a:solidFill>
                <a:latin typeface="Courier New" panose="02070309020205020404" pitchFamily="49" charset="0"/>
                <a:cs typeface="Courier New" panose="02070309020205020404" pitchFamily="49" charset="0"/>
              </a:rPr>
              <a:t>accommodationName</a:t>
            </a:r>
            <a:r>
              <a:rPr lang="en-US" sz="550" dirty="0">
                <a:solidFill>
                  <a:srgbClr val="89146A">
                    <a:lumMod val="60000"/>
                    <a:lumOff val="40000"/>
                  </a:srgbClr>
                </a:solidFill>
                <a:latin typeface="Courier New" panose="02070309020205020404" pitchFamily="49" charset="0"/>
                <a:cs typeface="Courier New" panose="02070309020205020404" pitchFamily="49" charset="0"/>
              </a:rPr>
              <a:t>&gt;FIRST CLASS SEAT&lt;/</a:t>
            </a:r>
            <a:r>
              <a:rPr lang="en-US" sz="550" dirty="0" err="1">
                <a:solidFill>
                  <a:srgbClr val="89146A">
                    <a:lumMod val="60000"/>
                    <a:lumOff val="40000"/>
                  </a:srgbClr>
                </a:solidFill>
                <a:latin typeface="Courier New" panose="02070309020205020404" pitchFamily="49" charset="0"/>
                <a:cs typeface="Courier New" panose="02070309020205020404" pitchFamily="49" charset="0"/>
              </a:rPr>
              <a:t>accommodationName</a:t>
            </a:r>
            <a:r>
              <a:rPr lang="en-US" sz="55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overridePassengerAssignment</a:t>
            </a:r>
            <a:r>
              <a:rPr lang="en-US" sz="550" dirty="0">
                <a:solidFill>
                  <a:srgbClr val="000000"/>
                </a:solidFill>
                <a:latin typeface="Courier New" panose="02070309020205020404" pitchFamily="49" charset="0"/>
                <a:cs typeface="Courier New" panose="02070309020205020404" pitchFamily="49" charset="0"/>
              </a:rPr>
              <a:t>&gt;false&lt;/</a:t>
            </a:r>
            <a:r>
              <a:rPr lang="en-US" sz="550" dirty="0" err="1">
                <a:solidFill>
                  <a:srgbClr val="000000"/>
                </a:solidFill>
                <a:latin typeface="Courier New" panose="02070309020205020404" pitchFamily="49" charset="0"/>
                <a:cs typeface="Courier New" panose="02070309020205020404" pitchFamily="49" charset="0"/>
              </a:rPr>
              <a:t>overridePassengerAssignment</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89146A">
                    <a:lumMod val="60000"/>
                    <a:lumOff val="40000"/>
                  </a:srgbClr>
                </a:solidFill>
                <a:latin typeface="Courier New" panose="02070309020205020404" pitchFamily="49" charset="0"/>
                <a:cs typeface="Courier New" panose="02070309020205020404" pitchFamily="49" charset="0"/>
              </a:rPr>
              <a:t>&lt;flexibility&gt;FULLY_FLEXIBLE&lt;/flexibility&gt;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productPrice</a:t>
            </a:r>
            <a:r>
              <a:rPr lang="en-US" sz="550" dirty="0">
                <a:solidFill>
                  <a:srgbClr val="000000"/>
                </a:solidFill>
                <a:latin typeface="Courier New" panose="02070309020205020404" pitchFamily="49" charset="0"/>
                <a:cs typeface="Courier New" panose="02070309020205020404" pitchFamily="49" charset="0"/>
              </a:rPr>
              <a:t>&gt;…&lt;/</a:t>
            </a:r>
            <a:r>
              <a:rPr lang="en-US" sz="550" dirty="0" err="1">
                <a:solidFill>
                  <a:srgbClr val="000000"/>
                </a:solidFill>
                <a:latin typeface="Courier New" panose="02070309020205020404" pitchFamily="49" charset="0"/>
                <a:cs typeface="Courier New" panose="02070309020205020404" pitchFamily="49" charset="0"/>
              </a:rPr>
              <a:t>productPrice</a:t>
            </a:r>
            <a:r>
              <a:rPr lang="en-US" sz="550" dirty="0">
                <a:solidFill>
                  <a:srgbClr val="00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b="1" dirty="0">
                <a:solidFill>
                  <a:srgbClr val="FF0000"/>
                </a:solidFill>
                <a:latin typeface="Courier New" panose="02070309020205020404" pitchFamily="49" charset="0"/>
                <a:cs typeface="Courier New" panose="02070309020205020404" pitchFamily="49" charset="0"/>
              </a:rPr>
              <a:t>&lt;</a:t>
            </a:r>
            <a:r>
              <a:rPr lang="en-US" sz="550" b="1" dirty="0" err="1">
                <a:solidFill>
                  <a:srgbClr val="FF0000"/>
                </a:solidFill>
                <a:latin typeface="Courier New" panose="02070309020205020404" pitchFamily="49" charset="0"/>
                <a:cs typeface="Courier New" panose="02070309020205020404" pitchFamily="49" charset="0"/>
              </a:rPr>
              <a:t>reservationStatus</a:t>
            </a:r>
            <a:r>
              <a:rPr lang="en-US" sz="550" b="1" dirty="0">
                <a:solidFill>
                  <a:srgbClr val="FF0000"/>
                </a:solidFill>
                <a:latin typeface="Courier New" panose="02070309020205020404" pitchFamily="49" charset="0"/>
                <a:cs typeface="Courier New" panose="02070309020205020404" pitchFamily="49" charset="0"/>
              </a:rPr>
              <a:t>&gt;TICKET_ONLY&lt;/</a:t>
            </a:r>
            <a:r>
              <a:rPr lang="en-US" sz="550" b="1" dirty="0" err="1">
                <a:solidFill>
                  <a:srgbClr val="FF0000"/>
                </a:solidFill>
                <a:latin typeface="Courier New" panose="02070309020205020404" pitchFamily="49" charset="0"/>
                <a:cs typeface="Courier New" panose="02070309020205020404" pitchFamily="49" charset="0"/>
              </a:rPr>
              <a:t>reservationStatus</a:t>
            </a:r>
            <a:r>
              <a:rPr lang="en-US" sz="550" b="1" dirty="0">
                <a:solidFill>
                  <a:srgbClr val="FF000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&lt;</a:t>
            </a:r>
            <a:r>
              <a:rPr lang="en-US" sz="550" dirty="0" err="1">
                <a:solidFill>
                  <a:srgbClr val="000000"/>
                </a:solidFill>
                <a:latin typeface="Courier New" panose="02070309020205020404" pitchFamily="49" charset="0"/>
                <a:cs typeface="Courier New" panose="02070309020205020404" pitchFamily="49" charset="0"/>
              </a:rPr>
              <a:t>immediateTicketing</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productFare</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fareDetails</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printingOptionsApplicable</a:t>
            </a:r>
            <a:r>
              <a:rPr lang="en-US" sz="550" dirty="0">
                <a:solidFill>
                  <a:srgbClr val="000000"/>
                </a:solidFill>
                <a:latin typeface="Courier New" panose="02070309020205020404" pitchFamily="49" charset="0"/>
                <a:cs typeface="Courier New" panose="02070309020205020404" pitchFamily="49" charset="0"/>
              </a:rPr>
              <a:t>&gt;&lt;string&gt;E2PAPER&lt;/string&gt;&lt;string&gt;TOD&lt;/string&gt;&lt;/</a:t>
            </a:r>
            <a:r>
              <a:rPr lang="en-US" sz="550" dirty="0" err="1">
                <a:solidFill>
                  <a:srgbClr val="000000"/>
                </a:solidFill>
                <a:latin typeface="Courier New" panose="02070309020205020404" pitchFamily="49" charset="0"/>
                <a:cs typeface="Courier New" panose="02070309020205020404" pitchFamily="49" charset="0"/>
              </a:rPr>
              <a:t>printingOptionsApplicable</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a:t>
            </a:r>
            <a:r>
              <a:rPr lang="en-US" sz="550" dirty="0" err="1">
                <a:solidFill>
                  <a:srgbClr val="000000"/>
                </a:solidFill>
                <a:latin typeface="Courier New" panose="02070309020205020404" pitchFamily="49" charset="0"/>
                <a:cs typeface="Courier New" panose="02070309020205020404" pitchFamily="49" charset="0"/>
              </a:rPr>
              <a:t>pahPassengerDobMandatory</a:t>
            </a:r>
            <a:r>
              <a:rPr lang="en-US" sz="550" dirty="0">
                <a:solidFill>
                  <a:srgbClr val="000000"/>
                </a:solidFill>
                <a:latin typeface="Courier New" panose="02070309020205020404" pitchFamily="49" charset="0"/>
                <a:cs typeface="Courier New" panose="02070309020205020404" pitchFamily="49" charset="0"/>
              </a:rPr>
              <a:t>&gt;false&lt;/</a:t>
            </a:r>
            <a:r>
              <a:rPr lang="en-US" sz="550" dirty="0" err="1">
                <a:solidFill>
                  <a:srgbClr val="000000"/>
                </a:solidFill>
                <a:latin typeface="Courier New" panose="02070309020205020404" pitchFamily="49" charset="0"/>
                <a:cs typeface="Courier New" panose="02070309020205020404" pitchFamily="49" charset="0"/>
              </a:rPr>
              <a:t>pahPassengerDobMandatory</a:t>
            </a:r>
            <a:r>
              <a:rPr lang="en-US" sz="55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550" dirty="0">
                <a:solidFill>
                  <a:srgbClr val="000000"/>
                </a:solidFill>
                <a:latin typeface="Courier New" panose="02070309020205020404" pitchFamily="49" charset="0"/>
                <a:cs typeface="Courier New" panose="02070309020205020404" pitchFamily="49" charset="0"/>
              </a:rPr>
              <a:t> &lt;/package&gt;</a:t>
            </a:r>
          </a:p>
        </p:txBody>
      </p:sp>
      <p:sp>
        <p:nvSpPr>
          <p:cNvPr id="11" name="ZoneTexte 10"/>
          <p:cNvSpPr txBox="1"/>
          <p:nvPr/>
        </p:nvSpPr>
        <p:spPr>
          <a:xfrm>
            <a:off x="3644246" y="3149926"/>
            <a:ext cx="2620736" cy="369332"/>
          </a:xfrm>
          <a:prstGeom prst="rect">
            <a:avLst/>
          </a:prstGeom>
          <a:noFill/>
          <a:ln>
            <a:solidFill>
              <a:schemeClr val="accent6"/>
            </a:solidFill>
          </a:ln>
        </p:spPr>
        <p:txBody>
          <a:bodyPr wrap="square" rtlCol="0">
            <a:spAutoFit/>
          </a:bodyPr>
          <a:lstStyle/>
          <a:p>
            <a:pPr eaLnBrk="0" fontAlgn="base" hangingPunct="0">
              <a:spcBef>
                <a:spcPct val="0"/>
              </a:spcBef>
              <a:spcAft>
                <a:spcPct val="0"/>
              </a:spcAft>
            </a:pPr>
            <a:r>
              <a:rPr lang="en-US" sz="900" dirty="0">
                <a:solidFill>
                  <a:srgbClr val="000000"/>
                </a:solidFill>
                <a:latin typeface="+mj-lt"/>
              </a:rPr>
              <a:t>Information about the product: family and Product IDs, name</a:t>
            </a:r>
          </a:p>
        </p:txBody>
      </p:sp>
      <p:sp>
        <p:nvSpPr>
          <p:cNvPr id="12" name="Légende encadrée 1 6"/>
          <p:cNvSpPr/>
          <p:nvPr/>
        </p:nvSpPr>
        <p:spPr bwMode="auto">
          <a:xfrm>
            <a:off x="3794448" y="1987450"/>
            <a:ext cx="2470534" cy="370164"/>
          </a:xfrm>
          <a:prstGeom prst="borderCallout1">
            <a:avLst>
              <a:gd name="adj1" fmla="val 60417"/>
              <a:gd name="adj2" fmla="val -4602"/>
              <a:gd name="adj3" fmla="val 130531"/>
              <a:gd name="adj4" fmla="val -35902"/>
            </a:avLst>
          </a:prstGeom>
          <a:ln w="63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srgbClr val="000000"/>
                </a:solidFill>
                <a:latin typeface="+mj-lt"/>
              </a:rPr>
              <a:t>Information about the reservation status. Here we have Open Ticket only. </a:t>
            </a:r>
          </a:p>
        </p:txBody>
      </p:sp>
      <p:sp>
        <p:nvSpPr>
          <p:cNvPr id="13" name="Légende encadrée 1 9"/>
          <p:cNvSpPr/>
          <p:nvPr/>
        </p:nvSpPr>
        <p:spPr bwMode="auto">
          <a:xfrm>
            <a:off x="6531820" y="2792929"/>
            <a:ext cx="1533362" cy="356997"/>
          </a:xfrm>
          <a:prstGeom prst="borderCallout1">
            <a:avLst>
              <a:gd name="adj1" fmla="val 31251"/>
              <a:gd name="adj2" fmla="val -6467"/>
              <a:gd name="adj3" fmla="val 45502"/>
              <a:gd name="adj4" fmla="val -262958"/>
            </a:avLst>
          </a:prstGeom>
          <a:ln w="635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srgbClr val="000000"/>
                </a:solidFill>
                <a:latin typeface="+mj-lt"/>
              </a:rPr>
              <a:t>Family ID 300093 stands for DB DC Open Ticket </a:t>
            </a:r>
          </a:p>
        </p:txBody>
      </p:sp>
      <p:sp>
        <p:nvSpPr>
          <p:cNvPr id="14" name="Légende encadrée 1 14"/>
          <p:cNvSpPr/>
          <p:nvPr/>
        </p:nvSpPr>
        <p:spPr bwMode="auto">
          <a:xfrm>
            <a:off x="4891061" y="4064453"/>
            <a:ext cx="1900917" cy="499005"/>
          </a:xfrm>
          <a:prstGeom prst="borderCallout1">
            <a:avLst>
              <a:gd name="adj1" fmla="val 45139"/>
              <a:gd name="adj2" fmla="val -6467"/>
              <a:gd name="adj3" fmla="val 20165"/>
              <a:gd name="adj4" fmla="val -68841"/>
            </a:avLst>
          </a:prstGeom>
          <a:ln w="6350">
            <a:solidFill>
              <a:schemeClr val="accent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srgbClr val="000000"/>
                </a:solidFill>
                <a:latin typeface="+mj-lt"/>
              </a:rPr>
              <a:t>Accommodation name is FIRST CLASS SEAT whereas No seat  is included</a:t>
            </a:r>
          </a:p>
        </p:txBody>
      </p:sp>
      <p:pic>
        <p:nvPicPr>
          <p:cNvPr id="15" name="Picture 2" descr="C:\Users\eperrier\AppData\Local\Microsoft\Windows\Temporary Internet Files\Content.IE5\6EK3WHTT\France_road_sign_A14.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820" y="4121905"/>
            <a:ext cx="547593" cy="49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849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2.2)   BPCP response</a:t>
            </a:r>
          </a:p>
          <a:p>
            <a:pPr>
              <a:spcAft>
                <a:spcPts val="600"/>
              </a:spcAft>
            </a:pPr>
            <a:r>
              <a:rPr lang="en-US" sz="1500" b="1" dirty="0">
                <a:solidFill>
                  <a:schemeClr val="accent6"/>
                </a:solidFill>
              </a:rPr>
              <a:t>Ticket Plus Reservation Package details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124</a:t>
            </a:fld>
            <a:endParaRPr lang="en-US" dirty="0"/>
          </a:p>
        </p:txBody>
      </p:sp>
      <p:sp>
        <p:nvSpPr>
          <p:cNvPr id="16" name="ZoneTexte 15"/>
          <p:cNvSpPr txBox="1"/>
          <p:nvPr/>
        </p:nvSpPr>
        <p:spPr>
          <a:xfrm>
            <a:off x="252314" y="2032484"/>
            <a:ext cx="4506687" cy="2862322"/>
          </a:xfrm>
          <a:prstGeom prst="rect">
            <a:avLst/>
          </a:prstGeom>
          <a:noFill/>
        </p:spPr>
        <p:txBody>
          <a:bodyPr wrap="square" rtlCol="0">
            <a:spAutoFit/>
          </a:bodyPr>
          <a:lstStyle/>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&lt;package&gt;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packageType</a:t>
            </a:r>
            <a:r>
              <a:rPr lang="en-US" sz="600" dirty="0">
                <a:solidFill>
                  <a:srgbClr val="000000"/>
                </a:solidFill>
                <a:latin typeface="Courier New" panose="02070309020205020404" pitchFamily="49" charset="0"/>
                <a:cs typeface="Courier New" panose="02070309020205020404" pitchFamily="49" charset="0"/>
              </a:rPr>
              <a:t>&gt;CHEAPEST&lt;/</a:t>
            </a:r>
            <a:r>
              <a:rPr lang="en-US" sz="600" dirty="0" err="1">
                <a:solidFill>
                  <a:srgbClr val="000000"/>
                </a:solidFill>
                <a:latin typeface="Courier New" panose="02070309020205020404" pitchFamily="49" charset="0"/>
                <a:cs typeface="Courier New" panose="02070309020205020404" pitchFamily="49" charset="0"/>
              </a:rPr>
              <a:t>packageType</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packageFareId</a:t>
            </a:r>
            <a:r>
              <a:rPr lang="en-US" sz="600" dirty="0">
                <a:solidFill>
                  <a:srgbClr val="000000"/>
                </a:solidFill>
                <a:latin typeface="Courier New" panose="02070309020205020404" pitchFamily="49" charset="0"/>
                <a:cs typeface="Courier New" panose="02070309020205020404" pitchFamily="49" charset="0"/>
              </a:rPr>
              <a:t>&gt;69250005.1.CH.A-A&lt;/</a:t>
            </a:r>
            <a:r>
              <a:rPr lang="en-US" sz="600" dirty="0" err="1">
                <a:solidFill>
                  <a:srgbClr val="000000"/>
                </a:solidFill>
                <a:latin typeface="Courier New" panose="02070309020205020404" pitchFamily="49" charset="0"/>
                <a:cs typeface="Courier New" panose="02070309020205020404" pitchFamily="49" charset="0"/>
              </a:rPr>
              <a:t>packageFareId</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a:t>
            </a:r>
            <a:r>
              <a:rPr lang="en-US" sz="600" b="1" dirty="0">
                <a:solidFill>
                  <a:srgbClr val="FF0000"/>
                </a:solidFill>
                <a:latin typeface="Courier New" panose="02070309020205020404" pitchFamily="49" charset="0"/>
                <a:cs typeface="Courier New" panose="02070309020205020404" pitchFamily="49" charset="0"/>
              </a:rPr>
              <a:t>&lt;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&gt;TICKET_PLUS_RESERVATION&lt;/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&lt;price&gt;&lt;</a:t>
            </a:r>
            <a:r>
              <a:rPr lang="en-US" sz="600" dirty="0" err="1">
                <a:solidFill>
                  <a:srgbClr val="000000"/>
                </a:solidFill>
                <a:latin typeface="Courier New" panose="02070309020205020404" pitchFamily="49" charset="0"/>
                <a:cs typeface="Courier New" panose="02070309020205020404" pitchFamily="49" charset="0"/>
              </a:rPr>
              <a:t>currencyCode</a:t>
            </a:r>
            <a:r>
              <a:rPr lang="en-US" sz="600" dirty="0">
                <a:solidFill>
                  <a:srgbClr val="000000"/>
                </a:solidFill>
                <a:latin typeface="Courier New" panose="02070309020205020404" pitchFamily="49" charset="0"/>
                <a:cs typeface="Courier New" panose="02070309020205020404" pitchFamily="49" charset="0"/>
              </a:rPr>
              <a:t>&gt;EUR&lt;/</a:t>
            </a:r>
            <a:r>
              <a:rPr lang="en-US" sz="600" dirty="0" err="1">
                <a:solidFill>
                  <a:srgbClr val="000000"/>
                </a:solidFill>
                <a:latin typeface="Courier New" panose="02070309020205020404" pitchFamily="49" charset="0"/>
                <a:cs typeface="Courier New" panose="02070309020205020404" pitchFamily="49" charset="0"/>
              </a:rPr>
              <a:t>currencyCode</a:t>
            </a:r>
            <a:r>
              <a:rPr lang="en-US" sz="600" dirty="0">
                <a:solidFill>
                  <a:srgbClr val="000000"/>
                </a:solidFill>
                <a:latin typeface="Courier New" panose="02070309020205020404" pitchFamily="49" charset="0"/>
                <a:cs typeface="Courier New" panose="02070309020205020404" pitchFamily="49" charset="0"/>
              </a:rPr>
              <a:t>&gt;&lt;amount&gt;43.50&lt;/amount&gt;&lt;/price&gt;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fareDetails</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    &lt;</a:t>
            </a:r>
            <a:r>
              <a:rPr lang="en-US" sz="600" dirty="0" err="1">
                <a:solidFill>
                  <a:srgbClr val="009EE0"/>
                </a:solidFill>
                <a:latin typeface="Courier New" panose="02070309020205020404" pitchFamily="49" charset="0"/>
                <a:cs typeface="Courier New" panose="02070309020205020404" pitchFamily="49" charset="0"/>
              </a:rPr>
              <a:t>productFare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applicableSegments</a:t>
            </a:r>
            <a:r>
              <a:rPr lang="en-US" sz="600" dirty="0">
                <a:solidFill>
                  <a:srgbClr val="009EE0"/>
                </a:solidFill>
                <a:latin typeface="Courier New" panose="02070309020205020404" pitchFamily="49" charset="0"/>
                <a:cs typeface="Courier New" panose="02070309020205020404" pitchFamily="49" charset="0"/>
              </a:rPr>
              <a:t>&gt;…&lt;/</a:t>
            </a:r>
            <a:r>
              <a:rPr lang="en-US" sz="600" dirty="0" err="1">
                <a:solidFill>
                  <a:srgbClr val="009EE0"/>
                </a:solidFill>
                <a:latin typeface="Courier New" panose="02070309020205020404" pitchFamily="49" charset="0"/>
                <a:cs typeface="Courier New" panose="02070309020205020404" pitchFamily="49" charset="0"/>
              </a:rPr>
              <a:t>applicableSegments</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familyId</a:t>
            </a:r>
            <a:r>
              <a:rPr lang="en-US" sz="600" dirty="0">
                <a:solidFill>
                  <a:srgbClr val="009EE0"/>
                </a:solidFill>
                <a:latin typeface="Courier New" panose="02070309020205020404" pitchFamily="49" charset="0"/>
                <a:cs typeface="Courier New" panose="02070309020205020404" pitchFamily="49" charset="0"/>
              </a:rPr>
              <a:t>&gt;</a:t>
            </a:r>
            <a:r>
              <a:rPr lang="en-US" sz="600" dirty="0">
                <a:solidFill>
                  <a:srgbClr val="FF0000"/>
                </a:solidFill>
                <a:latin typeface="Courier New" panose="02070309020205020404" pitchFamily="49" charset="0"/>
                <a:cs typeface="Courier New" panose="02070309020205020404" pitchFamily="49" charset="0"/>
              </a:rPr>
              <a:t>300093</a:t>
            </a: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familyId</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familyName</a:t>
            </a:r>
            <a:r>
              <a:rPr lang="en-US" sz="600" dirty="0">
                <a:solidFill>
                  <a:srgbClr val="009EE0"/>
                </a:solidFill>
                <a:latin typeface="Courier New" panose="02070309020205020404" pitchFamily="49" charset="0"/>
                <a:cs typeface="Courier New" panose="02070309020205020404" pitchFamily="49" charset="0"/>
              </a:rPr>
              <a:t>&gt;</a:t>
            </a:r>
            <a:r>
              <a:rPr lang="en-US" sz="600" b="1" dirty="0">
                <a:solidFill>
                  <a:srgbClr val="FF0000"/>
                </a:solidFill>
                <a:latin typeface="Courier New" panose="02070309020205020404" pitchFamily="49" charset="0"/>
                <a:cs typeface="Courier New" panose="02070309020205020404" pitchFamily="49" charset="0"/>
              </a:rPr>
              <a:t>DB Tickets</a:t>
            </a: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familyName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classOfServiceCode</a:t>
            </a:r>
            <a:r>
              <a:rPr lang="en-US" sz="600" dirty="0">
                <a:solidFill>
                  <a:srgbClr val="009EE0"/>
                </a:solidFill>
                <a:latin typeface="Courier New" panose="02070309020205020404" pitchFamily="49" charset="0"/>
                <a:cs typeface="Courier New" panose="02070309020205020404" pitchFamily="49" charset="0"/>
              </a:rPr>
              <a:t>&gt;A&lt;/</a:t>
            </a:r>
            <a:r>
              <a:rPr lang="en-US" sz="600" dirty="0" err="1">
                <a:solidFill>
                  <a:srgbClr val="009EE0"/>
                </a:solidFill>
                <a:latin typeface="Courier New" panose="02070309020205020404" pitchFamily="49" charset="0"/>
                <a:cs typeface="Courier New" panose="02070309020205020404" pitchFamily="49" charset="0"/>
              </a:rPr>
              <a:t>classOfServiceCode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dBProductID</a:t>
            </a:r>
            <a:r>
              <a:rPr lang="en-US" sz="600" dirty="0">
                <a:solidFill>
                  <a:srgbClr val="009EE0"/>
                </a:solidFill>
                <a:latin typeface="Courier New" panose="02070309020205020404" pitchFamily="49" charset="0"/>
                <a:cs typeface="Courier New" panose="02070309020205020404" pitchFamily="49" charset="0"/>
              </a:rPr>
              <a:t>&gt;12612&lt;/</a:t>
            </a:r>
            <a:r>
              <a:rPr lang="en-US" sz="600" dirty="0" err="1">
                <a:solidFill>
                  <a:srgbClr val="009EE0"/>
                </a:solidFill>
                <a:latin typeface="Courier New" panose="02070309020205020404" pitchFamily="49" charset="0"/>
                <a:cs typeface="Courier New" panose="02070309020205020404" pitchFamily="49" charset="0"/>
              </a:rPr>
              <a:t>dBProductID</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passengerDescription</a:t>
            </a:r>
            <a:r>
              <a:rPr lang="en-US" sz="600" dirty="0">
                <a:solidFill>
                  <a:srgbClr val="009EE0"/>
                </a:solidFill>
                <a:latin typeface="Courier New" panose="02070309020205020404" pitchFamily="49" charset="0"/>
                <a:cs typeface="Courier New" panose="02070309020205020404" pitchFamily="49" charset="0"/>
              </a:rPr>
              <a:t>&gt;1 Adult&lt;/</a:t>
            </a:r>
            <a:r>
              <a:rPr lang="en-US" sz="600" dirty="0" err="1">
                <a:solidFill>
                  <a:srgbClr val="009EE0"/>
                </a:solidFill>
                <a:latin typeface="Courier New" panose="02070309020205020404" pitchFamily="49" charset="0"/>
                <a:cs typeface="Courier New" panose="02070309020205020404" pitchFamily="49" charset="0"/>
              </a:rPr>
              <a:t>passengerDescription</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numberOfPassengers</a:t>
            </a:r>
            <a:r>
              <a:rPr lang="en-US" sz="600" dirty="0">
                <a:solidFill>
                  <a:srgbClr val="009EE0"/>
                </a:solidFill>
                <a:latin typeface="Courier New" panose="02070309020205020404" pitchFamily="49" charset="0"/>
                <a:cs typeface="Courier New" panose="02070309020205020404" pitchFamily="49" charset="0"/>
              </a:rPr>
              <a:t>&gt;1&lt;/</a:t>
            </a:r>
            <a:r>
              <a:rPr lang="en-US" sz="600" dirty="0" err="1">
                <a:solidFill>
                  <a:srgbClr val="009EE0"/>
                </a:solidFill>
                <a:latin typeface="Courier New" panose="02070309020205020404" pitchFamily="49" charset="0"/>
                <a:cs typeface="Courier New" panose="02070309020205020404" pitchFamily="49" charset="0"/>
              </a:rPr>
              <a:t>numberOfPassengers</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infantsTravellingWithAdult</a:t>
            </a:r>
            <a:r>
              <a:rPr lang="en-US" sz="600" dirty="0">
                <a:solidFill>
                  <a:srgbClr val="009EE0"/>
                </a:solidFill>
                <a:latin typeface="Courier New" panose="02070309020205020404" pitchFamily="49" charset="0"/>
                <a:cs typeface="Courier New" panose="02070309020205020404" pitchFamily="49" charset="0"/>
              </a:rPr>
              <a:t>&gt;0&lt;/</a:t>
            </a:r>
            <a:r>
              <a:rPr lang="en-US" sz="600" dirty="0" err="1">
                <a:solidFill>
                  <a:srgbClr val="009EE0"/>
                </a:solidFill>
                <a:latin typeface="Courier New" panose="02070309020205020404" pitchFamily="49" charset="0"/>
                <a:cs typeface="Courier New" panose="02070309020205020404" pitchFamily="49" charset="0"/>
              </a:rPr>
              <a:t>infantsTravellingWithAdult</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isMandatoryRoundtrip</a:t>
            </a:r>
            <a:r>
              <a:rPr lang="en-US" sz="600" dirty="0">
                <a:solidFill>
                  <a:srgbClr val="009EE0"/>
                </a:solidFill>
                <a:latin typeface="Courier New" panose="02070309020205020404" pitchFamily="49" charset="0"/>
                <a:cs typeface="Courier New" panose="02070309020205020404" pitchFamily="49" charset="0"/>
              </a:rPr>
              <a:t>&gt;false&lt;/</a:t>
            </a:r>
            <a:r>
              <a:rPr lang="en-US" sz="600" dirty="0" err="1">
                <a:solidFill>
                  <a:srgbClr val="009EE0"/>
                </a:solidFill>
                <a:latin typeface="Courier New" panose="02070309020205020404" pitchFamily="49" charset="0"/>
                <a:cs typeface="Courier New" panose="02070309020205020404" pitchFamily="49" charset="0"/>
              </a:rPr>
              <a:t>isMandatoryRoundtrip</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fareName</a:t>
            </a:r>
            <a:r>
              <a:rPr lang="en-US" sz="600" dirty="0">
                <a:solidFill>
                  <a:srgbClr val="009EE0"/>
                </a:solidFill>
                <a:latin typeface="Courier New" panose="02070309020205020404" pitchFamily="49" charset="0"/>
                <a:cs typeface="Courier New" panose="02070309020205020404" pitchFamily="49" charset="0"/>
              </a:rPr>
              <a:t>&gt;</a:t>
            </a:r>
            <a:r>
              <a:rPr lang="en-US" sz="600" dirty="0" err="1">
                <a:solidFill>
                  <a:srgbClr val="009EE0"/>
                </a:solidFill>
                <a:latin typeface="Courier New" panose="02070309020205020404" pitchFamily="49" charset="0"/>
                <a:cs typeface="Courier New" panose="02070309020205020404" pitchFamily="49" charset="0"/>
              </a:rPr>
              <a:t>Sparpreis</a:t>
            </a: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fareName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fareType</a:t>
            </a:r>
            <a:r>
              <a:rPr lang="en-US" sz="600" dirty="0">
                <a:solidFill>
                  <a:srgbClr val="009EE0"/>
                </a:solidFill>
                <a:latin typeface="Courier New" panose="02070309020205020404" pitchFamily="49" charset="0"/>
                <a:cs typeface="Courier New" panose="02070309020205020404" pitchFamily="49" charset="0"/>
              </a:rPr>
              <a:t>&gt;UNKNOWN&lt;/</a:t>
            </a:r>
            <a:r>
              <a:rPr lang="en-US" sz="600" dirty="0" err="1">
                <a:solidFill>
                  <a:srgbClr val="009EE0"/>
                </a:solidFill>
                <a:latin typeface="Courier New" panose="02070309020205020404" pitchFamily="49" charset="0"/>
                <a:cs typeface="Courier New" panose="02070309020205020404" pitchFamily="49" charset="0"/>
              </a:rPr>
              <a:t>fareType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saleRules</a:t>
            </a:r>
            <a:r>
              <a:rPr lang="en-US" sz="600" dirty="0">
                <a:solidFill>
                  <a:srgbClr val="009EE0"/>
                </a:solidFill>
                <a:latin typeface="Courier New" panose="02070309020205020404" pitchFamily="49" charset="0"/>
                <a:cs typeface="Courier New" panose="02070309020205020404" pitchFamily="49" charset="0"/>
              </a:rPr>
              <a:t>&gt;SPARPREIS&lt;/</a:t>
            </a:r>
            <a:r>
              <a:rPr lang="en-US" sz="600" dirty="0" err="1">
                <a:solidFill>
                  <a:srgbClr val="009EE0"/>
                </a:solidFill>
                <a:latin typeface="Courier New" panose="02070309020205020404" pitchFamily="49" charset="0"/>
                <a:cs typeface="Courier New" panose="02070309020205020404" pitchFamily="49" charset="0"/>
              </a:rPr>
              <a:t>saleRules</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afterSaleRules</a:t>
            </a:r>
            <a:r>
              <a:rPr lang="en-US" sz="600" dirty="0">
                <a:solidFill>
                  <a:srgbClr val="009EE0"/>
                </a:solidFill>
                <a:latin typeface="Courier New" panose="02070309020205020404" pitchFamily="49" charset="0"/>
                <a:cs typeface="Courier New" panose="02070309020205020404" pitchFamily="49" charset="0"/>
              </a:rPr>
              <a:t>&gt;If ticket unused - 100% refundable up to 1 day before validity plus EUR 15 fixed fee. Thereafter no refund. Ticket is not exchangeable.&lt;/</a:t>
            </a:r>
            <a:r>
              <a:rPr lang="en-US" sz="600" dirty="0" err="1">
                <a:solidFill>
                  <a:srgbClr val="009EE0"/>
                </a:solidFill>
                <a:latin typeface="Courier New" panose="02070309020205020404" pitchFamily="49" charset="0"/>
                <a:cs typeface="Courier New" panose="02070309020205020404" pitchFamily="49" charset="0"/>
              </a:rPr>
              <a:t>afterSaleRules</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webSalesConditions</a:t>
            </a:r>
            <a:r>
              <a:rPr lang="en-US" sz="600" dirty="0">
                <a:solidFill>
                  <a:srgbClr val="009EE0"/>
                </a:solidFill>
                <a:latin typeface="Courier New" panose="02070309020205020404" pitchFamily="49" charset="0"/>
                <a:cs typeface="Courier New" panose="02070309020205020404" pitchFamily="49" charset="0"/>
              </a:rPr>
              <a:t>&gt;SPARPREIS&lt;/</a:t>
            </a:r>
            <a:r>
              <a:rPr lang="en-US" sz="600" dirty="0" err="1">
                <a:solidFill>
                  <a:srgbClr val="009EE0"/>
                </a:solidFill>
                <a:latin typeface="Courier New" panose="02070309020205020404" pitchFamily="49" charset="0"/>
                <a:cs typeface="Courier New" panose="02070309020205020404" pitchFamily="49" charset="0"/>
              </a:rPr>
              <a:t>webSalesConditions</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tariffCode</a:t>
            </a:r>
            <a:r>
              <a:rPr lang="en-US" sz="600" dirty="0">
                <a:solidFill>
                  <a:srgbClr val="009EE0"/>
                </a:solidFill>
                <a:latin typeface="Courier New" panose="02070309020205020404" pitchFamily="49" charset="0"/>
                <a:cs typeface="Courier New" panose="02070309020205020404" pitchFamily="49" charset="0"/>
              </a:rPr>
              <a:t>&gt;0&lt;/</a:t>
            </a:r>
            <a:r>
              <a:rPr lang="en-US" sz="600" dirty="0" err="1">
                <a:solidFill>
                  <a:srgbClr val="009EE0"/>
                </a:solidFill>
                <a:latin typeface="Courier New" panose="02070309020205020404" pitchFamily="49" charset="0"/>
                <a:cs typeface="Courier New" panose="02070309020205020404" pitchFamily="49" charset="0"/>
              </a:rPr>
              <a:t>tariffCode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accommodationId</a:t>
            </a:r>
            <a:r>
              <a:rPr lang="en-US" sz="600" dirty="0">
                <a:solidFill>
                  <a:srgbClr val="009EE0"/>
                </a:solidFill>
                <a:latin typeface="Courier New" panose="02070309020205020404" pitchFamily="49" charset="0"/>
                <a:cs typeface="Courier New" panose="02070309020205020404" pitchFamily="49" charset="0"/>
              </a:rPr>
              <a:t>&gt;38&lt;/</a:t>
            </a:r>
            <a:r>
              <a:rPr lang="en-US" sz="600" dirty="0" err="1">
                <a:solidFill>
                  <a:srgbClr val="009EE0"/>
                </a:solidFill>
                <a:latin typeface="Courier New" panose="02070309020205020404" pitchFamily="49" charset="0"/>
                <a:cs typeface="Courier New" panose="02070309020205020404" pitchFamily="49" charset="0"/>
              </a:rPr>
              <a:t>accommodationId</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accommodationName</a:t>
            </a:r>
            <a:r>
              <a:rPr lang="en-US" sz="600" dirty="0">
                <a:solidFill>
                  <a:srgbClr val="009EE0"/>
                </a:solidFill>
                <a:latin typeface="Courier New" panose="02070309020205020404" pitchFamily="49" charset="0"/>
                <a:cs typeface="Courier New" panose="02070309020205020404" pitchFamily="49" charset="0"/>
              </a:rPr>
              <a:t>&gt;</a:t>
            </a:r>
            <a:r>
              <a:rPr lang="en-US" sz="600" dirty="0">
                <a:solidFill>
                  <a:srgbClr val="FF0000"/>
                </a:solidFill>
                <a:latin typeface="Courier New" panose="02070309020205020404" pitchFamily="49" charset="0"/>
                <a:cs typeface="Courier New" panose="02070309020205020404" pitchFamily="49" charset="0"/>
              </a:rPr>
              <a:t>FIRST CLASS SEAT</a:t>
            </a: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accommodationName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overridePassengerAssignment</a:t>
            </a:r>
            <a:r>
              <a:rPr lang="en-US" sz="600" dirty="0">
                <a:solidFill>
                  <a:srgbClr val="009EE0"/>
                </a:solidFill>
                <a:latin typeface="Courier New" panose="02070309020205020404" pitchFamily="49" charset="0"/>
                <a:cs typeface="Courier New" panose="02070309020205020404" pitchFamily="49" charset="0"/>
              </a:rPr>
              <a:t>&gt;false&lt;/</a:t>
            </a:r>
            <a:r>
              <a:rPr lang="en-US" sz="600" dirty="0" err="1">
                <a:solidFill>
                  <a:srgbClr val="009EE0"/>
                </a:solidFill>
                <a:latin typeface="Courier New" panose="02070309020205020404" pitchFamily="49" charset="0"/>
                <a:cs typeface="Courier New" panose="02070309020205020404" pitchFamily="49" charset="0"/>
              </a:rPr>
              <a:t>overridePassengerAssignment</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&lt;flexibility&gt;FULLY_FLEXIBLE&lt;/flexibility&gt;</a:t>
            </a:r>
          </a:p>
          <a:p>
            <a:pPr lvl="1"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&lt;</a:t>
            </a:r>
            <a:r>
              <a:rPr lang="en-US" sz="600" dirty="0" err="1">
                <a:solidFill>
                  <a:srgbClr val="009EE0"/>
                </a:solidFill>
                <a:latin typeface="Courier New" panose="02070309020205020404" pitchFamily="49" charset="0"/>
                <a:cs typeface="Courier New" panose="02070309020205020404" pitchFamily="49" charset="0"/>
              </a:rPr>
              <a:t>productPrice</a:t>
            </a:r>
            <a:r>
              <a:rPr lang="en-US" sz="600" dirty="0">
                <a:solidFill>
                  <a:srgbClr val="009EE0"/>
                </a:solidFill>
                <a:latin typeface="Courier New" panose="02070309020205020404" pitchFamily="49" charset="0"/>
                <a:cs typeface="Courier New" panose="02070309020205020404" pitchFamily="49" charset="0"/>
              </a:rPr>
              <a:t>&gt;…&lt;/</a:t>
            </a:r>
            <a:r>
              <a:rPr lang="en-US" sz="600" dirty="0" err="1">
                <a:solidFill>
                  <a:srgbClr val="009EE0"/>
                </a:solidFill>
                <a:latin typeface="Courier New" panose="02070309020205020404" pitchFamily="49" charset="0"/>
                <a:cs typeface="Courier New" panose="02070309020205020404" pitchFamily="49" charset="0"/>
              </a:rPr>
              <a:t>productPrice</a:t>
            </a:r>
            <a:r>
              <a:rPr lang="en-US" sz="600" dirty="0">
                <a:solidFill>
                  <a:srgbClr val="009EE0"/>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b="1" dirty="0">
                <a:solidFill>
                  <a:srgbClr val="FF0000"/>
                </a:solidFill>
                <a:latin typeface="Courier New" panose="02070309020205020404" pitchFamily="49" charset="0"/>
                <a:cs typeface="Courier New" panose="02070309020205020404" pitchFamily="49" charset="0"/>
              </a:rPr>
              <a:t>&lt;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&gt;TICKET_ONLY&lt;/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9EE0"/>
                </a:solidFill>
                <a:latin typeface="Courier New" panose="02070309020205020404" pitchFamily="49" charset="0"/>
                <a:cs typeface="Courier New" panose="02070309020205020404" pitchFamily="49" charset="0"/>
              </a:rPr>
              <a:t>     &lt;/</a:t>
            </a:r>
            <a:r>
              <a:rPr lang="en-US" sz="600" dirty="0" err="1">
                <a:solidFill>
                  <a:srgbClr val="009EE0"/>
                </a:solidFill>
                <a:latin typeface="Courier New" panose="02070309020205020404" pitchFamily="49" charset="0"/>
                <a:cs typeface="Courier New" panose="02070309020205020404" pitchFamily="49" charset="0"/>
              </a:rPr>
              <a:t>productFare</a:t>
            </a:r>
            <a:r>
              <a:rPr lang="en-US" sz="600" dirty="0">
                <a:solidFill>
                  <a:srgbClr val="009EE0"/>
                </a:solidFill>
                <a:latin typeface="Courier New" panose="02070309020205020404" pitchFamily="49" charset="0"/>
                <a:cs typeface="Courier New" panose="02070309020205020404" pitchFamily="49" charset="0"/>
              </a:rPr>
              <a:t>&gt;</a:t>
            </a:r>
          </a:p>
        </p:txBody>
      </p:sp>
      <p:sp>
        <p:nvSpPr>
          <p:cNvPr id="17" name="ZoneTexte 16"/>
          <p:cNvSpPr txBox="1"/>
          <p:nvPr/>
        </p:nvSpPr>
        <p:spPr>
          <a:xfrm>
            <a:off x="4451260" y="1580878"/>
            <a:ext cx="4569497" cy="3139321"/>
          </a:xfrm>
          <a:prstGeom prst="rect">
            <a:avLst/>
          </a:prstGeom>
          <a:noFill/>
        </p:spPr>
        <p:txBody>
          <a:bodyPr wrap="square" rtlCol="0">
            <a:spAutoFit/>
          </a:bodyPr>
          <a:lstStyle/>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a:t>
            </a: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productFare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applicableSegments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applicableSegments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familyId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r>
              <a:rPr lang="en-US" sz="600" dirty="0">
                <a:solidFill>
                  <a:srgbClr val="FF0000"/>
                </a:solidFill>
                <a:latin typeface="Courier New" panose="02070309020205020404" pitchFamily="49" charset="0"/>
                <a:cs typeface="Courier New" panose="02070309020205020404" pitchFamily="49" charset="0"/>
              </a:rPr>
              <a:t>300094</a:t>
            </a: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familyId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familyName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r>
              <a:rPr lang="en-US" sz="600" b="1" dirty="0">
                <a:solidFill>
                  <a:srgbClr val="FF0000"/>
                </a:solidFill>
                <a:latin typeface="Courier New" panose="02070309020205020404" pitchFamily="49" charset="0"/>
                <a:cs typeface="Courier New" panose="02070309020205020404" pitchFamily="49" charset="0"/>
              </a:rPr>
              <a:t>DB Reservations</a:t>
            </a: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familyName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classOfServiceCode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classOfServiceCode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seatAvailabilityLevel</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&gt;99&lt;/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seatAvailabilityLevel</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dBProductID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&gt;0&lt;/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dBProductID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numberOfPassengers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&gt;1&lt;/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numberOfPassengers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  &lt;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infantsTravellingWithAdult</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&gt;0&lt;/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infantsTravellingWithAdult</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isMandatoryRoundtrip</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&gt;false&lt;/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isMandatoryRoundtrip</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basePassengerType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&gt;Adult&lt;/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basePassengerType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fareName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&gt;Basic Reservation&lt;/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fareName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fareType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&gt;UNKNOWN&lt;/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fareType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saleRules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&gt;No age restrictions. A 1st class ticket is required   for a Deluxe compartment&lt;/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saleRules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afterSaleRules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&gt;If ticket not used, 90% refundable up to 3 days  before train departure date. 50% refundable from 2 days before and up to 60 days after train departure date.&lt;/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afterSaleRules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webSalesConditions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&gt;Accommodation: 1st class, large seat with headrest and folding table / 2nd class, comfortable seat with headrest, folding table.&lt;/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webSalesConditions</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tariffCode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&gt;0&lt;/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tariffCode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 </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accommodationId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&gt;38&lt;/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accommodationId</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accommodationName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r>
              <a:rPr lang="en-US" sz="600" dirty="0">
                <a:solidFill>
                  <a:srgbClr val="FF0000"/>
                </a:solidFill>
                <a:latin typeface="Courier New" panose="02070309020205020404" pitchFamily="49" charset="0"/>
                <a:cs typeface="Courier New" panose="02070309020205020404" pitchFamily="49" charset="0"/>
              </a:rPr>
              <a:t>FIRST CLASS SEAT</a:t>
            </a: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accommodationName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overridePassengerAssignment</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&gt;false&lt;/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overridePassengerAssignment</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&lt;flexibility&gt;SEMI_FLEXIBLE&lt;/flexibility&gt;</a:t>
            </a:r>
          </a:p>
          <a:p>
            <a:pPr lvl="1"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productPrice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productPrice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base">
              <a:spcBef>
                <a:spcPct val="0"/>
              </a:spcBef>
              <a:spcAft>
                <a:spcPct val="0"/>
              </a:spcAft>
            </a:pPr>
            <a:r>
              <a:rPr lang="en-US" sz="600" b="1" dirty="0">
                <a:solidFill>
                  <a:srgbClr val="FF0000"/>
                </a:solidFill>
                <a:latin typeface="Courier New" panose="02070309020205020404" pitchFamily="49" charset="0"/>
                <a:cs typeface="Courier New" panose="02070309020205020404" pitchFamily="49" charset="0"/>
              </a:rPr>
              <a:t>&lt;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&gt;RESERVATION_ONLY&lt;/</a:t>
            </a:r>
            <a:r>
              <a:rPr lang="en-US" sz="600" b="1" dirty="0" err="1">
                <a:solidFill>
                  <a:srgbClr val="FF0000"/>
                </a:solidFill>
                <a:latin typeface="Courier New" panose="02070309020205020404" pitchFamily="49" charset="0"/>
                <a:cs typeface="Courier New" panose="02070309020205020404" pitchFamily="49" charset="0"/>
              </a:rPr>
              <a:t>reservationStatus</a:t>
            </a:r>
            <a:r>
              <a:rPr lang="en-US" sz="60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89146A">
                    <a:lumMod val="60000"/>
                    <a:lumOff val="40000"/>
                  </a:srgbClr>
                </a:solidFill>
                <a:latin typeface="Courier New" panose="02070309020205020404" pitchFamily="49" charset="0"/>
                <a:cs typeface="Courier New" panose="02070309020205020404" pitchFamily="49" charset="0"/>
              </a:rPr>
              <a:t>      &lt;/</a:t>
            </a:r>
            <a:r>
              <a:rPr lang="en-US" sz="600" dirty="0" err="1">
                <a:solidFill>
                  <a:srgbClr val="89146A">
                    <a:lumMod val="60000"/>
                    <a:lumOff val="40000"/>
                  </a:srgbClr>
                </a:solidFill>
                <a:latin typeface="Courier New" panose="02070309020205020404" pitchFamily="49" charset="0"/>
                <a:cs typeface="Courier New" panose="02070309020205020404" pitchFamily="49" charset="0"/>
              </a:rPr>
              <a:t>productFare</a:t>
            </a:r>
            <a:r>
              <a:rPr lang="en-US" sz="600" dirty="0">
                <a:solidFill>
                  <a:srgbClr val="89146A">
                    <a:lumMod val="60000"/>
                    <a:lumOff val="40000"/>
                  </a:srgbClr>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fareDetails</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printingOptionsApplicable</a:t>
            </a:r>
            <a:r>
              <a:rPr lang="en-US" sz="600" dirty="0">
                <a:solidFill>
                  <a:srgbClr val="000000"/>
                </a:solidFill>
                <a:latin typeface="Courier New" panose="02070309020205020404" pitchFamily="49" charset="0"/>
                <a:cs typeface="Courier New" panose="02070309020205020404" pitchFamily="49" charset="0"/>
              </a:rPr>
              <a:t>&gt;&lt;string&gt;E2PAPER&lt;/string&gt;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&lt;string&gt;TOD&lt;/string&gt;&lt;/</a:t>
            </a:r>
            <a:r>
              <a:rPr lang="en-US" sz="600" dirty="0" err="1">
                <a:solidFill>
                  <a:srgbClr val="000000"/>
                </a:solidFill>
                <a:latin typeface="Courier New" panose="02070309020205020404" pitchFamily="49" charset="0"/>
                <a:cs typeface="Courier New" panose="02070309020205020404" pitchFamily="49" charset="0"/>
              </a:rPr>
              <a:t>printingOptionsApplicable</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   &lt;</a:t>
            </a:r>
            <a:r>
              <a:rPr lang="en-US" sz="600" dirty="0" err="1">
                <a:solidFill>
                  <a:srgbClr val="000000"/>
                </a:solidFill>
                <a:latin typeface="Courier New" panose="02070309020205020404" pitchFamily="49" charset="0"/>
                <a:cs typeface="Courier New" panose="02070309020205020404" pitchFamily="49" charset="0"/>
              </a:rPr>
              <a:t>pahPassengerDobMandatory</a:t>
            </a:r>
            <a:r>
              <a:rPr lang="en-US" sz="600" dirty="0">
                <a:solidFill>
                  <a:srgbClr val="000000"/>
                </a:solidFill>
                <a:latin typeface="Courier New" panose="02070309020205020404" pitchFamily="49" charset="0"/>
                <a:cs typeface="Courier New" panose="02070309020205020404" pitchFamily="49" charset="0"/>
              </a:rPr>
              <a:t>&gt;false&lt;/</a:t>
            </a:r>
            <a:r>
              <a:rPr lang="en-US" sz="600" dirty="0" err="1">
                <a:solidFill>
                  <a:srgbClr val="000000"/>
                </a:solidFill>
                <a:latin typeface="Courier New" panose="02070309020205020404" pitchFamily="49" charset="0"/>
                <a:cs typeface="Courier New" panose="02070309020205020404" pitchFamily="49" charset="0"/>
              </a:rPr>
              <a:t>pahPassengerDobMandatory</a:t>
            </a:r>
            <a:r>
              <a:rPr lang="en-US" sz="6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en-US" sz="600" dirty="0">
                <a:solidFill>
                  <a:srgbClr val="000000"/>
                </a:solidFill>
                <a:latin typeface="Courier New" panose="02070309020205020404" pitchFamily="49" charset="0"/>
                <a:cs typeface="Courier New" panose="02070309020205020404" pitchFamily="49" charset="0"/>
              </a:rPr>
              <a:t>&lt;/package&gt; </a:t>
            </a:r>
          </a:p>
        </p:txBody>
      </p:sp>
      <p:sp>
        <p:nvSpPr>
          <p:cNvPr id="18" name="Légende encadrée 1 7"/>
          <p:cNvSpPr/>
          <p:nvPr/>
        </p:nvSpPr>
        <p:spPr bwMode="auto">
          <a:xfrm>
            <a:off x="3301482" y="2788568"/>
            <a:ext cx="1523340" cy="356997"/>
          </a:xfrm>
          <a:prstGeom prst="borderCallout1">
            <a:avLst>
              <a:gd name="adj1" fmla="val 31251"/>
              <a:gd name="adj2" fmla="val -6467"/>
              <a:gd name="adj3" fmla="val 20854"/>
              <a:gd name="adj4" fmla="val -80789"/>
            </a:avLst>
          </a:prstGeom>
          <a:ln w="6350">
            <a:solidFill>
              <a:schemeClr val="accent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srgbClr val="000000"/>
                </a:solidFill>
              </a:rPr>
              <a:t>Family ID 300093 stands for DB DC Open Ticket </a:t>
            </a:r>
          </a:p>
        </p:txBody>
      </p:sp>
      <p:sp>
        <p:nvSpPr>
          <p:cNvPr id="19" name="Légende encadrée 1 9"/>
          <p:cNvSpPr/>
          <p:nvPr/>
        </p:nvSpPr>
        <p:spPr bwMode="auto">
          <a:xfrm>
            <a:off x="6192974" y="1135911"/>
            <a:ext cx="1512168" cy="356997"/>
          </a:xfrm>
          <a:prstGeom prst="borderCallout1">
            <a:avLst>
              <a:gd name="adj1" fmla="val 31251"/>
              <a:gd name="adj2" fmla="val -6467"/>
              <a:gd name="adj3" fmla="val 180177"/>
              <a:gd name="adj4" fmla="val -42081"/>
            </a:avLst>
          </a:prstGeom>
          <a:ln w="6350">
            <a:solidFill>
              <a:schemeClr val="accent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srgbClr val="000000"/>
                </a:solidFill>
              </a:rPr>
              <a:t>Family ID 300094 stands for DB DC Reservation</a:t>
            </a:r>
          </a:p>
        </p:txBody>
      </p:sp>
    </p:spTree>
    <p:extLst>
      <p:ext uri="{BB962C8B-B14F-4D97-AF65-F5344CB8AC3E}">
        <p14:creationId xmlns:p14="http://schemas.microsoft.com/office/powerpoint/2010/main" val="41620478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2.3)   BC request</a:t>
            </a:r>
          </a:p>
          <a:p>
            <a:pPr>
              <a:spcAft>
                <a:spcPts val="600"/>
              </a:spcAft>
            </a:pPr>
            <a:r>
              <a:rPr lang="en-US" sz="1500" b="1" dirty="0">
                <a:solidFill>
                  <a:schemeClr val="accent6"/>
                </a:solidFill>
              </a:rPr>
              <a:t>Basic Request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125</a:t>
            </a:fld>
            <a:endParaRPr lang="en-US" dirty="0"/>
          </a:p>
        </p:txBody>
      </p:sp>
      <p:sp>
        <p:nvSpPr>
          <p:cNvPr id="9" name="Rectangle 8"/>
          <p:cNvSpPr/>
          <p:nvPr/>
        </p:nvSpPr>
        <p:spPr>
          <a:xfrm>
            <a:off x="2412554" y="1487649"/>
            <a:ext cx="5209720" cy="3554819"/>
          </a:xfrm>
          <a:prstGeom prst="rect">
            <a:avLst/>
          </a:prstGeom>
        </p:spPr>
        <p:txBody>
          <a:bodyPr wrap="square">
            <a:spAutoFit/>
          </a:bodyPr>
          <a:lstStyle/>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request</a:t>
            </a:r>
            <a:r>
              <a:rPr lang="fr-FR" sz="900" dirty="0">
                <a:solidFill>
                  <a:srgbClr val="000000"/>
                </a:solidFill>
                <a:latin typeface="Courier New" panose="02070309020205020404" pitchFamily="49" charset="0"/>
                <a:cs typeface="Courier New" panose="02070309020205020404" pitchFamily="49" charset="0"/>
              </a:rPr>
              <a:t> </a:t>
            </a:r>
            <a:r>
              <a:rPr lang="fr-FR" sz="900" dirty="0" err="1">
                <a:solidFill>
                  <a:srgbClr val="000000"/>
                </a:solidFill>
                <a:latin typeface="Courier New" panose="02070309020205020404" pitchFamily="49" charset="0"/>
                <a:cs typeface="Courier New" panose="02070309020205020404" pitchFamily="49" charset="0"/>
              </a:rPr>
              <a:t>serviceName</a:t>
            </a:r>
            <a:r>
              <a:rPr lang="fr-FR" sz="900" dirty="0">
                <a:solidFill>
                  <a:srgbClr val="000000"/>
                </a:solidFill>
                <a:latin typeface="Courier New" panose="02070309020205020404" pitchFamily="49" charset="0"/>
                <a:cs typeface="Courier New" panose="02070309020205020404" pitchFamily="49" charset="0"/>
              </a:rPr>
              <a:t>="</a:t>
            </a:r>
            <a:r>
              <a:rPr lang="fr-FR" sz="900" dirty="0" err="1">
                <a:solidFill>
                  <a:srgbClr val="000000"/>
                </a:solidFill>
                <a:latin typeface="Courier New" panose="02070309020205020404" pitchFamily="49" charset="0"/>
                <a:cs typeface="Courier New" panose="02070309020205020404" pitchFamily="49" charset="0"/>
              </a:rPr>
              <a:t>BookingCreation</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&lt;key&gt;Agent WS Key&lt;/key&gt;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salesDialogWithTemporaryBooking</a:t>
            </a:r>
            <a:r>
              <a:rPr lang="fr-FR" sz="900" dirty="0">
                <a:solidFill>
                  <a:srgbClr val="000000"/>
                </a:solidFill>
                <a:latin typeface="Courier New" panose="02070309020205020404" pitchFamily="49" charset="0"/>
                <a:cs typeface="Courier New" panose="02070309020205020404" pitchFamily="49" charset="0"/>
              </a:rPr>
              <a:t>&gt;false</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salesDialogWithTemporaryBooking</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departureDateToEurope</a:t>
            </a:r>
            <a:r>
              <a:rPr lang="fr-FR" sz="900" dirty="0">
                <a:solidFill>
                  <a:srgbClr val="000000"/>
                </a:solidFill>
                <a:latin typeface="Courier New" panose="02070309020205020404" pitchFamily="49" charset="0"/>
                <a:cs typeface="Courier New" panose="02070309020205020404" pitchFamily="49" charset="0"/>
              </a:rPr>
              <a:t>&gt;2015-03-11&lt;/</a:t>
            </a:r>
            <a:r>
              <a:rPr lang="fr-FR" sz="900" dirty="0" err="1">
                <a:solidFill>
                  <a:srgbClr val="000000"/>
                </a:solidFill>
                <a:latin typeface="Courier New" panose="02070309020205020404" pitchFamily="49" charset="0"/>
                <a:cs typeface="Courier New" panose="02070309020205020404" pitchFamily="49" charset="0"/>
              </a:rPr>
              <a:t>departureDateToEurope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ptpProducts</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bookingPTPProduct</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b="1" dirty="0">
                <a:solidFill>
                  <a:srgbClr val="FF0000"/>
                </a:solidFill>
                <a:latin typeface="Courier New" panose="02070309020205020404" pitchFamily="49" charset="0"/>
                <a:cs typeface="Courier New" panose="02070309020205020404" pitchFamily="49" charset="0"/>
              </a:rPr>
              <a:t>      &lt;</a:t>
            </a:r>
            <a:r>
              <a:rPr lang="fr-FR" sz="900" b="1" dirty="0" err="1">
                <a:solidFill>
                  <a:srgbClr val="FF0000"/>
                </a:solidFill>
                <a:latin typeface="Courier New" panose="02070309020205020404" pitchFamily="49" charset="0"/>
                <a:cs typeface="Courier New" panose="02070309020205020404" pitchFamily="49" charset="0"/>
              </a:rPr>
              <a:t>forwardFare</a:t>
            </a:r>
            <a:r>
              <a:rPr lang="fr-FR" sz="900" b="1" dirty="0">
                <a:solidFill>
                  <a:srgbClr val="FF0000"/>
                </a:solidFill>
                <a:latin typeface="Courier New" panose="02070309020205020404" pitchFamily="49" charset="0"/>
                <a:cs typeface="Courier New" panose="02070309020205020404" pitchFamily="49" charset="0"/>
              </a:rPr>
              <a:t>&gt;69250005.1.CH.A-A&lt;/</a:t>
            </a:r>
            <a:r>
              <a:rPr lang="fr-FR" sz="900" b="1" dirty="0" err="1">
                <a:solidFill>
                  <a:srgbClr val="FF0000"/>
                </a:solidFill>
                <a:latin typeface="Courier New" panose="02070309020205020404" pitchFamily="49" charset="0"/>
                <a:cs typeface="Courier New" panose="02070309020205020404" pitchFamily="49" charset="0"/>
              </a:rPr>
              <a:t>forwardFare</a:t>
            </a:r>
            <a:r>
              <a:rPr lang="fr-FR" sz="900" b="1" dirty="0">
                <a:solidFill>
                  <a:srgbClr val="FF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passengers</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passenger</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title</a:t>
            </a:r>
            <a:r>
              <a:rPr lang="fr-FR" sz="900" dirty="0">
                <a:solidFill>
                  <a:srgbClr val="000000"/>
                </a:solidFill>
                <a:latin typeface="Courier New" panose="02070309020205020404" pitchFamily="49" charset="0"/>
                <a:cs typeface="Courier New" panose="02070309020205020404" pitchFamily="49" charset="0"/>
              </a:rPr>
              <a:t>&gt;Mr&lt;/</a:t>
            </a:r>
            <a:r>
              <a:rPr lang="fr-FR" sz="900" dirty="0" err="1">
                <a:solidFill>
                  <a:srgbClr val="000000"/>
                </a:solidFill>
                <a:latin typeface="Courier New" panose="02070309020205020404" pitchFamily="49" charset="0"/>
                <a:cs typeface="Courier New" panose="02070309020205020404" pitchFamily="49" charset="0"/>
              </a:rPr>
              <a:t>title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name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firstName</a:t>
            </a:r>
            <a:r>
              <a:rPr lang="fr-FR" sz="900" dirty="0">
                <a:solidFill>
                  <a:srgbClr val="000000"/>
                </a:solidFill>
                <a:latin typeface="Courier New" panose="02070309020205020404" pitchFamily="49" charset="0"/>
                <a:cs typeface="Courier New" panose="02070309020205020404" pitchFamily="49" charset="0"/>
              </a:rPr>
              <a:t>&gt;Paul&lt;/</a:t>
            </a:r>
            <a:r>
              <a:rPr lang="fr-FR" sz="900" dirty="0" err="1">
                <a:solidFill>
                  <a:srgbClr val="000000"/>
                </a:solidFill>
                <a:latin typeface="Courier New" panose="02070309020205020404" pitchFamily="49" charset="0"/>
                <a:cs typeface="Courier New" panose="02070309020205020404" pitchFamily="49" charset="0"/>
              </a:rPr>
              <a:t>firstName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lastName</a:t>
            </a:r>
            <a:r>
              <a:rPr lang="fr-FR" sz="900" dirty="0">
                <a:solidFill>
                  <a:srgbClr val="000000"/>
                </a:solidFill>
                <a:latin typeface="Courier New" panose="02070309020205020404" pitchFamily="49" charset="0"/>
                <a:cs typeface="Courier New" panose="02070309020205020404" pitchFamily="49" charset="0"/>
              </a:rPr>
              <a:t>&gt;</a:t>
            </a:r>
            <a:r>
              <a:rPr lang="fr-FR" sz="900" dirty="0" err="1">
                <a:solidFill>
                  <a:srgbClr val="000000"/>
                </a:solidFill>
                <a:latin typeface="Courier New" panose="02070309020205020404" pitchFamily="49" charset="0"/>
                <a:cs typeface="Courier New" panose="02070309020205020404" pitchFamily="49" charset="0"/>
              </a:rPr>
              <a:t>Lenton</a:t>
            </a:r>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lastName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name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age</a:t>
            </a:r>
            <a:r>
              <a:rPr lang="fr-FR" sz="900" dirty="0">
                <a:solidFill>
                  <a:srgbClr val="000000"/>
                </a:solidFill>
                <a:latin typeface="Courier New" panose="02070309020205020404" pitchFamily="49" charset="0"/>
                <a:cs typeface="Courier New" panose="02070309020205020404" pitchFamily="49" charset="0"/>
              </a:rPr>
              <a:t>&gt;26&lt;/</a:t>
            </a:r>
            <a:r>
              <a:rPr lang="fr-FR" sz="900" dirty="0" err="1">
                <a:solidFill>
                  <a:srgbClr val="000000"/>
                </a:solidFill>
                <a:latin typeface="Courier New" panose="02070309020205020404" pitchFamily="49" charset="0"/>
                <a:cs typeface="Courier New" panose="02070309020205020404" pitchFamily="49" charset="0"/>
              </a:rPr>
              <a:t>age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gender</a:t>
            </a:r>
            <a:r>
              <a:rPr lang="fr-FR" sz="900" dirty="0">
                <a:solidFill>
                  <a:srgbClr val="000000"/>
                </a:solidFill>
                <a:latin typeface="Courier New" panose="02070309020205020404" pitchFamily="49" charset="0"/>
                <a:cs typeface="Courier New" panose="02070309020205020404" pitchFamily="49" charset="0"/>
              </a:rPr>
              <a:t>&gt;male&lt;/</a:t>
            </a:r>
            <a:r>
              <a:rPr lang="fr-FR" sz="900" dirty="0" err="1">
                <a:solidFill>
                  <a:srgbClr val="000000"/>
                </a:solidFill>
                <a:latin typeface="Courier New" panose="02070309020205020404" pitchFamily="49" charset="0"/>
                <a:cs typeface="Courier New" panose="02070309020205020404" pitchFamily="49" charset="0"/>
              </a:rPr>
              <a:t>gender</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&lt;type&gt;</a:t>
            </a:r>
            <a:r>
              <a:rPr lang="fr-FR" sz="900" dirty="0" err="1">
                <a:solidFill>
                  <a:srgbClr val="000000"/>
                </a:solidFill>
                <a:latin typeface="Courier New" panose="02070309020205020404" pitchFamily="49" charset="0"/>
                <a:cs typeface="Courier New" panose="02070309020205020404" pitchFamily="49" charset="0"/>
              </a:rPr>
              <a:t>adult</a:t>
            </a:r>
            <a:r>
              <a:rPr lang="fr-FR" sz="900" dirty="0">
                <a:solidFill>
                  <a:srgbClr val="000000"/>
                </a:solidFill>
                <a:latin typeface="Courier New" panose="02070309020205020404" pitchFamily="49" charset="0"/>
                <a:cs typeface="Courier New" panose="02070309020205020404" pitchFamily="49" charset="0"/>
              </a:rPr>
              <a:t>&lt;/type&gt;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countryOfResidence</a:t>
            </a:r>
            <a:r>
              <a:rPr lang="fr-FR" sz="900" dirty="0">
                <a:solidFill>
                  <a:srgbClr val="000000"/>
                </a:solidFill>
                <a:latin typeface="Courier New" panose="02070309020205020404" pitchFamily="49" charset="0"/>
                <a:cs typeface="Courier New" panose="02070309020205020404" pitchFamily="49" charset="0"/>
              </a:rPr>
              <a:t>&gt;USA&lt;/</a:t>
            </a:r>
            <a:r>
              <a:rPr lang="fr-FR" sz="900" dirty="0" err="1">
                <a:solidFill>
                  <a:srgbClr val="000000"/>
                </a:solidFill>
                <a:latin typeface="Courier New" panose="02070309020205020404" pitchFamily="49" charset="0"/>
                <a:cs typeface="Courier New" panose="02070309020205020404" pitchFamily="49" charset="0"/>
              </a:rPr>
              <a:t>countryOfResidence</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passenger</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passengers</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bookingPTPProduct</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ptpProducts</a:t>
            </a:r>
            <a:r>
              <a:rPr lang="fr-FR" sz="900" dirty="0">
                <a:solidFill>
                  <a:srgbClr val="000000"/>
                </a:solidFill>
                <a:latin typeface="Courier New" panose="02070309020205020404" pitchFamily="49" charset="0"/>
                <a:cs typeface="Courier New" panose="02070309020205020404" pitchFamily="49" charset="0"/>
              </a:rPr>
              <a:t>&gt;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  &lt;email&gt;email@abc.com&lt;/email&gt;</a:t>
            </a:r>
          </a:p>
          <a:p>
            <a:pPr fontAlgn="base">
              <a:spcBef>
                <a:spcPct val="0"/>
              </a:spcBef>
              <a:spcAft>
                <a:spcPct val="0"/>
              </a:spcAft>
            </a:pPr>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request</a:t>
            </a:r>
            <a:r>
              <a:rPr lang="fr-FR" sz="900" dirty="0">
                <a:solidFill>
                  <a:srgbClr val="0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9525759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2.4) BC response</a:t>
            </a:r>
          </a:p>
          <a:p>
            <a:pPr lvl="1"/>
            <a:r>
              <a:rPr lang="en-US" sz="1500" dirty="0"/>
              <a:t>Same structure as a basic response, the field </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immediateTicketing</a:t>
            </a:r>
            <a:r>
              <a:rPr lang="en-US" sz="1500" dirty="0">
                <a:latin typeface="Courier New" panose="02070309020205020404" pitchFamily="49" charset="0"/>
                <a:cs typeface="Courier New" panose="02070309020205020404" pitchFamily="49" charset="0"/>
              </a:rPr>
              <a:t>&gt; </a:t>
            </a:r>
            <a:r>
              <a:rPr lang="en-US" sz="1500" dirty="0"/>
              <a:t>is not filled</a:t>
            </a:r>
          </a:p>
          <a:p>
            <a:pPr lvl="1"/>
            <a:r>
              <a:rPr lang="en-US" sz="1500" dirty="0"/>
              <a:t>The booking is NOT ready for payment </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isReadyForPayment</a:t>
            </a:r>
            <a:r>
              <a:rPr lang="en-US" sz="1500" dirty="0">
                <a:latin typeface="Courier New" panose="02070309020205020404" pitchFamily="49" charset="0"/>
                <a:cs typeface="Courier New" panose="02070309020205020404" pitchFamily="49" charset="0"/>
              </a:rPr>
              <a:t>&gt;false&lt;/</a:t>
            </a:r>
            <a:r>
              <a:rPr lang="en-US" sz="1500" dirty="0" err="1">
                <a:latin typeface="Courier New" panose="02070309020205020404" pitchFamily="49" charset="0"/>
                <a:cs typeface="Courier New" panose="02070309020205020404" pitchFamily="49" charset="0"/>
              </a:rPr>
              <a:t>isReadyForPayment</a:t>
            </a:r>
            <a:r>
              <a:rPr lang="en-US" sz="1500" dirty="0">
                <a:latin typeface="Courier New" panose="02070309020205020404" pitchFamily="49" charset="0"/>
                <a:cs typeface="Courier New" panose="02070309020205020404" pitchFamily="49" charset="0"/>
              </a:rPr>
              <a:t>&gt;</a:t>
            </a:r>
          </a:p>
          <a:p>
            <a:pPr lvl="1"/>
            <a:r>
              <a:rPr lang="en-US" sz="1500" dirty="0"/>
              <a:t>The reservation are </a:t>
            </a:r>
            <a:r>
              <a:rPr lang="en-US" sz="1500" b="1" dirty="0">
                <a:solidFill>
                  <a:schemeClr val="accent6"/>
                </a:solidFill>
              </a:rPr>
              <a:t>not confirmed </a:t>
            </a:r>
            <a:r>
              <a:rPr lang="en-US" sz="1500" dirty="0"/>
              <a:t>at this stage. You don’t have a PNR.</a:t>
            </a:r>
          </a:p>
          <a:p>
            <a:pPr lvl="1"/>
            <a:r>
              <a:rPr lang="en-US" sz="1500" dirty="0"/>
              <a:t>You have several error messages, don’t take them into account.</a:t>
            </a:r>
          </a:p>
          <a:p>
            <a:pPr marL="0" lvl="1" indent="0">
              <a:spcAft>
                <a:spcPts val="0"/>
              </a:spcAft>
              <a:buNone/>
            </a:pP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reservationConfirmationStatus</a:t>
            </a:r>
            <a:r>
              <a:rPr lang="en-US" sz="1000" dirty="0">
                <a:latin typeface="Courier New" panose="02070309020205020404" pitchFamily="49" charset="0"/>
                <a:cs typeface="Courier New" panose="02070309020205020404" pitchFamily="49" charset="0"/>
              </a:rPr>
              <a:t>&gt;NOT_CONFIRMED&lt;/</a:t>
            </a:r>
            <a:r>
              <a:rPr lang="en-US" sz="1000" dirty="0" err="1">
                <a:latin typeface="Courier New" panose="02070309020205020404" pitchFamily="49" charset="0"/>
                <a:cs typeface="Courier New" panose="02070309020205020404" pitchFamily="49" charset="0"/>
              </a:rPr>
              <a:t>reservationConfirmationStatus</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a:t>
            </a:r>
          </a:p>
          <a:p>
            <a:pPr marL="0" lvl="1" indent="0">
              <a:spcAft>
                <a:spcPts val="0"/>
              </a:spcAft>
              <a:buNone/>
            </a:pP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confirmationError</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  &lt;code&gt;</a:t>
            </a:r>
            <a:r>
              <a:rPr lang="en-US" sz="1000" dirty="0" err="1">
                <a:latin typeface="Courier New" panose="02070309020205020404" pitchFamily="49" charset="0"/>
                <a:cs typeface="Courier New" panose="02070309020205020404" pitchFamily="49" charset="0"/>
              </a:rPr>
              <a:t>ConfirmError</a:t>
            </a:r>
            <a:r>
              <a:rPr lang="en-US" sz="1000" dirty="0">
                <a:latin typeface="Courier New" panose="02070309020205020404" pitchFamily="49" charset="0"/>
                <a:cs typeface="Courier New" panose="02070309020205020404" pitchFamily="49" charset="0"/>
              </a:rPr>
              <a:t>&lt;/code&gt;</a:t>
            </a:r>
          </a:p>
          <a:p>
            <a:pPr marL="0" lvl="1" indent="0">
              <a:spcAft>
                <a:spcPts val="0"/>
              </a:spcAft>
              <a:buNone/>
            </a:pPr>
            <a:r>
              <a:rPr lang="en-US" sz="1000" dirty="0">
                <a:latin typeface="Courier New" panose="02070309020205020404" pitchFamily="49" charset="0"/>
                <a:cs typeface="Courier New" panose="02070309020205020404" pitchFamily="49" charset="0"/>
              </a:rPr>
              <a:t>  &lt;description&gt;Unable to process request for Booking Confirmation error &lt;/description&gt;</a:t>
            </a:r>
          </a:p>
          <a:p>
            <a:pPr marL="0" lvl="1" indent="0">
              <a:spcAft>
                <a:spcPts val="0"/>
              </a:spcAft>
              <a:buNone/>
            </a:pP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confirmationError</a:t>
            </a:r>
            <a:r>
              <a:rPr lang="en-US" sz="1000" dirty="0">
                <a:latin typeface="Courier New" panose="02070309020205020404" pitchFamily="49" charset="0"/>
                <a:cs typeface="Courier New" panose="02070309020205020404" pitchFamily="49" charset="0"/>
              </a:rPr>
              <a:t>&gt;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126</a:t>
            </a:fld>
            <a:endParaRPr lang="en-US" dirty="0"/>
          </a:p>
        </p:txBody>
      </p:sp>
    </p:spTree>
    <p:extLst>
      <p:ext uri="{BB962C8B-B14F-4D97-AF65-F5344CB8AC3E}">
        <p14:creationId xmlns:p14="http://schemas.microsoft.com/office/powerpoint/2010/main" val="658746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2.5)  BM request</a:t>
            </a:r>
          </a:p>
          <a:p>
            <a:pPr lvl="1"/>
            <a:r>
              <a:rPr lang="en-US" sz="1500" dirty="0"/>
              <a:t>This request will confirm the booking.</a:t>
            </a:r>
          </a:p>
          <a:p>
            <a:pPr lvl="1"/>
            <a:r>
              <a:rPr lang="en-US" sz="1500" dirty="0">
                <a:solidFill>
                  <a:schemeClr val="accent6"/>
                </a:solidFill>
              </a:rPr>
              <a:t>It should be sent right before the </a:t>
            </a:r>
            <a:r>
              <a:rPr lang="en-US" sz="1500" dirty="0" err="1">
                <a:solidFill>
                  <a:schemeClr val="accent6"/>
                </a:solidFill>
              </a:rPr>
              <a:t>ConfirmAllowancePayment</a:t>
            </a:r>
            <a:r>
              <a:rPr lang="en-US" sz="1500" dirty="0">
                <a:solidFill>
                  <a:schemeClr val="accent6"/>
                </a:solidFill>
              </a:rPr>
              <a:t>. </a:t>
            </a:r>
          </a:p>
          <a:p>
            <a:pPr marL="0" lvl="1" indent="0">
              <a:buNone/>
            </a:pPr>
            <a:r>
              <a:rPr lang="en-US" sz="1500" b="1" dirty="0">
                <a:solidFill>
                  <a:schemeClr val="accent6"/>
                </a:solidFill>
              </a:rPr>
              <a:t>Request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127</a:t>
            </a:fld>
            <a:endParaRPr lang="en-US" dirty="0"/>
          </a:p>
        </p:txBody>
      </p:sp>
      <p:sp>
        <p:nvSpPr>
          <p:cNvPr id="5" name="Rectangle 4"/>
          <p:cNvSpPr/>
          <p:nvPr/>
        </p:nvSpPr>
        <p:spPr>
          <a:xfrm>
            <a:off x="644801" y="2728023"/>
            <a:ext cx="5779723" cy="1938992"/>
          </a:xfrm>
          <a:prstGeom prst="rect">
            <a:avLst/>
          </a:prstGeom>
        </p:spPr>
        <p:txBody>
          <a:bodyPr wrap="square">
            <a:spAutoFit/>
          </a:bodyPr>
          <a:lstStyle/>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&lt;request </a:t>
            </a:r>
            <a:r>
              <a:rPr lang="en-US" sz="1000" dirty="0" err="1">
                <a:solidFill>
                  <a:srgbClr val="000000"/>
                </a:solidFill>
                <a:latin typeface="Courier New" panose="02070309020205020404" pitchFamily="49" charset="0"/>
                <a:cs typeface="Courier New" panose="02070309020205020404" pitchFamily="49" charset="0"/>
              </a:rPr>
              <a:t>serviceName</a:t>
            </a:r>
            <a:r>
              <a:rPr lang="en-US" sz="1000" dirty="0">
                <a:solidFill>
                  <a:srgbClr val="00000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BookingCreation</a:t>
            </a:r>
            <a:r>
              <a:rPr lang="en-US" sz="1000" dirty="0">
                <a:solidFill>
                  <a:srgbClr val="000000"/>
                </a:solidFill>
                <a:latin typeface="Courier New" panose="02070309020205020404" pitchFamily="49" charset="0"/>
                <a:cs typeface="Courier New" panose="02070309020205020404" pitchFamily="49" charset="0"/>
              </a:rPr>
              <a:t>"&gt;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  &lt;key&gt;Agent WS Key&lt;/key&gt;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salesDialogWithTemporaryBooking</a:t>
            </a:r>
            <a:r>
              <a:rPr lang="en-US" sz="1000" dirty="0">
                <a:solidFill>
                  <a:srgbClr val="000000"/>
                </a:solidFill>
                <a:latin typeface="Courier New" panose="02070309020205020404" pitchFamily="49" charset="0"/>
                <a:cs typeface="Courier New" panose="02070309020205020404" pitchFamily="49" charset="0"/>
              </a:rPr>
              <a:t>&gt;false</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salesDialogWithTemporaryBooking</a:t>
            </a:r>
            <a:r>
              <a:rPr lang="en-US" sz="1000" dirty="0">
                <a:solidFill>
                  <a:srgbClr val="000000"/>
                </a:solidFill>
                <a:latin typeface="Courier New" panose="02070309020205020404" pitchFamily="49" charset="0"/>
                <a:cs typeface="Courier New" panose="02070309020205020404" pitchFamily="49" charset="0"/>
              </a:rPr>
              <a:t>&gt;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  &lt;</a:t>
            </a:r>
            <a:r>
              <a:rPr lang="en-US" sz="1000" dirty="0" err="1">
                <a:solidFill>
                  <a:srgbClr val="000000"/>
                </a:solidFill>
                <a:latin typeface="Courier New" panose="02070309020205020404" pitchFamily="49" charset="0"/>
                <a:cs typeface="Courier New" panose="02070309020205020404" pitchFamily="49" charset="0"/>
              </a:rPr>
              <a:t>bookingId</a:t>
            </a:r>
            <a:r>
              <a:rPr lang="en-US" sz="1000" dirty="0">
                <a:solidFill>
                  <a:srgbClr val="000000"/>
                </a:solidFill>
                <a:latin typeface="Courier New" panose="02070309020205020404" pitchFamily="49" charset="0"/>
                <a:cs typeface="Courier New" panose="02070309020205020404" pitchFamily="49" charset="0"/>
              </a:rPr>
              <a:t>&gt;41501498&lt;/</a:t>
            </a:r>
            <a:r>
              <a:rPr lang="en-US" sz="1000" dirty="0" err="1">
                <a:solidFill>
                  <a:srgbClr val="000000"/>
                </a:solidFill>
                <a:latin typeface="Courier New" panose="02070309020205020404" pitchFamily="49" charset="0"/>
                <a:cs typeface="Courier New" panose="02070309020205020404" pitchFamily="49" charset="0"/>
              </a:rPr>
              <a:t>bookingId</a:t>
            </a:r>
            <a:r>
              <a:rPr lang="en-US" sz="1000" dirty="0">
                <a:solidFill>
                  <a:srgbClr val="000000"/>
                </a:solidFill>
                <a:latin typeface="Courier New" panose="02070309020205020404" pitchFamily="49" charset="0"/>
                <a:cs typeface="Courier New" panose="02070309020205020404" pitchFamily="49" charset="0"/>
              </a:rPr>
              <a:t>&gt;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  </a:t>
            </a:r>
            <a:r>
              <a:rPr lang="en-US" sz="1000" b="1" dirty="0">
                <a:solidFill>
                  <a:srgbClr val="FF0000"/>
                </a:solidFill>
                <a:latin typeface="Courier New" panose="02070309020205020404" pitchFamily="49" charset="0"/>
                <a:cs typeface="Courier New" panose="02070309020205020404" pitchFamily="49" charset="0"/>
              </a:rPr>
              <a:t>&lt;</a:t>
            </a:r>
            <a:r>
              <a:rPr lang="en-US" sz="1000" b="1" dirty="0" err="1">
                <a:solidFill>
                  <a:srgbClr val="FF0000"/>
                </a:solidFill>
                <a:latin typeface="Courier New" panose="02070309020205020404" pitchFamily="49" charset="0"/>
                <a:cs typeface="Courier New" panose="02070309020205020404" pitchFamily="49" charset="0"/>
              </a:rPr>
              <a:t>inventoryBookingConfirmation</a:t>
            </a:r>
            <a:r>
              <a:rPr lang="en-US" sz="1000" b="1" dirty="0">
                <a:solidFill>
                  <a:srgbClr val="FF0000"/>
                </a:solidFill>
                <a:latin typeface="Courier New" panose="02070309020205020404" pitchFamily="49" charset="0"/>
                <a:cs typeface="Courier New" panose="02070309020205020404" pitchFamily="49" charset="0"/>
              </a:rPr>
              <a:t>&gt;true&lt;/</a:t>
            </a:r>
            <a:r>
              <a:rPr lang="en-US" sz="1000" b="1" dirty="0" err="1">
                <a:solidFill>
                  <a:srgbClr val="FF0000"/>
                </a:solidFill>
                <a:latin typeface="Courier New" panose="02070309020205020404" pitchFamily="49" charset="0"/>
                <a:cs typeface="Courier New" panose="02070309020205020404" pitchFamily="49" charset="0"/>
              </a:rPr>
              <a:t>inventoryBookingConfirmation</a:t>
            </a:r>
            <a:r>
              <a:rPr lang="en-US" sz="1000" b="1" dirty="0">
                <a:solidFill>
                  <a:srgbClr val="FF0000"/>
                </a:solidFill>
                <a:latin typeface="Courier New" panose="02070309020205020404" pitchFamily="49" charset="0"/>
                <a:cs typeface="Courier New" panose="02070309020205020404" pitchFamily="49" charset="0"/>
              </a:rPr>
              <a:t>&gt;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&lt;</a:t>
            </a:r>
            <a:r>
              <a:rPr lang="en-US" sz="1000" dirty="0" err="1">
                <a:solidFill>
                  <a:srgbClr val="000000"/>
                </a:solidFill>
                <a:latin typeface="Courier New" panose="02070309020205020404" pitchFamily="49" charset="0"/>
                <a:cs typeface="Courier New" panose="02070309020205020404" pitchFamily="49" charset="0"/>
              </a:rPr>
              <a:t>departureDateToEurope</a:t>
            </a:r>
            <a:r>
              <a:rPr lang="en-US" sz="1000" dirty="0">
                <a:solidFill>
                  <a:srgbClr val="000000"/>
                </a:solidFill>
                <a:latin typeface="Courier New" panose="02070309020205020404" pitchFamily="49" charset="0"/>
                <a:cs typeface="Courier New" panose="02070309020205020404" pitchFamily="49" charset="0"/>
              </a:rPr>
              <a:t>&gt;2015-03-11&lt;/</a:t>
            </a:r>
            <a:r>
              <a:rPr lang="en-US" sz="1000" dirty="0" err="1">
                <a:solidFill>
                  <a:srgbClr val="000000"/>
                </a:solidFill>
                <a:latin typeface="Courier New" panose="02070309020205020404" pitchFamily="49" charset="0"/>
                <a:cs typeface="Courier New" panose="02070309020205020404" pitchFamily="49" charset="0"/>
              </a:rPr>
              <a:t>departureDateToEurope</a:t>
            </a:r>
            <a:r>
              <a:rPr lang="en-US" sz="1000" dirty="0">
                <a:solidFill>
                  <a:srgbClr val="000000"/>
                </a:solidFill>
                <a:latin typeface="Courier New" panose="02070309020205020404" pitchFamily="49" charset="0"/>
                <a:cs typeface="Courier New" panose="02070309020205020404" pitchFamily="49" charset="0"/>
              </a:rPr>
              <a:t>&gt;</a:t>
            </a:r>
          </a:p>
          <a:p>
            <a:pPr fontAlgn="base">
              <a:lnSpc>
                <a:spcPct val="150000"/>
              </a:lnSpc>
              <a:spcBef>
                <a:spcPct val="0"/>
              </a:spcBef>
              <a:spcAft>
                <a:spcPct val="0"/>
              </a:spcAft>
            </a:pPr>
            <a:r>
              <a:rPr lang="en-US" sz="1000" dirty="0">
                <a:solidFill>
                  <a:srgbClr val="000000"/>
                </a:solidFill>
                <a:latin typeface="Courier New" panose="02070309020205020404" pitchFamily="49" charset="0"/>
                <a:cs typeface="Courier New" panose="02070309020205020404" pitchFamily="49" charset="0"/>
              </a:rPr>
              <a:t>&lt;/request&gt;</a:t>
            </a:r>
          </a:p>
        </p:txBody>
      </p:sp>
      <p:sp>
        <p:nvSpPr>
          <p:cNvPr id="6" name="Légende encadrée 1 3"/>
          <p:cNvSpPr/>
          <p:nvPr/>
        </p:nvSpPr>
        <p:spPr bwMode="auto">
          <a:xfrm>
            <a:off x="4500786" y="3436640"/>
            <a:ext cx="2051879" cy="378029"/>
          </a:xfrm>
          <a:prstGeom prst="borderCallout1">
            <a:avLst>
              <a:gd name="adj1" fmla="val 64426"/>
              <a:gd name="adj2" fmla="val -4065"/>
              <a:gd name="adj3" fmla="val 126572"/>
              <a:gd name="adj4" fmla="val -40162"/>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srgbClr val="000000"/>
                </a:solidFill>
              </a:rPr>
              <a:t>This tag should be set to true to confirm the booking</a:t>
            </a:r>
          </a:p>
        </p:txBody>
      </p:sp>
    </p:spTree>
    <p:extLst>
      <p:ext uri="{BB962C8B-B14F-4D97-AF65-F5344CB8AC3E}">
        <p14:creationId xmlns:p14="http://schemas.microsoft.com/office/powerpoint/2010/main" val="29934126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2.6) BM response</a:t>
            </a:r>
          </a:p>
          <a:p>
            <a:pPr lvl="1"/>
            <a:r>
              <a:rPr lang="en-US" sz="1500" dirty="0"/>
              <a:t>The booking is ready for payment </a:t>
            </a:r>
          </a:p>
          <a:p>
            <a:pPr marL="0" lvl="1" indent="0">
              <a:buNone/>
            </a:pPr>
            <a:r>
              <a:rPr lang="en-US" sz="1500" dirty="0">
                <a:latin typeface="Courier New" panose="02070309020205020404" pitchFamily="49" charset="0"/>
                <a:cs typeface="Courier New" panose="02070309020205020404" pitchFamily="49" charset="0"/>
              </a:rPr>
              <a:t>     &lt;</a:t>
            </a:r>
            <a:r>
              <a:rPr lang="en-US" sz="1500" dirty="0" err="1">
                <a:latin typeface="Courier New" panose="02070309020205020404" pitchFamily="49" charset="0"/>
                <a:cs typeface="Courier New" panose="02070309020205020404" pitchFamily="49" charset="0"/>
              </a:rPr>
              <a:t>isReadyForPayment</a:t>
            </a:r>
            <a:r>
              <a:rPr lang="en-US" sz="1500" dirty="0">
                <a:latin typeface="Courier New" panose="02070309020205020404" pitchFamily="49" charset="0"/>
                <a:cs typeface="Courier New" panose="02070309020205020404" pitchFamily="49" charset="0"/>
              </a:rPr>
              <a:t>&gt;true&lt;/</a:t>
            </a:r>
            <a:r>
              <a:rPr lang="en-US" sz="1500" dirty="0" err="1">
                <a:latin typeface="Courier New" panose="02070309020205020404" pitchFamily="49" charset="0"/>
                <a:cs typeface="Courier New" panose="02070309020205020404" pitchFamily="49" charset="0"/>
              </a:rPr>
              <a:t>isReadyForPayment</a:t>
            </a:r>
            <a:r>
              <a:rPr lang="en-US" sz="1500" dirty="0">
                <a:latin typeface="Courier New" panose="02070309020205020404" pitchFamily="49" charset="0"/>
                <a:cs typeface="Courier New" panose="02070309020205020404" pitchFamily="49" charset="0"/>
              </a:rPr>
              <a:t>&gt;</a:t>
            </a:r>
          </a:p>
          <a:p>
            <a:pPr lvl="1"/>
            <a:r>
              <a:rPr lang="en-US" sz="1500" dirty="0"/>
              <a:t>Products are confirmed </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reservationConfirmationStatus</a:t>
            </a:r>
            <a:r>
              <a:rPr lang="en-US" sz="1500" dirty="0">
                <a:latin typeface="Courier New" panose="02070309020205020404" pitchFamily="49" charset="0"/>
                <a:cs typeface="Courier New" panose="02070309020205020404" pitchFamily="49" charset="0"/>
              </a:rPr>
              <a:t>&gt;CONFIRMED&lt;/</a:t>
            </a:r>
            <a:r>
              <a:rPr lang="en-US" sz="1500" dirty="0" err="1">
                <a:latin typeface="Courier New" panose="02070309020205020404" pitchFamily="49" charset="0"/>
                <a:cs typeface="Courier New" panose="02070309020205020404" pitchFamily="49" charset="0"/>
              </a:rPr>
              <a:t>reservationConfirmationStatus</a:t>
            </a:r>
            <a:r>
              <a:rPr lang="en-US" sz="1500" dirty="0">
                <a:latin typeface="Courier New" panose="02070309020205020404" pitchFamily="49" charset="0"/>
                <a:cs typeface="Courier New" panose="02070309020205020404" pitchFamily="49" charset="0"/>
              </a:rPr>
              <a:t>&gt;</a:t>
            </a:r>
          </a:p>
          <a:p>
            <a:pPr lvl="1"/>
            <a:r>
              <a:rPr lang="en-US" sz="1500" dirty="0"/>
              <a:t>You have access to the PNRs </a:t>
            </a:r>
          </a:p>
          <a:p>
            <a:pPr marL="0" lvl="1" indent="0">
              <a:spcAft>
                <a:spcPts val="600"/>
              </a:spcAft>
              <a:buSzPct val="25000"/>
              <a:buBlip>
                <a:blip r:embed="rId3"/>
              </a:buBlip>
            </a:pPr>
            <a:r>
              <a:rPr lang="en-US" sz="1500" dirty="0">
                <a:solidFill>
                  <a:schemeClr val="accent6"/>
                </a:solidFill>
              </a:rPr>
              <a:t>2.7-2.8) Confirm Allowance Payment request and response</a:t>
            </a:r>
          </a:p>
          <a:p>
            <a:pPr lvl="1"/>
            <a:r>
              <a:rPr lang="en-US" sz="1500" dirty="0"/>
              <a:t>Same as basic ones</a:t>
            </a:r>
          </a:p>
          <a:p>
            <a:pPr marL="0" lvl="1" indent="0">
              <a:spcAft>
                <a:spcPts val="600"/>
              </a:spcAft>
              <a:buSzPct val="25000"/>
              <a:buBlip>
                <a:blip r:embed="rId3"/>
              </a:buBlip>
            </a:pPr>
            <a:r>
              <a:rPr lang="en-US" sz="1500" dirty="0">
                <a:solidFill>
                  <a:schemeClr val="accent6"/>
                </a:solidFill>
              </a:rPr>
              <a:t>2.9) Booking Details Search request</a:t>
            </a:r>
          </a:p>
          <a:p>
            <a:pPr lvl="1"/>
            <a:r>
              <a:rPr lang="en-US" sz="1500" dirty="0"/>
              <a:t>Same as the basic one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128</a:t>
            </a:fld>
            <a:endParaRPr lang="en-US" dirty="0"/>
          </a:p>
        </p:txBody>
      </p:sp>
    </p:spTree>
    <p:extLst>
      <p:ext uri="{BB962C8B-B14F-4D97-AF65-F5344CB8AC3E}">
        <p14:creationId xmlns:p14="http://schemas.microsoft.com/office/powerpoint/2010/main" val="18097725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2.10) Booking Details Search response</a:t>
            </a:r>
          </a:p>
          <a:p>
            <a:pPr lvl="1"/>
            <a:r>
              <a:rPr lang="en-US" sz="1500" dirty="0"/>
              <a:t>Same as the basic one</a:t>
            </a:r>
          </a:p>
          <a:p>
            <a:pPr lvl="1"/>
            <a:r>
              <a:rPr lang="en-US" sz="1500" dirty="0"/>
              <a:t>Inside you are getting the PNR.</a:t>
            </a:r>
          </a:p>
          <a:p>
            <a:pPr lvl="2"/>
            <a:r>
              <a:rPr lang="en-US" dirty="0"/>
              <a:t>In the case that printing option = TOD, PNR is the only information passenger needs to retrieve the ticket  (they don’t need passenger name).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2) DB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129</a:t>
            </a:fld>
            <a:endParaRPr lang="en-US" dirty="0"/>
          </a:p>
        </p:txBody>
      </p:sp>
    </p:spTree>
    <p:extLst>
      <p:ext uri="{BB962C8B-B14F-4D97-AF65-F5344CB8AC3E}">
        <p14:creationId xmlns:p14="http://schemas.microsoft.com/office/powerpoint/2010/main" val="3981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7"/>
            <a:ext cx="7915761" cy="658357"/>
          </a:xfrm>
        </p:spPr>
        <p:txBody>
          <a:bodyPr/>
          <a:lstStyle/>
          <a:p>
            <a:r>
              <a:rPr lang="en-US" dirty="0"/>
              <a:t>2. PTP Simple Example</a:t>
            </a:r>
          </a:p>
          <a:p>
            <a:r>
              <a:rPr lang="en-US" sz="1900" cap="none" dirty="0">
                <a:solidFill>
                  <a:schemeClr val="bg2"/>
                </a:solidFill>
              </a:rPr>
              <a:t>1) BPCP Request: Mandatory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a:t>
            </a:fld>
            <a:endParaRPr lang="en-US" dirty="0"/>
          </a:p>
        </p:txBody>
      </p:sp>
      <p:sp>
        <p:nvSpPr>
          <p:cNvPr id="8" name="Rectangle 7"/>
          <p:cNvSpPr/>
          <p:nvPr/>
        </p:nvSpPr>
        <p:spPr>
          <a:xfrm>
            <a:off x="2051207" y="1526709"/>
            <a:ext cx="4474031" cy="3277820"/>
          </a:xfrm>
          <a:prstGeom prst="rect">
            <a:avLst/>
          </a:prstGeom>
          <a:ln w="12700">
            <a:solidFill>
              <a:schemeClr val="bg1"/>
            </a:solidFill>
          </a:ln>
        </p:spPr>
        <p:txBody>
          <a:bodyPr wrap="square">
            <a:spAutoFit/>
          </a:bodyPr>
          <a:lstStyle/>
          <a:p>
            <a:r>
              <a:rPr lang="en-US" sz="900" dirty="0">
                <a:latin typeface="Courier New" panose="02070309020205020404" pitchFamily="49" charset="0"/>
                <a:cs typeface="Courier New" panose="02070309020205020404" pitchFamily="49" charset="0"/>
              </a:rPr>
              <a:t>&lt;request </a:t>
            </a:r>
            <a:r>
              <a:rPr lang="en-US" sz="900" dirty="0" err="1">
                <a:latin typeface="Courier New" panose="02070309020205020404" pitchFamily="49" charset="0"/>
                <a:cs typeface="Courier New" panose="02070309020205020404" pitchFamily="49" charset="0"/>
              </a:rPr>
              <a:t>serviceName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BuildPackageForCityPair</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&lt;key&gt;Agent WS Key&lt;/key&gt;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originCityCode</a:t>
            </a:r>
            <a:r>
              <a:rPr lang="en-US" sz="900" dirty="0">
                <a:latin typeface="Courier New" panose="02070309020205020404" pitchFamily="49" charset="0"/>
                <a:cs typeface="Courier New" panose="02070309020205020404" pitchFamily="49" charset="0"/>
              </a:rPr>
              <a:t>&gt;FRPAR&lt;/</a:t>
            </a:r>
            <a:r>
              <a:rPr lang="en-US" sz="900" dirty="0" err="1">
                <a:latin typeface="Courier New" panose="02070309020205020404" pitchFamily="49" charset="0"/>
                <a:cs typeface="Courier New" panose="02070309020205020404" pitchFamily="49" charset="0"/>
              </a:rPr>
              <a:t>originCityCode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destinationCityCode</a:t>
            </a:r>
            <a:r>
              <a:rPr lang="en-US" sz="900" dirty="0">
                <a:latin typeface="Courier New" panose="02070309020205020404" pitchFamily="49" charset="0"/>
                <a:cs typeface="Courier New" panose="02070309020205020404" pitchFamily="49" charset="0"/>
              </a:rPr>
              <a:t>&gt;GBLON&lt;/</a:t>
            </a:r>
            <a:r>
              <a:rPr lang="en-US" sz="900" dirty="0" err="1">
                <a:latin typeface="Courier New" panose="02070309020205020404" pitchFamily="49" charset="0"/>
                <a:cs typeface="Courier New" panose="02070309020205020404" pitchFamily="49" charset="0"/>
              </a:rPr>
              <a:t>destinationCityCode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departureDate</a:t>
            </a:r>
            <a:r>
              <a:rPr lang="en-US" sz="900" dirty="0">
                <a:latin typeface="Courier New" panose="02070309020205020404" pitchFamily="49" charset="0"/>
                <a:cs typeface="Courier New" panose="02070309020205020404" pitchFamily="49" charset="0"/>
              </a:rPr>
              <a:t>&gt;2013-12-17&lt;/</a:t>
            </a:r>
            <a:r>
              <a:rPr lang="en-US" sz="900" dirty="0" err="1">
                <a:latin typeface="Courier New" panose="02070309020205020404" pitchFamily="49" charset="0"/>
                <a:cs typeface="Courier New" panose="02070309020205020404" pitchFamily="49" charset="0"/>
              </a:rPr>
              <a:t>departureDate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departureTime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  &lt;low&gt;12:00&lt;/low&gt;</a:t>
            </a:r>
          </a:p>
          <a:p>
            <a:r>
              <a:rPr lang="en-US" sz="900" dirty="0">
                <a:latin typeface="Courier New" panose="02070309020205020404" pitchFamily="49" charset="0"/>
                <a:cs typeface="Courier New" panose="02070309020205020404" pitchFamily="49" charset="0"/>
              </a:rPr>
              <a:t>  &lt;high&gt;23:59&lt;/high&gt;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departureTime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nAdults</a:t>
            </a:r>
            <a:r>
              <a:rPr lang="en-US" sz="900" dirty="0">
                <a:latin typeface="Courier New" panose="02070309020205020404" pitchFamily="49" charset="0"/>
                <a:cs typeface="Courier New" panose="02070309020205020404" pitchFamily="49" charset="0"/>
              </a:rPr>
              <a:t>&gt;1&lt;/</a:t>
            </a:r>
            <a:r>
              <a:rPr lang="en-US" sz="900" dirty="0" err="1">
                <a:latin typeface="Courier New" panose="02070309020205020404" pitchFamily="49" charset="0"/>
                <a:cs typeface="Courier New" panose="02070309020205020404" pitchFamily="49" charset="0"/>
              </a:rPr>
              <a:t>nAdults</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nChildren</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nChildren</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childrenAge</a:t>
            </a:r>
            <a:r>
              <a:rPr lang="en-US" sz="900" dirty="0">
                <a:latin typeface="Courier New" panose="02070309020205020404" pitchFamily="49" charset="0"/>
                <a:cs typeface="Courier New" panose="02070309020205020404" pitchFamily="49" charset="0"/>
              </a:rPr>
              <a:t>&gt;&lt;</a:t>
            </a:r>
            <a:r>
              <a:rPr lang="en-US" sz="900" dirty="0" err="1">
                <a:latin typeface="Courier New" panose="02070309020205020404" pitchFamily="49" charset="0"/>
                <a:cs typeface="Courier New" panose="02070309020205020404" pitchFamily="49" charset="0"/>
              </a:rPr>
              <a:t>int</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int</a:t>
            </a:r>
            <a:r>
              <a:rPr lang="en-US" sz="900" dirty="0">
                <a:latin typeface="Courier New" panose="02070309020205020404" pitchFamily="49" charset="0"/>
                <a:cs typeface="Courier New" panose="02070309020205020404" pitchFamily="49" charset="0"/>
              </a:rPr>
              <a:t>&gt;&lt;/</a:t>
            </a:r>
            <a:r>
              <a:rPr lang="en-US" sz="900" dirty="0" err="1">
                <a:latin typeface="Courier New" panose="02070309020205020404" pitchFamily="49" charset="0"/>
                <a:cs typeface="Courier New" panose="02070309020205020404" pitchFamily="49" charset="0"/>
              </a:rPr>
              <a:t>childrenAge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nYouth</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nYouth</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youthAge</a:t>
            </a:r>
            <a:r>
              <a:rPr lang="en-US" sz="900" dirty="0">
                <a:latin typeface="Courier New" panose="02070309020205020404" pitchFamily="49" charset="0"/>
                <a:cs typeface="Courier New" panose="02070309020205020404" pitchFamily="49" charset="0"/>
              </a:rPr>
              <a:t>&gt;&lt;</a:t>
            </a:r>
            <a:r>
              <a:rPr lang="en-US" sz="900" dirty="0" err="1">
                <a:latin typeface="Courier New" panose="02070309020205020404" pitchFamily="49" charset="0"/>
                <a:cs typeface="Courier New" panose="02070309020205020404" pitchFamily="49" charset="0"/>
              </a:rPr>
              <a:t>int</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int</a:t>
            </a:r>
            <a:r>
              <a:rPr lang="en-US" sz="900" dirty="0">
                <a:latin typeface="Courier New" panose="02070309020205020404" pitchFamily="49" charset="0"/>
                <a:cs typeface="Courier New" panose="02070309020205020404" pitchFamily="49" charset="0"/>
              </a:rPr>
              <a:t>&gt;&lt;/</a:t>
            </a:r>
            <a:r>
              <a:rPr lang="en-US" sz="900" dirty="0" err="1">
                <a:latin typeface="Courier New" panose="02070309020205020404" pitchFamily="49" charset="0"/>
                <a:cs typeface="Courier New" panose="02070309020205020404" pitchFamily="49" charset="0"/>
              </a:rPr>
              <a:t>youthAge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nSeniors</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nSeniors</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nPassHolders</a:t>
            </a:r>
            <a:r>
              <a:rPr lang="en-US" sz="900" dirty="0">
                <a:latin typeface="Courier New" panose="02070309020205020404" pitchFamily="49" charset="0"/>
                <a:cs typeface="Courier New" panose="02070309020205020404" pitchFamily="49" charset="0"/>
              </a:rPr>
              <a:t>&gt;0&lt;/</a:t>
            </a:r>
            <a:r>
              <a:rPr lang="en-US" sz="900" dirty="0" err="1">
                <a:latin typeface="Courier New" panose="02070309020205020404" pitchFamily="49" charset="0"/>
                <a:cs typeface="Courier New" panose="02070309020205020404" pitchFamily="49" charset="0"/>
              </a:rPr>
              <a:t>nPassHolders</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packageType</a:t>
            </a:r>
            <a:r>
              <a:rPr lang="en-US" sz="900" dirty="0">
                <a:latin typeface="Courier New" panose="02070309020205020404" pitchFamily="49" charset="0"/>
                <a:cs typeface="Courier New" panose="02070309020205020404" pitchFamily="49" charset="0"/>
              </a:rPr>
              <a:t>&gt;PRICE_DRIVEN&lt;/</a:t>
            </a:r>
            <a:r>
              <a:rPr lang="en-US" sz="900" dirty="0" err="1">
                <a:latin typeface="Courier New" panose="02070309020205020404" pitchFamily="49" charset="0"/>
                <a:cs typeface="Courier New" panose="02070309020205020404" pitchFamily="49" charset="0"/>
              </a:rPr>
              <a:t>packageType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fareTypes</a:t>
            </a:r>
            <a:r>
              <a:rPr lang="en-US" sz="900" dirty="0">
                <a:latin typeface="Courier New" panose="02070309020205020404" pitchFamily="49" charset="0"/>
                <a:cs typeface="Courier New" panose="02070309020205020404" pitchFamily="49" charset="0"/>
              </a:rPr>
              <a:t>&gt;RETAIL&lt;/</a:t>
            </a:r>
            <a:r>
              <a:rPr lang="en-US" sz="900" dirty="0" err="1">
                <a:latin typeface="Courier New" panose="02070309020205020404" pitchFamily="49" charset="0"/>
                <a:cs typeface="Courier New" panose="02070309020205020404" pitchFamily="49" charset="0"/>
              </a:rPr>
              <a:t>fareTypes</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roundtripMode</a:t>
            </a:r>
            <a:r>
              <a:rPr lang="en-US" sz="900" dirty="0">
                <a:latin typeface="Courier New" panose="02070309020205020404" pitchFamily="49" charset="0"/>
                <a:cs typeface="Courier New" panose="02070309020205020404" pitchFamily="49" charset="0"/>
              </a:rPr>
              <a:t>&gt;FORWARD_ONLY&lt;/</a:t>
            </a:r>
            <a:r>
              <a:rPr lang="en-US" sz="900" dirty="0" err="1">
                <a:latin typeface="Courier New" panose="02070309020205020404" pitchFamily="49" charset="0"/>
                <a:cs typeface="Courier New" panose="02070309020205020404" pitchFamily="49" charset="0"/>
              </a:rPr>
              <a:t>roundtripMode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groupMode</a:t>
            </a:r>
            <a:r>
              <a:rPr lang="en-US" sz="900" dirty="0">
                <a:latin typeface="Courier New" panose="02070309020205020404" pitchFamily="49" charset="0"/>
                <a:cs typeface="Courier New" panose="02070309020205020404" pitchFamily="49" charset="0"/>
              </a:rPr>
              <a:t>&gt;INDIVIDUAL&lt;/</a:t>
            </a:r>
            <a:r>
              <a:rPr lang="en-US" sz="900" dirty="0" err="1">
                <a:latin typeface="Courier New" panose="02070309020205020404" pitchFamily="49" charset="0"/>
                <a:cs typeface="Courier New" panose="02070309020205020404" pitchFamily="49" charset="0"/>
              </a:rPr>
              <a:t>groupMode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storeOTSegmentSchedule</a:t>
            </a:r>
            <a:r>
              <a:rPr lang="en-US" sz="900" dirty="0">
                <a:latin typeface="Courier New" panose="02070309020205020404" pitchFamily="49" charset="0"/>
                <a:cs typeface="Courier New" panose="02070309020205020404" pitchFamily="49" charset="0"/>
              </a:rPr>
              <a:t>&gt;false&lt;/</a:t>
            </a:r>
            <a:r>
              <a:rPr lang="en-US" sz="900" dirty="0" err="1">
                <a:latin typeface="Courier New" panose="02070309020205020404" pitchFamily="49" charset="0"/>
                <a:cs typeface="Courier New" panose="02070309020205020404" pitchFamily="49" charset="0"/>
              </a:rPr>
              <a:t>storeOTSegmentSchedule</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a:t>
            </a:r>
            <a:r>
              <a:rPr lang="en-US" sz="900" dirty="0" err="1">
                <a:latin typeface="Courier New" panose="02070309020205020404" pitchFamily="49" charset="0"/>
                <a:cs typeface="Courier New" panose="02070309020205020404" pitchFamily="49" charset="0"/>
              </a:rPr>
              <a:t>useFullDayResult</a:t>
            </a:r>
            <a:r>
              <a:rPr lang="en-US" sz="900" dirty="0">
                <a:latin typeface="Courier New" panose="02070309020205020404" pitchFamily="49" charset="0"/>
                <a:cs typeface="Courier New" panose="02070309020205020404" pitchFamily="49" charset="0"/>
              </a:rPr>
              <a:t>&gt;false&lt;/</a:t>
            </a:r>
            <a:r>
              <a:rPr lang="en-US" sz="900" dirty="0" err="1">
                <a:latin typeface="Courier New" panose="02070309020205020404" pitchFamily="49" charset="0"/>
                <a:cs typeface="Courier New" panose="02070309020205020404" pitchFamily="49" charset="0"/>
              </a:rPr>
              <a:t>useFullDayResult</a:t>
            </a:r>
            <a:r>
              <a:rPr lang="en-US" sz="900" dirty="0">
                <a:latin typeface="Courier New" panose="02070309020205020404" pitchFamily="49" charset="0"/>
                <a:cs typeface="Courier New" panose="02070309020205020404" pitchFamily="49" charset="0"/>
              </a:rPr>
              <a:t>&gt;</a:t>
            </a:r>
          </a:p>
          <a:p>
            <a:r>
              <a:rPr lang="en-US" sz="900" dirty="0">
                <a:latin typeface="Courier New" panose="02070309020205020404" pitchFamily="49" charset="0"/>
                <a:cs typeface="Courier New" panose="02070309020205020404" pitchFamily="49" charset="0"/>
              </a:rPr>
              <a:t>&lt;/request&gt;</a:t>
            </a:r>
          </a:p>
        </p:txBody>
      </p:sp>
      <p:sp>
        <p:nvSpPr>
          <p:cNvPr id="9" name="Légende encadrée 1 11"/>
          <p:cNvSpPr/>
          <p:nvPr/>
        </p:nvSpPr>
        <p:spPr bwMode="auto">
          <a:xfrm>
            <a:off x="6600751" y="1061693"/>
            <a:ext cx="2496814" cy="432869"/>
          </a:xfrm>
          <a:prstGeom prst="borderCallout1">
            <a:avLst>
              <a:gd name="adj1" fmla="val 52156"/>
              <a:gd name="adj2" fmla="val -609"/>
              <a:gd name="adj3" fmla="val 203655"/>
              <a:gd name="adj4" fmla="val -72975"/>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chemeClr val="accent2"/>
                </a:solidFill>
                <a:latin typeface="+mj-lt"/>
              </a:rPr>
              <a:t>Origin and destination city codes </a:t>
            </a:r>
            <a:r>
              <a:rPr lang="en-US" sz="1000" dirty="0">
                <a:latin typeface="+mj-lt"/>
              </a:rPr>
              <a:t>come from city cache web service</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0" name="Légende encadrée 1 12"/>
          <p:cNvSpPr/>
          <p:nvPr/>
        </p:nvSpPr>
        <p:spPr bwMode="auto">
          <a:xfrm>
            <a:off x="206969" y="1629445"/>
            <a:ext cx="1557513" cy="359311"/>
          </a:xfrm>
          <a:prstGeom prst="borderCallout1">
            <a:avLst>
              <a:gd name="adj1" fmla="val 62615"/>
              <a:gd name="adj2" fmla="val 102176"/>
              <a:gd name="adj3" fmla="val 150460"/>
              <a:gd name="adj4" fmla="val 12351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chemeClr val="accent2"/>
                </a:solidFill>
                <a:latin typeface="+mj-lt"/>
              </a:rPr>
              <a:t>Departure date. </a:t>
            </a:r>
          </a:p>
          <a:p>
            <a:pPr lvl="0"/>
            <a:r>
              <a:rPr lang="en-US" sz="1000" dirty="0">
                <a:solidFill>
                  <a:srgbClr val="000000"/>
                </a:solidFill>
                <a:latin typeface="+mj-lt"/>
              </a:rPr>
              <a:t>Format YYYY-MM-DD</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1" name="Légende encadrée 1 13"/>
          <p:cNvSpPr/>
          <p:nvPr/>
        </p:nvSpPr>
        <p:spPr bwMode="auto">
          <a:xfrm>
            <a:off x="5878703" y="1568354"/>
            <a:ext cx="3225708" cy="840710"/>
          </a:xfrm>
          <a:prstGeom prst="borderCallout1">
            <a:avLst>
              <a:gd name="adj1" fmla="val 92442"/>
              <a:gd name="adj2" fmla="val 426"/>
              <a:gd name="adj3" fmla="val 89393"/>
              <a:gd name="adj4" fmla="val -83904"/>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chemeClr val="accent2"/>
                </a:solidFill>
                <a:latin typeface="+mj-lt"/>
              </a:rPr>
              <a:t>Departure Time. </a:t>
            </a:r>
            <a:r>
              <a:rPr lang="en-US" sz="1000" dirty="0">
                <a:solidFill>
                  <a:schemeClr val="tx1"/>
                </a:solidFill>
                <a:latin typeface="+mj-lt"/>
              </a:rPr>
              <a:t>In low, specify the time from which the customer wants to travel. </a:t>
            </a:r>
            <a:r>
              <a:rPr kumimoji="0" lang="en-US" sz="1000" b="0" i="0" u="none" strike="noStrike" cap="none" normalizeH="0" baseline="0" dirty="0">
                <a:ln>
                  <a:noFill/>
                </a:ln>
                <a:solidFill>
                  <a:schemeClr val="tx1"/>
                </a:solidFill>
                <a:effectLst/>
                <a:latin typeface="+mj-lt"/>
                <a:ea typeface="ヒラギノ角ゴ Pro W3" pitchFamily="1" charset="-128"/>
              </a:rPr>
              <a:t>In high,</a:t>
            </a:r>
            <a:r>
              <a:rPr kumimoji="0" lang="en-US" sz="1000" b="0" i="0" u="none" strike="noStrike" cap="none" normalizeH="0" dirty="0">
                <a:ln>
                  <a:noFill/>
                </a:ln>
                <a:solidFill>
                  <a:schemeClr val="tx1"/>
                </a:solidFill>
                <a:effectLst/>
                <a:latin typeface="+mj-lt"/>
                <a:ea typeface="ヒラギノ角ゴ Pro W3" pitchFamily="1" charset="-128"/>
              </a:rPr>
              <a:t> set </a:t>
            </a:r>
            <a:r>
              <a:rPr lang="en-US" sz="1000" dirty="0">
                <a:solidFill>
                  <a:schemeClr val="tx1"/>
                </a:solidFill>
                <a:latin typeface="+mj-lt"/>
                <a:ea typeface="ヒラギノ角ゴ Pro W3" pitchFamily="1" charset="-128"/>
              </a:rPr>
              <a:t>the end</a:t>
            </a:r>
            <a:r>
              <a:rPr kumimoji="0" lang="en-US" sz="1000" b="0" i="0" u="none" strike="noStrike" cap="none" normalizeH="0" dirty="0">
                <a:ln>
                  <a:noFill/>
                </a:ln>
                <a:solidFill>
                  <a:schemeClr val="tx1"/>
                </a:solidFill>
                <a:effectLst/>
                <a:latin typeface="+mj-lt"/>
                <a:ea typeface="ヒラギノ角ゴ Pro W3" pitchFamily="1" charset="-128"/>
              </a:rPr>
              <a:t> time. </a:t>
            </a:r>
          </a:p>
          <a:p>
            <a:pPr lvl="0"/>
            <a:r>
              <a:rPr kumimoji="0" lang="en-US" sz="1000" b="1" i="0" u="none" strike="noStrike" cap="none" normalizeH="0" dirty="0">
                <a:ln>
                  <a:noFill/>
                </a:ln>
                <a:solidFill>
                  <a:schemeClr val="tx1"/>
                </a:solidFill>
                <a:effectLst/>
                <a:latin typeface="+mj-lt"/>
                <a:ea typeface="ヒラギノ角ゴ Pro W3" pitchFamily="1" charset="-128"/>
              </a:rPr>
              <a:t>We advise you to always put the high time far from </a:t>
            </a:r>
            <a:r>
              <a:rPr lang="en-US" sz="1000" b="1" dirty="0">
                <a:solidFill>
                  <a:schemeClr val="tx1"/>
                </a:solidFill>
                <a:latin typeface="+mj-lt"/>
                <a:ea typeface="ヒラギノ角ゴ Pro W3" pitchFamily="1" charset="-128"/>
              </a:rPr>
              <a:t>the low time </a:t>
            </a:r>
            <a:r>
              <a:rPr kumimoji="0" lang="en-US" sz="1000" b="1" i="0" u="none" strike="noStrike" cap="none" normalizeH="0" dirty="0">
                <a:ln>
                  <a:noFill/>
                </a:ln>
                <a:solidFill>
                  <a:schemeClr val="tx1"/>
                </a:solidFill>
                <a:effectLst/>
                <a:latin typeface="+mj-lt"/>
                <a:ea typeface="ヒラギノ角ゴ Pro W3" pitchFamily="1" charset="-128"/>
              </a:rPr>
              <a:t>to get maximum results </a:t>
            </a:r>
            <a:endParaRPr kumimoji="0" lang="fr-FR" sz="1000" b="1" i="0" u="none" strike="noStrike" cap="none" normalizeH="0" baseline="0" dirty="0">
              <a:ln>
                <a:noFill/>
              </a:ln>
              <a:solidFill>
                <a:schemeClr val="tx1"/>
              </a:solidFill>
              <a:effectLst/>
              <a:latin typeface="+mj-lt"/>
              <a:ea typeface="ヒラギノ角ゴ Pro W3" pitchFamily="1" charset="-128"/>
            </a:endParaRPr>
          </a:p>
        </p:txBody>
      </p:sp>
      <p:sp>
        <p:nvSpPr>
          <p:cNvPr id="12" name="Légende encadrée 1 14"/>
          <p:cNvSpPr/>
          <p:nvPr/>
        </p:nvSpPr>
        <p:spPr bwMode="auto">
          <a:xfrm>
            <a:off x="5586442" y="2482856"/>
            <a:ext cx="3500330" cy="377720"/>
          </a:xfrm>
          <a:prstGeom prst="borderCallout1">
            <a:avLst>
              <a:gd name="adj1" fmla="val 55010"/>
              <a:gd name="adj2" fmla="val -269"/>
              <a:gd name="adj3" fmla="val 351829"/>
              <a:gd name="adj4" fmla="val -2257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1000" b="0" i="0" u="none" strike="noStrike" cap="none" normalizeH="0" baseline="0" dirty="0" err="1">
                <a:ln>
                  <a:noFill/>
                </a:ln>
                <a:solidFill>
                  <a:schemeClr val="accent2"/>
                </a:solidFill>
                <a:effectLst/>
                <a:latin typeface="+mj-lt"/>
                <a:ea typeface="ヒラギノ角ゴ Pro W3" pitchFamily="1" charset="-128"/>
              </a:rPr>
              <a:t>Results</a:t>
            </a:r>
            <a:r>
              <a:rPr kumimoji="0" lang="fr-FR" sz="1000" b="0" i="0" u="none" strike="noStrike" cap="none" normalizeH="0" baseline="0" dirty="0">
                <a:ln>
                  <a:noFill/>
                </a:ln>
                <a:solidFill>
                  <a:schemeClr val="accent2"/>
                </a:solidFill>
                <a:effectLst/>
                <a:latin typeface="+mj-lt"/>
                <a:ea typeface="ヒラギノ角ゴ Pro W3" pitchFamily="1" charset="-128"/>
              </a:rPr>
              <a:t> </a:t>
            </a:r>
            <a:r>
              <a:rPr kumimoji="0" lang="fr-FR" sz="1000" b="0" i="0" u="none" strike="noStrike" cap="none" normalizeH="0" baseline="0" dirty="0" err="1">
                <a:ln>
                  <a:noFill/>
                </a:ln>
                <a:solidFill>
                  <a:schemeClr val="accent2"/>
                </a:solidFill>
                <a:effectLst/>
                <a:latin typeface="+mj-lt"/>
                <a:ea typeface="ヒラギノ角ゴ Pro W3" pitchFamily="1" charset="-128"/>
              </a:rPr>
              <a:t>sorting</a:t>
            </a:r>
            <a:r>
              <a:rPr lang="fr-FR" sz="1000" dirty="0">
                <a:solidFill>
                  <a:schemeClr val="accent2"/>
                </a:solidFill>
                <a:latin typeface="+mj-lt"/>
                <a:ea typeface="ヒラギノ角ゴ Pro W3" pitchFamily="1" charset="-128"/>
              </a:rPr>
              <a:t>. </a:t>
            </a:r>
            <a:r>
              <a:rPr kumimoji="0" lang="fr-FR" sz="1000" b="0" i="0" u="none" strike="noStrike" cap="none" normalizeH="0" baseline="0" dirty="0">
                <a:ln>
                  <a:noFill/>
                </a:ln>
                <a:solidFill>
                  <a:schemeClr val="tx1"/>
                </a:solidFill>
                <a:effectLst/>
                <a:latin typeface="+mj-lt"/>
                <a:ea typeface="ヒラギノ角ゴ Pro W3" pitchFamily="1" charset="-128"/>
              </a:rPr>
              <a:t>FLEXIBILITY_DRIVEN </a:t>
            </a:r>
            <a:r>
              <a:rPr kumimoji="0" lang="fr-FR" sz="1000" b="0" i="0" u="none" strike="noStrike" cap="none" normalizeH="0" baseline="0" dirty="0">
                <a:ln>
                  <a:noFill/>
                </a:ln>
                <a:solidFill>
                  <a:schemeClr val="tx1"/>
                </a:solidFill>
                <a:effectLst/>
                <a:latin typeface="+mj-lt"/>
                <a:ea typeface="ヒラギノ角ゴ Pro W3" pitchFamily="1" charset="-128"/>
                <a:sym typeface="Wingdings" panose="05000000000000000000" pitchFamily="2" charset="2"/>
              </a:rPr>
              <a:t></a:t>
            </a:r>
            <a:r>
              <a:rPr kumimoji="0" lang="fr-FR" sz="1000" b="0" i="0" u="none" strike="noStrike" cap="none" normalizeH="0" baseline="0" dirty="0">
                <a:ln>
                  <a:noFill/>
                </a:ln>
                <a:solidFill>
                  <a:schemeClr val="tx1"/>
                </a:solidFill>
                <a:effectLst/>
                <a:latin typeface="+mj-lt"/>
                <a:ea typeface="ヒラギノ角ゴ Pro W3" pitchFamily="1" charset="-128"/>
              </a:rPr>
              <a:t> </a:t>
            </a:r>
            <a:r>
              <a:rPr kumimoji="0" lang="fr-FR" sz="1000" b="0" i="0" u="none" strike="noStrike" cap="none" normalizeH="0" baseline="0" dirty="0" err="1">
                <a:ln>
                  <a:noFill/>
                </a:ln>
                <a:solidFill>
                  <a:schemeClr val="tx1"/>
                </a:solidFill>
                <a:effectLst/>
                <a:latin typeface="+mj-lt"/>
                <a:ea typeface="ヒラギノ角ゴ Pro W3" pitchFamily="1" charset="-128"/>
              </a:rPr>
              <a:t>nonflexible</a:t>
            </a:r>
            <a:r>
              <a:rPr kumimoji="0" lang="fr-FR" sz="1000" b="0" i="0" u="none" strike="noStrike" cap="none" normalizeH="0" baseline="0" dirty="0">
                <a:ln>
                  <a:noFill/>
                </a:ln>
                <a:solidFill>
                  <a:schemeClr val="tx1"/>
                </a:solidFill>
                <a:effectLst/>
                <a:latin typeface="+mj-lt"/>
                <a:ea typeface="ヒラギノ角ゴ Pro W3" pitchFamily="1" charset="-128"/>
              </a:rPr>
              <a:t> first </a:t>
            </a:r>
          </a:p>
          <a:p>
            <a:pPr lvl="0"/>
            <a:r>
              <a:rPr lang="fr-FR" sz="1000" dirty="0">
                <a:solidFill>
                  <a:schemeClr val="tx1"/>
                </a:solidFill>
                <a:latin typeface="+mj-lt"/>
                <a:ea typeface="ヒラギノ角ゴ Pro W3" pitchFamily="1" charset="-128"/>
              </a:rPr>
              <a:t>PRICE_DRIVEN </a:t>
            </a:r>
            <a:r>
              <a:rPr lang="fr-FR" sz="1000" dirty="0">
                <a:solidFill>
                  <a:schemeClr val="tx1"/>
                </a:solidFill>
                <a:latin typeface="+mj-lt"/>
                <a:ea typeface="ヒラギノ角ゴ Pro W3" pitchFamily="1" charset="-128"/>
                <a:sym typeface="Wingdings" panose="05000000000000000000" pitchFamily="2" charset="2"/>
              </a:rPr>
              <a:t></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cheapest</a:t>
            </a:r>
            <a:r>
              <a:rPr lang="fr-FR" sz="1000" dirty="0">
                <a:solidFill>
                  <a:schemeClr val="tx1"/>
                </a:solidFill>
                <a:latin typeface="+mj-lt"/>
                <a:ea typeface="ヒラギノ角ゴ Pro W3" pitchFamily="1" charset="-128"/>
              </a:rPr>
              <a:t> first</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3" name="Accolade fermante 12"/>
          <p:cNvSpPr/>
          <p:nvPr/>
        </p:nvSpPr>
        <p:spPr bwMode="auto">
          <a:xfrm rot="10800000">
            <a:off x="1764482" y="2908042"/>
            <a:ext cx="372139" cy="1085104"/>
          </a:xfrm>
          <a:prstGeom prst="rightBrace">
            <a:avLst>
              <a:gd name="adj1" fmla="val 27303"/>
              <a:gd name="adj2" fmla="val 47004"/>
            </a:avLst>
          </a:prstGeom>
          <a:ln w="12700">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a:ln>
                <a:noFill/>
              </a:ln>
              <a:solidFill>
                <a:schemeClr val="tx1"/>
              </a:solidFill>
              <a:effectLst/>
              <a:latin typeface="Arial" charset="0"/>
              <a:ea typeface="ヒラギノ角ゴ Pro W3" pitchFamily="1" charset="-128"/>
            </a:endParaRPr>
          </a:p>
        </p:txBody>
      </p:sp>
      <p:sp>
        <p:nvSpPr>
          <p:cNvPr id="14" name="Rectangle 13"/>
          <p:cNvSpPr/>
          <p:nvPr/>
        </p:nvSpPr>
        <p:spPr bwMode="auto">
          <a:xfrm>
            <a:off x="7642" y="3294435"/>
            <a:ext cx="1550778" cy="390360"/>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000" dirty="0" err="1">
                <a:solidFill>
                  <a:schemeClr val="tx1"/>
                </a:solidFill>
                <a:latin typeface="+mj-lt"/>
                <a:ea typeface="ヒラギノ角ゴ Pro W3" pitchFamily="1" charset="-128"/>
              </a:rPr>
              <a:t>Specify</a:t>
            </a:r>
            <a:r>
              <a:rPr lang="fr-FR" sz="1000" dirty="0">
                <a:solidFill>
                  <a:schemeClr val="tx1"/>
                </a:solidFill>
                <a:latin typeface="+mj-lt"/>
                <a:ea typeface="ヒラギノ角ゴ Pro W3" pitchFamily="1" charset="-128"/>
              </a:rPr>
              <a:t> the </a:t>
            </a:r>
            <a:r>
              <a:rPr lang="fr-FR" sz="1000" dirty="0" err="1">
                <a:solidFill>
                  <a:schemeClr val="tx1"/>
                </a:solidFill>
                <a:latin typeface="+mj-lt"/>
                <a:ea typeface="ヒラギノ角ゴ Pro W3" pitchFamily="1" charset="-128"/>
              </a:rPr>
              <a:t>number</a:t>
            </a:r>
            <a:r>
              <a:rPr lang="fr-FR" sz="1000" dirty="0">
                <a:solidFill>
                  <a:schemeClr val="tx1"/>
                </a:solidFill>
                <a:latin typeface="+mj-lt"/>
                <a:ea typeface="ヒラギノ角ゴ Pro W3" pitchFamily="1" charset="-128"/>
              </a:rPr>
              <a:t> of </a:t>
            </a:r>
            <a:r>
              <a:rPr lang="fr-FR" sz="1000" dirty="0" err="1">
                <a:solidFill>
                  <a:schemeClr val="tx1"/>
                </a:solidFill>
                <a:latin typeface="+mj-lt"/>
                <a:ea typeface="ヒラギノ角ゴ Pro W3" pitchFamily="1" charset="-128"/>
              </a:rPr>
              <a:t>each</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passenger</a:t>
            </a:r>
            <a:r>
              <a:rPr lang="fr-FR" sz="1000" dirty="0">
                <a:solidFill>
                  <a:schemeClr val="tx1"/>
                </a:solidFill>
                <a:latin typeface="+mj-lt"/>
                <a:ea typeface="ヒラギノ角ゴ Pro W3" pitchFamily="1" charset="-128"/>
              </a:rPr>
              <a:t> type</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5" name="Légende encadrée 1 16"/>
          <p:cNvSpPr/>
          <p:nvPr/>
        </p:nvSpPr>
        <p:spPr bwMode="auto">
          <a:xfrm>
            <a:off x="7642" y="3803210"/>
            <a:ext cx="1756840" cy="832716"/>
          </a:xfrm>
          <a:prstGeom prst="borderCallout1">
            <a:avLst>
              <a:gd name="adj1" fmla="val 24900"/>
              <a:gd name="adj2" fmla="val 121587"/>
              <a:gd name="adj3" fmla="val 45846"/>
              <a:gd name="adj4" fmla="val 10072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1000" b="0" i="0" u="none" strike="noStrike" cap="none" normalizeH="0" baseline="0" dirty="0" err="1">
                <a:ln>
                  <a:noFill/>
                </a:ln>
                <a:solidFill>
                  <a:schemeClr val="accent2"/>
                </a:solidFill>
                <a:effectLst/>
                <a:latin typeface="+mj-lt"/>
                <a:ea typeface="ヒラギノ角ゴ Pro W3" pitchFamily="1" charset="-128"/>
              </a:rPr>
              <a:t>Fare</a:t>
            </a:r>
            <a:r>
              <a:rPr kumimoji="0" lang="fr-FR" sz="1000" b="0" i="0" u="none" strike="noStrike" cap="none" normalizeH="0" dirty="0">
                <a:ln>
                  <a:noFill/>
                </a:ln>
                <a:solidFill>
                  <a:schemeClr val="accent2"/>
                </a:solidFill>
                <a:effectLst/>
                <a:latin typeface="+mj-lt"/>
                <a:ea typeface="ヒラギノ角ゴ Pro W3" pitchFamily="1" charset="-128"/>
              </a:rPr>
              <a:t> types</a:t>
            </a:r>
            <a:r>
              <a:rPr lang="fr-FR" sz="1000" dirty="0">
                <a:solidFill>
                  <a:schemeClr val="accent2"/>
                </a:solidFill>
                <a:latin typeface="+mj-lt"/>
                <a:ea typeface="ヒラギノ角ゴ Pro W3" pitchFamily="1" charset="-128"/>
              </a:rPr>
              <a:t>. </a:t>
            </a:r>
            <a:br>
              <a:rPr lang="fr-FR" sz="1000" dirty="0">
                <a:solidFill>
                  <a:schemeClr val="accent2"/>
                </a:solidFill>
                <a:latin typeface="+mj-lt"/>
                <a:ea typeface="ヒラギノ角ゴ Pro W3" pitchFamily="1" charset="-128"/>
              </a:rPr>
            </a:br>
            <a:r>
              <a:rPr kumimoji="0" lang="fr-FR" sz="1000" b="0" i="0" u="none" strike="noStrike" cap="none" normalizeH="0" baseline="0" dirty="0">
                <a:ln>
                  <a:noFill/>
                </a:ln>
                <a:solidFill>
                  <a:schemeClr val="tx1"/>
                </a:solidFill>
                <a:effectLst/>
                <a:latin typeface="+mj-lt"/>
                <a:ea typeface="ヒラギノ角ゴ Pro W3" pitchFamily="1" charset="-128"/>
              </a:rPr>
              <a:t>RETAIL</a:t>
            </a:r>
            <a:r>
              <a:rPr kumimoji="0" lang="fr-FR" sz="1000" b="0" i="0" u="none" strike="noStrike" cap="none" normalizeH="0" dirty="0">
                <a:ln>
                  <a:noFill/>
                </a:ln>
                <a:solidFill>
                  <a:schemeClr val="tx1"/>
                </a:solidFill>
                <a:effectLst/>
                <a:latin typeface="+mj-lt"/>
                <a:ea typeface="ヒラギノ角ゴ Pro W3" pitchFamily="1" charset="-128"/>
              </a:rPr>
              <a:t> </a:t>
            </a:r>
            <a:r>
              <a:rPr lang="fr-FR" sz="1000" dirty="0">
                <a:solidFill>
                  <a:schemeClr val="tx1"/>
                </a:solidFill>
                <a:latin typeface="+mj-lt"/>
                <a:ea typeface="ヒラギノ角ゴ Pro W3" pitchFamily="1" charset="-128"/>
                <a:sym typeface="Wingdings" panose="05000000000000000000" pitchFamily="2" charset="2"/>
              </a:rPr>
              <a:t></a:t>
            </a:r>
            <a:r>
              <a:rPr kumimoji="0" lang="fr-FR" sz="1000" b="0" i="0" u="none" strike="noStrike" cap="none" normalizeH="0" dirty="0">
                <a:ln>
                  <a:noFill/>
                </a:ln>
                <a:solidFill>
                  <a:schemeClr val="tx1"/>
                </a:solidFill>
                <a:effectLst/>
                <a:latin typeface="+mj-lt"/>
                <a:ea typeface="ヒラギノ角ゴ Pro W3" pitchFamily="1" charset="-128"/>
              </a:rPr>
              <a:t> normal </a:t>
            </a:r>
            <a:r>
              <a:rPr kumimoji="0" lang="fr-FR" sz="1000" b="0" i="0" u="none" strike="noStrike" cap="none" normalizeH="0" dirty="0" err="1">
                <a:ln>
                  <a:noFill/>
                </a:ln>
                <a:solidFill>
                  <a:schemeClr val="tx1"/>
                </a:solidFill>
                <a:effectLst/>
                <a:latin typeface="+mj-lt"/>
                <a:ea typeface="ヒラギノ角ゴ Pro W3" pitchFamily="1" charset="-128"/>
              </a:rPr>
              <a:t>fares</a:t>
            </a:r>
            <a:r>
              <a:rPr kumimoji="0" lang="fr-FR" sz="1000" b="0" i="0" u="none" strike="noStrike" cap="none" normalizeH="0" dirty="0">
                <a:ln>
                  <a:noFill/>
                </a:ln>
                <a:solidFill>
                  <a:schemeClr val="tx1"/>
                </a:solidFill>
                <a:effectLst/>
                <a:latin typeface="+mj-lt"/>
                <a:ea typeface="ヒラギノ角ゴ Pro W3" pitchFamily="1" charset="-128"/>
              </a:rPr>
              <a:t>. </a:t>
            </a:r>
            <a:r>
              <a:rPr lang="fr-FR" sz="1000" dirty="0">
                <a:solidFill>
                  <a:schemeClr val="tx1"/>
                </a:solidFill>
                <a:latin typeface="+mj-lt"/>
                <a:ea typeface="ヒラギノ角ゴ Pro W3" pitchFamily="1" charset="-128"/>
              </a:rPr>
              <a:t>RETAIL_AND_COMMERCIAL_CARD </a:t>
            </a:r>
            <a:r>
              <a:rPr lang="fr-FR" sz="1000" dirty="0">
                <a:solidFill>
                  <a:schemeClr val="tx1"/>
                </a:solidFill>
                <a:latin typeface="+mj-lt"/>
                <a:ea typeface="ヒラギノ角ゴ Pro W3" pitchFamily="1" charset="-128"/>
                <a:sym typeface="Wingdings" panose="05000000000000000000" pitchFamily="2" charset="2"/>
              </a:rPr>
              <a:t></a:t>
            </a:r>
            <a:r>
              <a:rPr lang="fr-FR" sz="1000" dirty="0">
                <a:solidFill>
                  <a:schemeClr val="tx1"/>
                </a:solidFill>
                <a:latin typeface="+mj-lt"/>
                <a:ea typeface="ヒラギノ角ゴ Pro W3" pitchFamily="1" charset="-128"/>
              </a:rPr>
              <a:t> Commercial </a:t>
            </a:r>
            <a:r>
              <a:rPr lang="fr-FR" sz="1000" dirty="0" err="1">
                <a:solidFill>
                  <a:schemeClr val="tx1"/>
                </a:solidFill>
                <a:latin typeface="+mj-lt"/>
                <a:ea typeface="ヒラギノ角ゴ Pro W3" pitchFamily="1" charset="-128"/>
              </a:rPr>
              <a:t>Card</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discounted</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fares</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6" name="Légende encadrée 1 17"/>
          <p:cNvSpPr/>
          <p:nvPr/>
        </p:nvSpPr>
        <p:spPr bwMode="auto">
          <a:xfrm>
            <a:off x="6138749" y="2962999"/>
            <a:ext cx="2936417" cy="413406"/>
          </a:xfrm>
          <a:prstGeom prst="borderCallout1">
            <a:avLst>
              <a:gd name="adj1" fmla="val 44656"/>
              <a:gd name="adj2" fmla="val 232"/>
              <a:gd name="adj3" fmla="val 277194"/>
              <a:gd name="adj4" fmla="val -36734"/>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1000" b="0" i="0" u="none" strike="noStrike" cap="none" normalizeH="0" baseline="0" dirty="0">
                <a:ln>
                  <a:noFill/>
                </a:ln>
                <a:solidFill>
                  <a:schemeClr val="accent2"/>
                </a:solidFill>
                <a:effectLst/>
                <a:latin typeface="+mj-lt"/>
                <a:ea typeface="ヒラギノ角ゴ Pro W3" pitchFamily="1" charset="-128"/>
              </a:rPr>
              <a:t>Round trip Mode</a:t>
            </a:r>
            <a:r>
              <a:rPr lang="fr-FR" sz="1000" dirty="0">
                <a:solidFill>
                  <a:schemeClr val="accent2"/>
                </a:solidFill>
                <a:latin typeface="+mj-lt"/>
                <a:ea typeface="ヒラギノ角ゴ Pro W3" pitchFamily="1" charset="-128"/>
              </a:rPr>
              <a:t>. </a:t>
            </a:r>
            <a:r>
              <a:rPr kumimoji="0" lang="fr-FR" sz="1000" b="0" i="0" u="none" strike="noStrike" cap="none" normalizeH="0" baseline="0" dirty="0">
                <a:ln>
                  <a:noFill/>
                </a:ln>
                <a:solidFill>
                  <a:schemeClr val="tx1"/>
                </a:solidFill>
                <a:effectLst/>
                <a:latin typeface="+mj-lt"/>
                <a:ea typeface="ヒラギノ角ゴ Pro W3" pitchFamily="1" charset="-128"/>
              </a:rPr>
              <a:t>FORWARD_ONLY</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a:ln>
                  <a:noFill/>
                </a:ln>
                <a:solidFill>
                  <a:schemeClr val="tx1"/>
                </a:solidFill>
                <a:effectLst/>
                <a:latin typeface="+mj-lt"/>
                <a:ea typeface="ヒラギノ角ゴ Pro W3" pitchFamily="1" charset="-128"/>
                <a:sym typeface="Wingdings" panose="05000000000000000000" pitchFamily="2" charset="2"/>
              </a:rPr>
              <a:t></a:t>
            </a:r>
            <a:r>
              <a:rPr kumimoji="0" lang="fr-FR" sz="1000" b="0" i="0" u="none" strike="noStrike" cap="none" normalizeH="0" dirty="0">
                <a:ln>
                  <a:noFill/>
                </a:ln>
                <a:solidFill>
                  <a:schemeClr val="tx1"/>
                </a:solidFill>
                <a:effectLst/>
                <a:latin typeface="+mj-lt"/>
                <a:ea typeface="ヒラギノ角ゴ Pro W3" pitchFamily="1" charset="-128"/>
              </a:rPr>
              <a:t> single </a:t>
            </a:r>
            <a:r>
              <a:rPr kumimoji="0" lang="fr-FR" sz="1000" b="0" i="0" u="none" strike="noStrike" cap="none" normalizeH="0" dirty="0" err="1">
                <a:ln>
                  <a:noFill/>
                </a:ln>
                <a:solidFill>
                  <a:schemeClr val="tx1"/>
                </a:solidFill>
                <a:effectLst/>
                <a:latin typeface="+mj-lt"/>
                <a:ea typeface="ヒラギノ角ゴ Pro W3" pitchFamily="1" charset="-128"/>
              </a:rPr>
              <a:t>way</a:t>
            </a:r>
            <a:r>
              <a:rPr kumimoji="0" lang="fr-FR" sz="1000" b="0" i="0" u="none" strike="noStrike" cap="none" normalizeH="0" dirty="0">
                <a:ln>
                  <a:noFill/>
                </a:ln>
                <a:solidFill>
                  <a:schemeClr val="tx1"/>
                </a:solidFill>
                <a:effectLst/>
                <a:latin typeface="+mj-lt"/>
                <a:ea typeface="ヒラギノ角ゴ Pro W3" pitchFamily="1" charset="-128"/>
              </a:rPr>
              <a:t> </a:t>
            </a:r>
            <a:r>
              <a:rPr lang="fr-FR" sz="1000" dirty="0">
                <a:solidFill>
                  <a:schemeClr val="tx1"/>
                </a:solidFill>
                <a:latin typeface="+mj-lt"/>
                <a:ea typeface="ヒラギノ角ゴ Pro W3" pitchFamily="1" charset="-128"/>
              </a:rPr>
              <a:t>FORWARD_AND_RETURN </a:t>
            </a:r>
            <a:r>
              <a:rPr lang="fr-FR" sz="1000" dirty="0">
                <a:solidFill>
                  <a:schemeClr val="tx1"/>
                </a:solidFill>
                <a:latin typeface="+mj-lt"/>
                <a:ea typeface="ヒラギノ角ゴ Pro W3" pitchFamily="1" charset="-128"/>
                <a:sym typeface="Wingdings" panose="05000000000000000000" pitchFamily="2" charset="2"/>
              </a:rPr>
              <a:t></a:t>
            </a:r>
            <a:r>
              <a:rPr lang="fr-FR" sz="1000" dirty="0">
                <a:solidFill>
                  <a:schemeClr val="tx1"/>
                </a:solidFill>
                <a:latin typeface="+mj-lt"/>
                <a:ea typeface="ヒラギノ角ゴ Pro W3" pitchFamily="1" charset="-128"/>
              </a:rPr>
              <a:t> round trip</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7" name="Légende encadrée 1 18"/>
          <p:cNvSpPr/>
          <p:nvPr/>
        </p:nvSpPr>
        <p:spPr bwMode="auto">
          <a:xfrm>
            <a:off x="6138749" y="3450197"/>
            <a:ext cx="2944172" cy="574675"/>
          </a:xfrm>
          <a:prstGeom prst="borderCallout1">
            <a:avLst>
              <a:gd name="adj1" fmla="val 98463"/>
              <a:gd name="adj2" fmla="val -538"/>
              <a:gd name="adj3" fmla="val 139847"/>
              <a:gd name="adj4" fmla="val -59380"/>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1000" b="0" i="0" u="none" strike="noStrike" cap="none" normalizeH="0" baseline="0" dirty="0">
                <a:ln>
                  <a:noFill/>
                </a:ln>
                <a:solidFill>
                  <a:schemeClr val="accent2"/>
                </a:solidFill>
                <a:effectLst/>
                <a:latin typeface="+mj-lt"/>
                <a:ea typeface="ヒラギノ角ゴ Pro W3" pitchFamily="1" charset="-128"/>
              </a:rPr>
              <a:t>Group Mode</a:t>
            </a:r>
            <a:r>
              <a:rPr lang="fr-FR" sz="1000" dirty="0">
                <a:solidFill>
                  <a:schemeClr val="accent2"/>
                </a:solidFill>
                <a:latin typeface="+mj-lt"/>
                <a:ea typeface="ヒラギノ角ゴ Pro W3" pitchFamily="1" charset="-128"/>
              </a:rPr>
              <a:t>. </a:t>
            </a:r>
            <a:r>
              <a:rPr kumimoji="0" lang="fr-FR" sz="1000" b="0" i="0" u="none" strike="noStrike" cap="none" normalizeH="0" baseline="0" dirty="0">
                <a:ln>
                  <a:noFill/>
                </a:ln>
                <a:solidFill>
                  <a:schemeClr val="tx1"/>
                </a:solidFill>
                <a:effectLst/>
                <a:latin typeface="+mj-lt"/>
                <a:ea typeface="ヒラギノ角ゴ Pro W3" pitchFamily="1" charset="-128"/>
              </a:rPr>
              <a:t>INDIVIDUAL</a:t>
            </a:r>
            <a:r>
              <a:rPr lang="fr-FR" sz="1000" dirty="0">
                <a:solidFill>
                  <a:schemeClr val="tx1"/>
                </a:solidFill>
                <a:latin typeface="+mj-lt"/>
                <a:ea typeface="ヒラギノ角ゴ Pro W3" pitchFamily="1" charset="-128"/>
              </a:rPr>
              <a:t> </a:t>
            </a:r>
            <a:r>
              <a:rPr lang="fr-FR" sz="1000" dirty="0">
                <a:solidFill>
                  <a:schemeClr val="tx1"/>
                </a:solidFill>
                <a:latin typeface="+mj-lt"/>
                <a:ea typeface="ヒラギノ角ゴ Pro W3" pitchFamily="1" charset="-128"/>
                <a:sym typeface="Wingdings" panose="05000000000000000000" pitchFamily="2" charset="2"/>
              </a:rPr>
              <a:t></a:t>
            </a:r>
            <a:r>
              <a:rPr kumimoji="0" lang="fr-FR" sz="1000" b="0" i="0" u="none" strike="noStrike" cap="none" normalizeH="0" dirty="0">
                <a:ln>
                  <a:noFill/>
                </a:ln>
                <a:solidFill>
                  <a:schemeClr val="tx1"/>
                </a:solidFill>
                <a:effectLst/>
                <a:latin typeface="+mj-lt"/>
                <a:ea typeface="ヒラギノ角ゴ Pro W3" pitchFamily="1" charset="-128"/>
              </a:rPr>
              <a:t> &lt;10 people</a:t>
            </a:r>
          </a:p>
          <a:p>
            <a:pPr lvl="0"/>
            <a:r>
              <a:rPr lang="fr-FR" sz="1000" dirty="0">
                <a:solidFill>
                  <a:schemeClr val="tx1"/>
                </a:solidFill>
                <a:latin typeface="+mj-lt"/>
                <a:ea typeface="ヒラギノ角ゴ Pro W3" pitchFamily="1" charset="-128"/>
              </a:rPr>
              <a:t>WS </a:t>
            </a:r>
            <a:r>
              <a:rPr lang="fr-FR" sz="1000" dirty="0" err="1">
                <a:solidFill>
                  <a:schemeClr val="tx1"/>
                </a:solidFill>
                <a:latin typeface="+mj-lt"/>
                <a:ea typeface="ヒラギノ角ゴ Pro W3" pitchFamily="1" charset="-128"/>
              </a:rPr>
              <a:t>users</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cannot</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make</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bookings</a:t>
            </a:r>
            <a:r>
              <a:rPr lang="fr-FR" sz="1000" dirty="0">
                <a:solidFill>
                  <a:schemeClr val="tx1"/>
                </a:solidFill>
                <a:latin typeface="+mj-lt"/>
                <a:ea typeface="ヒラギノ角ゴ Pro W3" pitchFamily="1" charset="-128"/>
              </a:rPr>
              <a:t> for more </a:t>
            </a:r>
            <a:r>
              <a:rPr lang="fr-FR" sz="1000" dirty="0" err="1">
                <a:solidFill>
                  <a:schemeClr val="tx1"/>
                </a:solidFill>
                <a:latin typeface="+mj-lt"/>
                <a:ea typeface="ヒラギノ角ゴ Pro W3" pitchFamily="1" charset="-128"/>
              </a:rPr>
              <a:t>than</a:t>
            </a:r>
            <a:r>
              <a:rPr lang="fr-FR" sz="1000" dirty="0">
                <a:solidFill>
                  <a:schemeClr val="tx1"/>
                </a:solidFill>
                <a:latin typeface="+mj-lt"/>
                <a:ea typeface="ヒラギノ角ゴ Pro W3" pitchFamily="1" charset="-128"/>
              </a:rPr>
              <a:t> 9 </a:t>
            </a:r>
            <a:r>
              <a:rPr lang="fr-FR" sz="1000" dirty="0" err="1">
                <a:solidFill>
                  <a:schemeClr val="tx1"/>
                </a:solidFill>
                <a:latin typeface="+mj-lt"/>
                <a:ea typeface="ヒラギノ角ゴ Pro W3" pitchFamily="1" charset="-128"/>
              </a:rPr>
              <a:t>passengers</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8" name="Légende encadrée 1 19"/>
          <p:cNvSpPr/>
          <p:nvPr/>
        </p:nvSpPr>
        <p:spPr bwMode="auto">
          <a:xfrm>
            <a:off x="6138749" y="4097999"/>
            <a:ext cx="2944172" cy="958050"/>
          </a:xfrm>
          <a:prstGeom prst="borderCallout1">
            <a:avLst>
              <a:gd name="adj1" fmla="val 70302"/>
              <a:gd name="adj2" fmla="val 1149"/>
              <a:gd name="adj3" fmla="val 29782"/>
              <a:gd name="adj4" fmla="val -1152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err="1">
                <a:solidFill>
                  <a:schemeClr val="accent2"/>
                </a:solidFill>
                <a:latin typeface="+mj-lt"/>
                <a:ea typeface="ヒラギノ角ゴ Pro W3" pitchFamily="1" charset="-128"/>
              </a:rPr>
              <a:t>storeOTSegmentSchedule</a:t>
            </a:r>
            <a:r>
              <a:rPr lang="fr-FR" sz="1000" dirty="0">
                <a:solidFill>
                  <a:schemeClr val="accent2"/>
                </a:solidFill>
                <a:latin typeface="+mj-lt"/>
                <a:ea typeface="ヒラギノ角ゴ Pro W3" pitchFamily="1" charset="-128"/>
              </a:rPr>
              <a:t> (for Open tickets ONLY)</a:t>
            </a:r>
          </a:p>
          <a:p>
            <a:pPr lvl="0"/>
            <a:r>
              <a:rPr kumimoji="0" lang="fr-FR" sz="1000" b="0" i="0" u="none" strike="noStrike" cap="none" normalizeH="0" baseline="0" dirty="0">
                <a:ln>
                  <a:noFill/>
                </a:ln>
                <a:solidFill>
                  <a:schemeClr val="tx1"/>
                </a:solidFill>
                <a:effectLst/>
                <a:latin typeface="+mj-lt"/>
                <a:ea typeface="ヒラギノ角ゴ Pro W3" pitchFamily="1" charset="-128"/>
              </a:rPr>
              <a:t>False: </a:t>
            </a:r>
            <a:r>
              <a:rPr kumimoji="0" lang="fr-FR" sz="1000" b="0" i="0" u="none" strike="noStrike" cap="none" normalizeH="0" dirty="0">
                <a:ln>
                  <a:noFill/>
                </a:ln>
                <a:solidFill>
                  <a:schemeClr val="tx1"/>
                </a:solidFill>
                <a:effectLst/>
                <a:latin typeface="+mj-lt"/>
                <a:ea typeface="ヒラギノ角ゴ Pro W3" pitchFamily="1" charset="-128"/>
              </a:rPr>
              <a:t>Open Tickets </a:t>
            </a:r>
            <a:r>
              <a:rPr kumimoji="0" lang="fr-FR" sz="1000" b="0" i="0" u="none" strike="noStrike" cap="none" normalizeH="0" dirty="0" err="1">
                <a:ln>
                  <a:noFill/>
                </a:ln>
                <a:solidFill>
                  <a:schemeClr val="tx1"/>
                </a:solidFill>
                <a:effectLst/>
                <a:latin typeface="+mj-lt"/>
                <a:ea typeface="ヒラギノ角ゴ Pro W3" pitchFamily="1" charset="-128"/>
              </a:rPr>
              <a:t>won’t</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be</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tied</a:t>
            </a:r>
            <a:r>
              <a:rPr kumimoji="0" lang="fr-FR" sz="1000" b="0" i="0" u="none" strike="noStrike" cap="none" normalizeH="0" dirty="0">
                <a:ln>
                  <a:noFill/>
                </a:ln>
                <a:solidFill>
                  <a:schemeClr val="tx1"/>
                </a:solidFill>
                <a:effectLst/>
                <a:latin typeface="+mj-lt"/>
                <a:ea typeface="ヒラギノ角ゴ Pro W3" pitchFamily="1" charset="-128"/>
              </a:rPr>
              <a:t> to a </a:t>
            </a:r>
            <a:r>
              <a:rPr kumimoji="0" lang="fr-FR" sz="1000" b="0" i="0" u="none" strike="noStrike" cap="none" normalizeH="0" dirty="0" err="1">
                <a:ln>
                  <a:noFill/>
                </a:ln>
                <a:solidFill>
                  <a:schemeClr val="tx1"/>
                </a:solidFill>
                <a:effectLst/>
                <a:latin typeface="+mj-lt"/>
                <a:ea typeface="ヒラギノ角ゴ Pro W3" pitchFamily="1" charset="-128"/>
              </a:rPr>
              <a:t>particular</a:t>
            </a:r>
            <a:r>
              <a:rPr kumimoji="0" lang="fr-FR" sz="1000" b="0" i="0" u="none" strike="noStrike" cap="none" normalizeH="0" dirty="0">
                <a:ln>
                  <a:noFill/>
                </a:ln>
                <a:solidFill>
                  <a:schemeClr val="tx1"/>
                </a:solidFill>
                <a:effectLst/>
                <a:latin typeface="+mj-lt"/>
                <a:ea typeface="ヒラギノ角ゴ Pro W3" pitchFamily="1" charset="-128"/>
              </a:rPr>
              <a:t> train and </a:t>
            </a:r>
            <a:r>
              <a:rPr kumimoji="0" lang="fr-FR" sz="1000" b="0" i="0" u="none" strike="noStrike" cap="none" normalizeH="0" dirty="0" err="1">
                <a:ln>
                  <a:noFill/>
                </a:ln>
                <a:solidFill>
                  <a:schemeClr val="tx1"/>
                </a:solidFill>
                <a:effectLst/>
                <a:latin typeface="+mj-lt"/>
                <a:ea typeface="ヒラギノ角ゴ Pro W3" pitchFamily="1" charset="-128"/>
              </a:rPr>
              <a:t>will</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be</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available</a:t>
            </a:r>
            <a:r>
              <a:rPr kumimoji="0" lang="fr-FR" sz="1000" b="0" i="0" u="none" strike="noStrike" cap="none" normalizeH="0" dirty="0">
                <a:ln>
                  <a:noFill/>
                </a:ln>
                <a:solidFill>
                  <a:schemeClr val="tx1"/>
                </a:solidFill>
                <a:effectLst/>
                <a:latin typeface="+mj-lt"/>
                <a:ea typeface="ヒラギノ角ゴ Pro W3" pitchFamily="1" charset="-128"/>
              </a:rPr>
              <a:t> 1 </a:t>
            </a:r>
            <a:r>
              <a:rPr kumimoji="0" lang="fr-FR" sz="1000" b="0" i="0" u="none" strike="noStrike" cap="none" normalizeH="0" dirty="0" err="1">
                <a:ln>
                  <a:noFill/>
                </a:ln>
                <a:solidFill>
                  <a:schemeClr val="tx1"/>
                </a:solidFill>
                <a:effectLst/>
                <a:latin typeface="+mj-lt"/>
                <a:ea typeface="ヒラギノ角ゴ Pro W3" pitchFamily="1" charset="-128"/>
              </a:rPr>
              <a:t>month</a:t>
            </a:r>
            <a:endParaRPr kumimoji="0" lang="fr-FR" sz="1000" b="0" i="0" u="none" strike="noStrike" cap="none" normalizeH="0" dirty="0">
              <a:ln>
                <a:noFill/>
              </a:ln>
              <a:solidFill>
                <a:schemeClr val="tx1"/>
              </a:solidFill>
              <a:effectLst/>
              <a:latin typeface="+mj-lt"/>
              <a:ea typeface="ヒラギノ角ゴ Pro W3" pitchFamily="1" charset="-128"/>
            </a:endParaRPr>
          </a:p>
          <a:p>
            <a:pPr lvl="0"/>
            <a:r>
              <a:rPr kumimoji="0" lang="fr-FR" sz="1000" b="0" i="0" u="none" strike="noStrike" cap="none" normalizeH="0" baseline="0" dirty="0" err="1">
                <a:ln>
                  <a:noFill/>
                </a:ln>
                <a:solidFill>
                  <a:schemeClr val="tx1"/>
                </a:solidFill>
                <a:effectLst/>
                <a:latin typeface="+mj-lt"/>
                <a:ea typeface="ヒラギノ角ゴ Pro W3" pitchFamily="1" charset="-128"/>
              </a:rPr>
              <a:t>True</a:t>
            </a:r>
            <a:r>
              <a:rPr kumimoji="0" lang="fr-FR" sz="1000" b="0" i="0" u="none" strike="noStrike" cap="none" normalizeH="0" dirty="0">
                <a:ln>
                  <a:noFill/>
                </a:ln>
                <a:solidFill>
                  <a:schemeClr val="tx1"/>
                </a:solidFill>
                <a:effectLst/>
                <a:latin typeface="+mj-lt"/>
                <a:ea typeface="ヒラギノ角ゴ Pro W3" pitchFamily="1" charset="-128"/>
              </a:rPr>
              <a:t>: Open Tickets </a:t>
            </a:r>
            <a:r>
              <a:rPr kumimoji="0" lang="fr-FR" sz="1000" b="0" i="0" u="none" strike="noStrike" cap="none" normalizeH="0" dirty="0" err="1">
                <a:ln>
                  <a:noFill/>
                </a:ln>
                <a:solidFill>
                  <a:schemeClr val="tx1"/>
                </a:solidFill>
                <a:effectLst/>
                <a:latin typeface="+mj-lt"/>
                <a:ea typeface="ヒラギノ角ゴ Pro W3" pitchFamily="1" charset="-128"/>
              </a:rPr>
              <a:t>will</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be</a:t>
            </a:r>
            <a:r>
              <a:rPr kumimoji="0" lang="fr-FR" sz="1000" b="0" i="0" u="none" strike="noStrike" cap="none" normalizeH="0" dirty="0">
                <a:ln>
                  <a:noFill/>
                </a:ln>
                <a:solidFill>
                  <a:schemeClr val="tx1"/>
                </a:solidFill>
                <a:effectLst/>
                <a:latin typeface="+mj-lt"/>
                <a:ea typeface="ヒラギノ角ゴ Pro W3" pitchFamily="1" charset="-128"/>
              </a:rPr>
              <a:t> </a:t>
            </a:r>
            <a:r>
              <a:rPr kumimoji="0" lang="fr-FR" sz="1000" b="0" i="0" u="none" strike="noStrike" cap="none" normalizeH="0" dirty="0" err="1">
                <a:ln>
                  <a:noFill/>
                </a:ln>
                <a:solidFill>
                  <a:schemeClr val="tx1"/>
                </a:solidFill>
                <a:effectLst/>
                <a:latin typeface="+mj-lt"/>
                <a:ea typeface="ヒラギノ角ゴ Pro W3" pitchFamily="1" charset="-128"/>
              </a:rPr>
              <a:t>tied</a:t>
            </a:r>
            <a:r>
              <a:rPr kumimoji="0" lang="fr-FR" sz="1000" b="0" i="0" u="none" strike="noStrike" cap="none" normalizeH="0" dirty="0">
                <a:ln>
                  <a:noFill/>
                </a:ln>
                <a:solidFill>
                  <a:schemeClr val="tx1"/>
                </a:solidFill>
                <a:effectLst/>
                <a:latin typeface="+mj-lt"/>
                <a:ea typeface="ヒラギノ角ゴ Pro W3" pitchFamily="1" charset="-128"/>
              </a:rPr>
              <a:t> to a </a:t>
            </a:r>
            <a:r>
              <a:rPr kumimoji="0" lang="fr-FR" sz="1000" b="0" i="0" u="none" strike="noStrike" cap="none" normalizeH="0" dirty="0" err="1">
                <a:ln>
                  <a:noFill/>
                </a:ln>
                <a:solidFill>
                  <a:schemeClr val="tx1"/>
                </a:solidFill>
                <a:effectLst/>
                <a:latin typeface="+mj-lt"/>
                <a:ea typeface="ヒラギノ角ゴ Pro W3" pitchFamily="1" charset="-128"/>
              </a:rPr>
              <a:t>specific</a:t>
            </a:r>
            <a:r>
              <a:rPr kumimoji="0" lang="fr-FR" sz="1000" b="0" i="0" u="none" strike="noStrike" cap="none" normalizeH="0" dirty="0">
                <a:ln>
                  <a:noFill/>
                </a:ln>
                <a:solidFill>
                  <a:schemeClr val="tx1"/>
                </a:solidFill>
                <a:effectLst/>
                <a:latin typeface="+mj-lt"/>
                <a:ea typeface="ヒラギノ角ゴ Pro W3" pitchFamily="1" charset="-128"/>
              </a:rPr>
              <a:t> train</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
        <p:nvSpPr>
          <p:cNvPr id="19" name="Légende encadrée 1 20"/>
          <p:cNvSpPr/>
          <p:nvPr/>
        </p:nvSpPr>
        <p:spPr bwMode="auto">
          <a:xfrm>
            <a:off x="7642" y="4733010"/>
            <a:ext cx="1843606" cy="358845"/>
          </a:xfrm>
          <a:prstGeom prst="borderCallout1">
            <a:avLst>
              <a:gd name="adj1" fmla="val 51504"/>
              <a:gd name="adj2" fmla="val 99828"/>
              <a:gd name="adj3" fmla="val -56945"/>
              <a:gd name="adj4" fmla="val 116742"/>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err="1">
                <a:solidFill>
                  <a:schemeClr val="accent2"/>
                </a:solidFill>
                <a:latin typeface="+mj-lt"/>
                <a:ea typeface="ヒラギノ角ゴ Pro W3" pitchFamily="1" charset="-128"/>
              </a:rPr>
              <a:t>useFullDayResult</a:t>
            </a:r>
            <a:r>
              <a:rPr lang="fr-FR" sz="1000" dirty="0">
                <a:solidFill>
                  <a:schemeClr val="accent2"/>
                </a:solidFill>
                <a:latin typeface="+mj-lt"/>
                <a:ea typeface="ヒラギノ角ゴ Pro W3" pitchFamily="1" charset="-128"/>
              </a:rPr>
              <a:t>. </a:t>
            </a:r>
            <a:r>
              <a:rPr lang="fr-FR" sz="1000" dirty="0">
                <a:solidFill>
                  <a:schemeClr val="tx1"/>
                </a:solidFill>
                <a:latin typeface="+mj-lt"/>
                <a:ea typeface="ヒラギノ角ゴ Pro W3" pitchFamily="1" charset="-128"/>
              </a:rPr>
              <a:t>Set to false (</a:t>
            </a:r>
            <a:r>
              <a:rPr lang="fr-FR" sz="1000" dirty="0" err="1">
                <a:solidFill>
                  <a:schemeClr val="tx1"/>
                </a:solidFill>
                <a:latin typeface="+mj-lt"/>
                <a:ea typeface="ヒラギノ角ゴ Pro W3" pitchFamily="1" charset="-128"/>
              </a:rPr>
              <a:t>too</a:t>
            </a:r>
            <a:r>
              <a:rPr lang="fr-FR" sz="1000" dirty="0">
                <a:solidFill>
                  <a:schemeClr val="tx1"/>
                </a:solidFill>
                <a:latin typeface="+mj-lt"/>
                <a:ea typeface="ヒラギノ角ゴ Pro W3" pitchFamily="1" charset="-128"/>
              </a:rPr>
              <a:t> </a:t>
            </a:r>
            <a:r>
              <a:rPr lang="fr-FR" sz="1000" dirty="0" err="1">
                <a:solidFill>
                  <a:schemeClr val="tx1"/>
                </a:solidFill>
                <a:latin typeface="+mj-lt"/>
                <a:ea typeface="ヒラギノ角ゴ Pro W3" pitchFamily="1" charset="-128"/>
              </a:rPr>
              <a:t>consuming</a:t>
            </a:r>
            <a:r>
              <a:rPr lang="fr-FR" sz="1000" dirty="0">
                <a:solidFill>
                  <a:schemeClr val="tx1"/>
                </a:solidFill>
                <a:latin typeface="+mj-lt"/>
                <a:ea typeface="ヒラギノ角ゴ Pro W3" pitchFamily="1" charset="-128"/>
              </a:rPr>
              <a:t>)</a:t>
            </a:r>
            <a:endParaRPr kumimoji="0" lang="fr-FR" sz="10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18426473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130</a:t>
            </a:fld>
            <a:endParaRPr lang="en-US" dirty="0"/>
          </a:p>
        </p:txBody>
      </p:sp>
      <p:sp>
        <p:nvSpPr>
          <p:cNvPr id="4" name="Espace réservé du texte 3"/>
          <p:cNvSpPr>
            <a:spLocks noGrp="1"/>
          </p:cNvSpPr>
          <p:nvPr>
            <p:ph type="body" sz="quarter" idx="17"/>
          </p:nvPr>
        </p:nvSpPr>
        <p:spPr/>
        <p:txBody>
          <a:bodyPr/>
          <a:lstStyle/>
          <a:p>
            <a:r>
              <a:rPr lang="en-US" dirty="0"/>
              <a:t>5. Direct Connections</a:t>
            </a:r>
          </a:p>
          <a:p>
            <a:r>
              <a:rPr lang="en-US" sz="1600" b="0" dirty="0">
                <a:solidFill>
                  <a:srgbClr val="912A75"/>
                </a:solidFill>
              </a:rPr>
              <a:t>3) RENFE Direct Connection</a:t>
            </a:r>
          </a:p>
        </p:txBody>
      </p:sp>
    </p:spTree>
    <p:extLst>
      <p:ext uri="{BB962C8B-B14F-4D97-AF65-F5344CB8AC3E}">
        <p14:creationId xmlns:p14="http://schemas.microsoft.com/office/powerpoint/2010/main" val="8822534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spcAft>
                <a:spcPts val="0"/>
              </a:spcAft>
              <a:buClr>
                <a:srgbClr val="009EE0"/>
              </a:buClr>
            </a:pPr>
            <a:r>
              <a:rPr lang="en-US" sz="1500" dirty="0">
                <a:solidFill>
                  <a:prstClr val="black"/>
                </a:solidFill>
              </a:rPr>
              <a:t>Madrid </a:t>
            </a:r>
            <a:r>
              <a:rPr lang="en-US" sz="1500" dirty="0">
                <a:solidFill>
                  <a:prstClr val="black"/>
                </a:solidFill>
                <a:sym typeface="Wingdings" panose="05000000000000000000" pitchFamily="2" charset="2"/>
              </a:rPr>
              <a:t></a:t>
            </a:r>
            <a:r>
              <a:rPr lang="en-US" sz="1500" dirty="0">
                <a:solidFill>
                  <a:prstClr val="black"/>
                </a:solidFill>
              </a:rPr>
              <a:t> Barcelona example</a:t>
            </a:r>
          </a:p>
          <a:p>
            <a:pPr marL="0" lvl="1" indent="0">
              <a:buClr>
                <a:srgbClr val="009EE0"/>
              </a:buClr>
              <a:buSzPct val="100000"/>
              <a:buNone/>
            </a:pPr>
            <a:r>
              <a:rPr lang="en-US" sz="1500" dirty="0">
                <a:solidFill>
                  <a:srgbClr val="E73088"/>
                </a:solidFill>
              </a:rPr>
              <a:t>3.1) BPCP request</a:t>
            </a:r>
          </a:p>
          <a:p>
            <a:pPr marL="0" lvl="1" indent="0">
              <a:buClr>
                <a:srgbClr val="009EE0"/>
              </a:buClr>
              <a:buSzPct val="100000"/>
              <a:buNone/>
            </a:pPr>
            <a:r>
              <a:rPr lang="en-US" sz="1500" b="1" dirty="0">
                <a:solidFill>
                  <a:srgbClr val="E73088"/>
                </a:solidFill>
              </a:rPr>
              <a:t>Basic Request					To be added</a:t>
            </a:r>
            <a:endParaRPr lang="en-US" b="1" dirty="0">
              <a:solidFill>
                <a:prstClr val="black"/>
              </a:solidFill>
            </a:endParaRPr>
          </a:p>
          <a:p>
            <a:pPr marL="0" lvl="1" indent="0">
              <a:buClr>
                <a:srgbClr val="009EE0"/>
              </a:buClr>
              <a:buSzPct val="100000"/>
              <a:buNone/>
            </a:pPr>
            <a:endParaRPr lang="fr-FR" dirty="0">
              <a:solidFill>
                <a:prstClr val="black"/>
              </a:solidFill>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3) RENFE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131</a:t>
            </a:fld>
            <a:endParaRPr lang="en-US" dirty="0"/>
          </a:p>
        </p:txBody>
      </p:sp>
      <p:sp>
        <p:nvSpPr>
          <p:cNvPr id="12" name="Rectangle 11"/>
          <p:cNvSpPr/>
          <p:nvPr/>
        </p:nvSpPr>
        <p:spPr>
          <a:xfrm>
            <a:off x="4413149" y="2444960"/>
            <a:ext cx="4229100" cy="1938992"/>
          </a:xfrm>
          <a:prstGeom prst="rect">
            <a:avLst/>
          </a:prstGeom>
        </p:spPr>
        <p:txBody>
          <a:bodyPr wrap="square">
            <a:spAutoFit/>
          </a:bodyPr>
          <a:lstStyle/>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originCityCode</a:t>
            </a:r>
            <a:r>
              <a:rPr lang="fr-FR" sz="1000" dirty="0">
                <a:solidFill>
                  <a:srgbClr val="FF0000"/>
                </a:solidFill>
                <a:latin typeface="Courier New" panose="02070309020205020404" pitchFamily="49" charset="0"/>
                <a:cs typeface="Courier New" panose="02070309020205020404" pitchFamily="49" charset="0"/>
              </a:rPr>
              <a:t>&gt;60000&lt;/</a:t>
            </a:r>
            <a:r>
              <a:rPr lang="fr-FR" sz="1000" dirty="0" err="1">
                <a:solidFill>
                  <a:srgbClr val="FF0000"/>
                </a:solidFill>
                <a:latin typeface="Courier New" panose="02070309020205020404" pitchFamily="49" charset="0"/>
                <a:cs typeface="Courier New" panose="02070309020205020404" pitchFamily="49" charset="0"/>
              </a:rPr>
              <a:t>originCityCode</a:t>
            </a:r>
            <a:r>
              <a:rPr lang="fr-FR" sz="1000" dirty="0">
                <a:solidFill>
                  <a:srgbClr val="FF0000"/>
                </a:solidFill>
                <a:latin typeface="Courier New" panose="02070309020205020404" pitchFamily="49" charset="0"/>
                <a:cs typeface="Courier New" panose="02070309020205020404" pitchFamily="49" charset="0"/>
              </a:rPr>
              <a:t>&gt;</a:t>
            </a: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destinationCityCode</a:t>
            </a:r>
            <a:r>
              <a:rPr lang="fr-FR" sz="1000" dirty="0">
                <a:solidFill>
                  <a:srgbClr val="FF0000"/>
                </a:solidFill>
                <a:latin typeface="Courier New" panose="02070309020205020404" pitchFamily="49" charset="0"/>
                <a:cs typeface="Courier New" panose="02070309020205020404" pitchFamily="49" charset="0"/>
              </a:rPr>
              <a:t>&gt;71801&lt;/</a:t>
            </a:r>
            <a:r>
              <a:rPr lang="fr-FR" sz="1000" dirty="0" err="1">
                <a:solidFill>
                  <a:srgbClr val="FF0000"/>
                </a:solidFill>
                <a:latin typeface="Courier New" panose="02070309020205020404" pitchFamily="49" charset="0"/>
                <a:cs typeface="Courier New" panose="02070309020205020404" pitchFamily="49" charset="0"/>
              </a:rPr>
              <a:t>destinationCityCode</a:t>
            </a:r>
            <a:r>
              <a:rPr lang="fr-FR" sz="1000" dirty="0">
                <a:solidFill>
                  <a:srgbClr val="FF0000"/>
                </a:solidFill>
                <a:latin typeface="Courier New" panose="02070309020205020404" pitchFamily="49" charset="0"/>
                <a:cs typeface="Courier New" panose="02070309020205020404" pitchFamily="49" charset="0"/>
              </a:rPr>
              <a:t>&gt;</a:t>
            </a: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endParaRPr lang="fr-FR" sz="1000" dirty="0">
              <a:solidFill>
                <a:srgbClr val="FF0000"/>
              </a:solidFill>
              <a:latin typeface="Courier New" panose="02070309020205020404" pitchFamily="49" charset="0"/>
              <a:cs typeface="Courier New" panose="02070309020205020404" pitchFamily="49" charset="0"/>
            </a:endParaRP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alternateInventorySelection</a:t>
            </a:r>
            <a:r>
              <a:rPr lang="fr-FR" sz="1000" dirty="0">
                <a:solidFill>
                  <a:srgbClr val="FF0000"/>
                </a:solidFill>
                <a:latin typeface="Courier New" panose="02070309020205020404" pitchFamily="49" charset="0"/>
                <a:cs typeface="Courier New" panose="02070309020205020404" pitchFamily="49" charset="0"/>
              </a:rPr>
              <a:t>&gt;RENFE</a:t>
            </a:r>
          </a:p>
          <a:p>
            <a:r>
              <a:rPr lang="fr-FR" sz="1000" dirty="0">
                <a:solidFill>
                  <a:srgbClr val="FF0000"/>
                </a:solidFill>
                <a:latin typeface="Courier New" panose="02070309020205020404" pitchFamily="49" charset="0"/>
                <a:cs typeface="Courier New" panose="02070309020205020404" pitchFamily="49" charset="0"/>
              </a:rPr>
              <a:t>&lt;/</a:t>
            </a:r>
            <a:r>
              <a:rPr lang="fr-FR" sz="1000" dirty="0" err="1">
                <a:solidFill>
                  <a:srgbClr val="FF0000"/>
                </a:solidFill>
                <a:latin typeface="Courier New" panose="02070309020205020404" pitchFamily="49" charset="0"/>
                <a:cs typeface="Courier New" panose="02070309020205020404" pitchFamily="49" charset="0"/>
              </a:rPr>
              <a:t>alternateInventorySelection</a:t>
            </a:r>
            <a:r>
              <a:rPr lang="fr-FR" sz="1000" dirty="0">
                <a:solidFill>
                  <a:srgbClr val="FF0000"/>
                </a:solidFill>
                <a:latin typeface="Courier New" panose="02070309020205020404" pitchFamily="49" charset="0"/>
                <a:cs typeface="Courier New" panose="02070309020205020404" pitchFamily="49" charset="0"/>
              </a:rPr>
              <a:t>&gt;</a:t>
            </a:r>
          </a:p>
          <a:p>
            <a:endParaRPr lang="fr-FR" sz="1000" dirty="0">
              <a:solidFill>
                <a:srgbClr val="FF0000"/>
              </a:solidFill>
              <a:latin typeface="Courier New" panose="02070309020205020404" pitchFamily="49" charset="0"/>
              <a:cs typeface="Courier New" panose="02070309020205020404" pitchFamily="49" charset="0"/>
            </a:endParaRPr>
          </a:p>
        </p:txBody>
      </p:sp>
      <p:sp>
        <p:nvSpPr>
          <p:cNvPr id="13" name="Légende encadrée 1 6"/>
          <p:cNvSpPr/>
          <p:nvPr/>
        </p:nvSpPr>
        <p:spPr bwMode="auto">
          <a:xfrm>
            <a:off x="6759474" y="3084941"/>
            <a:ext cx="1702183" cy="607124"/>
          </a:xfrm>
          <a:prstGeom prst="borderCallout1">
            <a:avLst>
              <a:gd name="adj1" fmla="val 51816"/>
              <a:gd name="adj2" fmla="val -3754"/>
              <a:gd name="adj3" fmla="val -33707"/>
              <a:gd name="adj4" fmla="val -31373"/>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chemeClr val="tx1"/>
                </a:solidFill>
                <a:latin typeface="+mj-lt"/>
                <a:ea typeface="ヒラギノ角ゴ Pro W3" pitchFamily="1" charset="-128"/>
              </a:rPr>
              <a:t>City codes come from </a:t>
            </a:r>
            <a:r>
              <a:rPr lang="en-US" sz="1000" dirty="0" err="1">
                <a:solidFill>
                  <a:schemeClr val="tx1"/>
                </a:solidFill>
                <a:latin typeface="+mj-lt"/>
                <a:ea typeface="ヒラギノ角ゴ Pro W3" pitchFamily="1" charset="-128"/>
              </a:rPr>
              <a:t>CityCache</a:t>
            </a:r>
            <a:r>
              <a:rPr lang="en-US" sz="1000" dirty="0">
                <a:solidFill>
                  <a:schemeClr val="tx1"/>
                </a:solidFill>
                <a:latin typeface="+mj-lt"/>
                <a:ea typeface="ヒラギノ角ゴ Pro W3" pitchFamily="1" charset="-128"/>
              </a:rPr>
              <a:t> results.</a:t>
            </a:r>
          </a:p>
          <a:p>
            <a:pPr lvl="0"/>
            <a:r>
              <a:rPr kumimoji="0" lang="fr-FR" sz="1000" b="1" i="0" u="none" strike="noStrike" cap="none" normalizeH="0" baseline="0" dirty="0" err="1">
                <a:ln>
                  <a:noFill/>
                </a:ln>
                <a:solidFill>
                  <a:schemeClr val="tx1"/>
                </a:solidFill>
                <a:effectLst/>
                <a:latin typeface="+mj-lt"/>
                <a:ea typeface="ヒラギノ角ゴ Pro W3" pitchFamily="1" charset="-128"/>
              </a:rPr>
              <a:t>Numbers</a:t>
            </a:r>
            <a:r>
              <a:rPr kumimoji="0" lang="fr-FR" sz="1000" b="1" i="0" u="none" strike="noStrike" cap="none" normalizeH="0" baseline="0" dirty="0">
                <a:ln>
                  <a:noFill/>
                </a:ln>
                <a:solidFill>
                  <a:schemeClr val="tx1"/>
                </a:solidFill>
                <a:effectLst/>
                <a:latin typeface="+mj-lt"/>
                <a:ea typeface="ヒラギノ角ゴ Pro W3" pitchFamily="1" charset="-128"/>
              </a:rPr>
              <a:t> for RENFE</a:t>
            </a:r>
          </a:p>
        </p:txBody>
      </p:sp>
      <p:sp>
        <p:nvSpPr>
          <p:cNvPr id="14" name="Rectangle 13"/>
          <p:cNvSpPr/>
          <p:nvPr/>
        </p:nvSpPr>
        <p:spPr>
          <a:xfrm>
            <a:off x="615849" y="2212504"/>
            <a:ext cx="4063999" cy="2785378"/>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BuildPackageForCityPair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&lt;key&gt;Agent WS Key&lt;/key&gt;</a:t>
            </a:r>
          </a:p>
          <a:p>
            <a:r>
              <a:rPr lang="fr-FR" sz="700" dirty="0">
                <a:latin typeface="Courier New" panose="02070309020205020404" pitchFamily="49" charset="0"/>
                <a:cs typeface="Courier New" panose="02070309020205020404" pitchFamily="49" charset="0"/>
              </a:rPr>
              <a:t>&lt;locale&gt;</a:t>
            </a:r>
            <a:r>
              <a:rPr lang="fr-FR" sz="700" dirty="0" err="1">
                <a:latin typeface="Courier New" panose="02070309020205020404" pitchFamily="49" charset="0"/>
                <a:cs typeface="Courier New" panose="02070309020205020404" pitchFamily="49" charset="0"/>
              </a:rPr>
              <a:t>en_US</a:t>
            </a:r>
            <a:r>
              <a:rPr lang="fr-FR" sz="700" dirty="0">
                <a:latin typeface="Courier New" panose="02070309020205020404" pitchFamily="49" charset="0"/>
                <a:cs typeface="Courier New" panose="02070309020205020404" pitchFamily="49" charset="0"/>
              </a:rPr>
              <a:t>&lt;/locale&gt;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originCityCode</a:t>
            </a:r>
            <a:r>
              <a:rPr lang="fr-FR" sz="700" strike="sngStrike" dirty="0">
                <a:latin typeface="Courier New" panose="02070309020205020404" pitchFamily="49" charset="0"/>
                <a:cs typeface="Courier New" panose="02070309020205020404" pitchFamily="49" charset="0"/>
              </a:rPr>
              <a:t>&gt;FRPAR&lt;/</a:t>
            </a:r>
            <a:r>
              <a:rPr lang="fr-FR" sz="700" strike="sngStrike" dirty="0" err="1">
                <a:latin typeface="Courier New" panose="02070309020205020404" pitchFamily="49" charset="0"/>
                <a:cs typeface="Courier New" panose="02070309020205020404" pitchFamily="49" charset="0"/>
              </a:rPr>
              <a:t>originCityCode</a:t>
            </a:r>
            <a:r>
              <a:rPr lang="fr-FR" sz="700" strike="sngStrike" dirty="0">
                <a:latin typeface="Courier New" panose="02070309020205020404" pitchFamily="49" charset="0"/>
                <a:cs typeface="Courier New" panose="02070309020205020404" pitchFamily="49" charset="0"/>
              </a:rPr>
              <a:t>&gt;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destinationCityCode</a:t>
            </a:r>
            <a:r>
              <a:rPr lang="fr-FR" sz="700" strike="sngStrike" dirty="0">
                <a:latin typeface="Courier New" panose="02070309020205020404" pitchFamily="49" charset="0"/>
                <a:cs typeface="Courier New" panose="02070309020205020404" pitchFamily="49" charset="0"/>
              </a:rPr>
              <a:t>&gt;GBLON&lt;/</a:t>
            </a:r>
            <a:r>
              <a:rPr lang="fr-FR" sz="700" strike="sngStrike" dirty="0" err="1">
                <a:latin typeface="Courier New" panose="02070309020205020404" pitchFamily="49" charset="0"/>
                <a:cs typeface="Courier New" panose="02070309020205020404" pitchFamily="49" charset="0"/>
              </a:rPr>
              <a:t>destinationCityCode</a:t>
            </a:r>
            <a:r>
              <a:rPr lang="fr-FR" sz="700" strike="sngStrike" dirty="0">
                <a:latin typeface="Courier New" panose="02070309020205020404" pitchFamily="49" charset="0"/>
                <a:cs typeface="Courier New" panose="02070309020205020404" pitchFamily="49" charset="0"/>
              </a:rPr>
              <a:t>&gt;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&gt;2013-12-17&lt;/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&gt;12:00&lt;/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&lt;high&gt;18:00&lt;/high&gt;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&gt;1&lt;/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&gt;PRICE_DRIVEN&lt;/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&gt;RETAIL&lt;/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&gt;FORWARD_ONLY&lt;/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&gt;INDIVIDUAL&lt;/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cxnSp>
        <p:nvCxnSpPr>
          <p:cNvPr id="22" name="Connecteur droit 21"/>
          <p:cNvCxnSpPr/>
          <p:nvPr/>
        </p:nvCxnSpPr>
        <p:spPr bwMode="auto">
          <a:xfrm>
            <a:off x="3420666" y="2752564"/>
            <a:ext cx="992483" cy="2577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3" name="Connecteur droit 22"/>
          <p:cNvCxnSpPr/>
          <p:nvPr/>
        </p:nvCxnSpPr>
        <p:spPr bwMode="auto">
          <a:xfrm>
            <a:off x="2988618" y="2896580"/>
            <a:ext cx="1415744" cy="1093333"/>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7881846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3.2) BPCP response</a:t>
            </a:r>
          </a:p>
          <a:p>
            <a:pPr lvl="1"/>
            <a:r>
              <a:rPr lang="en-US" sz="1500" dirty="0"/>
              <a:t>Same structure as a basic response</a:t>
            </a:r>
          </a:p>
          <a:p>
            <a:pPr lvl="1"/>
            <a:r>
              <a:rPr lang="en-US" sz="1500" dirty="0"/>
              <a:t>&lt;</a:t>
            </a:r>
            <a:r>
              <a:rPr lang="en-US" sz="1500" dirty="0" err="1"/>
              <a:t>FamilyName</a:t>
            </a:r>
            <a:r>
              <a:rPr lang="en-US" sz="1500" dirty="0"/>
              <a:t>&gt; indicates it comes from RENFE direct connection</a:t>
            </a:r>
          </a:p>
          <a:p>
            <a:pPr marL="504612" lvl="3"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familyName</a:t>
            </a:r>
            <a:r>
              <a:rPr lang="en-US" dirty="0">
                <a:latin typeface="Courier New" panose="02070309020205020404" pitchFamily="49" charset="0"/>
                <a:cs typeface="Courier New" panose="02070309020205020404" pitchFamily="49" charset="0"/>
              </a:rPr>
              <a:t>&gt;RENFE LONG DISTANCE&lt;/</a:t>
            </a:r>
            <a:r>
              <a:rPr lang="en-US" dirty="0" err="1">
                <a:latin typeface="Courier New" panose="02070309020205020404" pitchFamily="49" charset="0"/>
                <a:cs typeface="Courier New" panose="02070309020205020404" pitchFamily="49" charset="0"/>
              </a:rPr>
              <a:t>familyName</a:t>
            </a:r>
            <a:r>
              <a:rPr lang="en-US" dirty="0">
                <a:latin typeface="Courier New" panose="02070309020205020404" pitchFamily="49" charset="0"/>
                <a:cs typeface="Courier New" panose="02070309020205020404" pitchFamily="49" charset="0"/>
              </a:rPr>
              <a:t>&gt;</a:t>
            </a:r>
          </a:p>
          <a:p>
            <a:pPr marL="504612" lvl="3"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familyName</a:t>
            </a:r>
            <a:r>
              <a:rPr lang="en-US" dirty="0">
                <a:latin typeface="Courier New" panose="02070309020205020404" pitchFamily="49" charset="0"/>
                <a:cs typeface="Courier New" panose="02070309020205020404" pitchFamily="49" charset="0"/>
              </a:rPr>
              <a:t>&gt;RENFE MEDIUM DISTANCE&lt;/</a:t>
            </a:r>
            <a:r>
              <a:rPr lang="en-US" dirty="0" err="1">
                <a:latin typeface="Courier New" panose="02070309020205020404" pitchFamily="49" charset="0"/>
                <a:cs typeface="Courier New" panose="02070309020205020404" pitchFamily="49" charset="0"/>
              </a:rPr>
              <a:t>familyName</a:t>
            </a:r>
            <a:r>
              <a:rPr lang="en-US" dirty="0">
                <a:latin typeface="Courier New" panose="02070309020205020404" pitchFamily="49" charset="0"/>
                <a:cs typeface="Courier New" panose="02070309020205020404" pitchFamily="49" charset="0"/>
              </a:rPr>
              <a:t>&gt;</a:t>
            </a:r>
          </a:p>
          <a:p>
            <a:pPr lvl="1"/>
            <a:r>
              <a:rPr lang="en-US" sz="1500" dirty="0">
                <a:solidFill>
                  <a:schemeClr val="accent6"/>
                </a:solidFill>
              </a:rPr>
              <a:t>PAH</a:t>
            </a:r>
            <a:r>
              <a:rPr lang="en-US" sz="1500" dirty="0"/>
              <a:t> is available as a ticketing option</a:t>
            </a:r>
          </a:p>
          <a:p>
            <a:pPr marL="637855" lvl="4" indent="0"/>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printingOptionsApplicable</a:t>
            </a:r>
            <a:r>
              <a:rPr lang="en-US" dirty="0">
                <a:latin typeface="Courier New" panose="02070309020205020404" pitchFamily="49" charset="0"/>
                <a:cs typeface="Courier New" panose="02070309020205020404" pitchFamily="49" charset="0"/>
              </a:rPr>
              <a:t>&gt;</a:t>
            </a:r>
          </a:p>
          <a:p>
            <a:pPr marL="637855" lvl="4" indent="0"/>
            <a:r>
              <a:rPr lang="en-US" dirty="0">
                <a:latin typeface="Courier New" panose="02070309020205020404" pitchFamily="49" charset="0"/>
                <a:cs typeface="Courier New" panose="02070309020205020404" pitchFamily="49" charset="0"/>
              </a:rPr>
              <a:t>  &lt;string&gt;PAH&lt;/string&gt;</a:t>
            </a:r>
          </a:p>
          <a:p>
            <a:pPr marL="637855" lvl="4" indent="0"/>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printingOptionsApplicable</a:t>
            </a:r>
            <a:r>
              <a:rPr lang="en-US" dirty="0">
                <a:latin typeface="Courier New" panose="02070309020205020404" pitchFamily="49" charset="0"/>
                <a:cs typeface="Courier New" panose="02070309020205020404" pitchFamily="49" charset="0"/>
              </a:rPr>
              <a:t>&gt;</a:t>
            </a: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3) RENFE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132</a:t>
            </a:fld>
            <a:endParaRPr lang="en-US" dirty="0"/>
          </a:p>
        </p:txBody>
      </p:sp>
    </p:spTree>
    <p:extLst>
      <p:ext uri="{BB962C8B-B14F-4D97-AF65-F5344CB8AC3E}">
        <p14:creationId xmlns:p14="http://schemas.microsoft.com/office/powerpoint/2010/main" val="33642080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757878" cy="3208338"/>
          </a:xfrm>
        </p:spPr>
        <p:txBody>
          <a:bodyPr/>
          <a:lstStyle/>
          <a:p>
            <a:pPr>
              <a:spcAft>
                <a:spcPts val="600"/>
              </a:spcAft>
            </a:pPr>
            <a:r>
              <a:rPr lang="en-US" sz="1500" dirty="0">
                <a:solidFill>
                  <a:schemeClr val="accent6"/>
                </a:solidFill>
              </a:rPr>
              <a:t>3.3) Booking Creation request</a:t>
            </a:r>
          </a:p>
          <a:p>
            <a:pPr lvl="1"/>
            <a:r>
              <a:rPr lang="en-US" sz="1500" dirty="0">
                <a:solidFill>
                  <a:schemeClr val="accent4"/>
                </a:solidFill>
              </a:rPr>
              <a:t>The printing option needs to be specified</a:t>
            </a:r>
            <a:r>
              <a:rPr lang="en-US" sz="1500" dirty="0"/>
              <a:t>: </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printingOptionSelected</a:t>
            </a:r>
            <a:r>
              <a:rPr lang="en-US" sz="1500" dirty="0">
                <a:latin typeface="Courier New" panose="02070309020205020404" pitchFamily="49" charset="0"/>
                <a:cs typeface="Courier New" panose="02070309020205020404" pitchFamily="49" charset="0"/>
              </a:rPr>
              <a:t>&gt;PAH&lt;/</a:t>
            </a:r>
            <a:r>
              <a:rPr lang="en-US" sz="1500" dirty="0" err="1">
                <a:latin typeface="Courier New" panose="02070309020205020404" pitchFamily="49" charset="0"/>
                <a:cs typeface="Courier New" panose="02070309020205020404" pitchFamily="49" charset="0"/>
              </a:rPr>
              <a:t>printingOptionSelected</a:t>
            </a:r>
            <a:r>
              <a:rPr lang="en-US" sz="1500" dirty="0">
                <a:latin typeface="Courier New" panose="02070309020205020404" pitchFamily="49" charset="0"/>
                <a:cs typeface="Courier New" panose="02070309020205020404" pitchFamily="49" charset="0"/>
              </a:rPr>
              <a:t>&gt;</a:t>
            </a:r>
          </a:p>
          <a:p>
            <a:pPr marL="0" lvl="1" indent="0">
              <a:spcAft>
                <a:spcPts val="600"/>
              </a:spcAft>
              <a:buSzPct val="25000"/>
              <a:buBlip>
                <a:blip r:embed="rId3"/>
              </a:buBlip>
            </a:pPr>
            <a:r>
              <a:rPr lang="en-US" sz="1500" dirty="0">
                <a:solidFill>
                  <a:schemeClr val="accent6"/>
                </a:solidFill>
              </a:rPr>
              <a:t>3.4) Booking Creation response</a:t>
            </a:r>
          </a:p>
          <a:p>
            <a:pPr lvl="1"/>
            <a:r>
              <a:rPr lang="en-US" sz="1500" dirty="0"/>
              <a:t>Same structure as the normal response, the field &lt;</a:t>
            </a:r>
            <a:r>
              <a:rPr lang="en-US" sz="1500" dirty="0" err="1"/>
              <a:t>immediateTicketing</a:t>
            </a:r>
            <a:r>
              <a:rPr lang="en-US" sz="1500" dirty="0"/>
              <a:t>&gt; is not filled</a:t>
            </a:r>
          </a:p>
          <a:p>
            <a:pPr marL="0" lvl="1" indent="0">
              <a:buNone/>
            </a:pPr>
            <a:r>
              <a:rPr lang="en-US" sz="1500" dirty="0"/>
              <a:t>	</a:t>
            </a:r>
          </a:p>
          <a:p>
            <a:pPr marL="0" lvl="1" indent="0">
              <a:buNone/>
            </a:pPr>
            <a:r>
              <a:rPr lang="en-US" sz="1500" dirty="0">
                <a:solidFill>
                  <a:schemeClr val="accent4"/>
                </a:solidFill>
              </a:rPr>
              <a:t>	The Booking will be confirmed after the payment.</a:t>
            </a:r>
          </a:p>
          <a:p>
            <a:pPr lvl="1"/>
            <a:endParaRPr lang="en-US" sz="1500" dirty="0"/>
          </a:p>
          <a:p>
            <a:pPr marL="0" lvl="1" indent="0">
              <a:spcAft>
                <a:spcPts val="600"/>
              </a:spcAft>
              <a:buSzPct val="25000"/>
              <a:buBlip>
                <a:blip r:embed="rId3"/>
              </a:buBlip>
            </a:pPr>
            <a:r>
              <a:rPr lang="en-US" sz="1500" dirty="0">
                <a:solidFill>
                  <a:schemeClr val="accent6"/>
                </a:solidFill>
              </a:rPr>
              <a:t>3.4-3.5) Confirm Allowance Payment request and response</a:t>
            </a:r>
          </a:p>
          <a:p>
            <a:pPr marL="0" lvl="1" indent="0">
              <a:spcAft>
                <a:spcPts val="600"/>
              </a:spcAft>
              <a:buSzPct val="25000"/>
              <a:buBlip>
                <a:blip r:embed="rId3"/>
              </a:buBlip>
            </a:pPr>
            <a:r>
              <a:rPr lang="en-US" sz="1500" dirty="0">
                <a:solidFill>
                  <a:schemeClr val="accent6"/>
                </a:solidFill>
              </a:rPr>
              <a:t>3.6-3.7 ) Booking Details Search request and response</a:t>
            </a: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3) RENFE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133</a:t>
            </a:fld>
            <a:endParaRPr lang="en-US" dirty="0"/>
          </a:p>
        </p:txBody>
      </p:sp>
      <p:pic>
        <p:nvPicPr>
          <p:cNvPr id="5" name="Picture 2" descr="C:\Users\eperrier\AppData\Local\Microsoft\Windows\Temporary Internet Files\Content.IE5\GB8RYZ3X\MC90034631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382" y="3184612"/>
            <a:ext cx="590233" cy="47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879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134</a:t>
            </a:fld>
            <a:endParaRPr lang="en-US" dirty="0"/>
          </a:p>
        </p:txBody>
      </p:sp>
      <p:sp>
        <p:nvSpPr>
          <p:cNvPr id="4" name="Espace réservé du texte 3"/>
          <p:cNvSpPr>
            <a:spLocks noGrp="1"/>
          </p:cNvSpPr>
          <p:nvPr>
            <p:ph type="body" sz="quarter" idx="17"/>
          </p:nvPr>
        </p:nvSpPr>
        <p:spPr/>
        <p:txBody>
          <a:bodyPr/>
          <a:lstStyle/>
          <a:p>
            <a:r>
              <a:rPr lang="en-US" dirty="0"/>
              <a:t>5. Direct Connections</a:t>
            </a:r>
          </a:p>
          <a:p>
            <a:r>
              <a:rPr lang="en-US" sz="1600" b="0" dirty="0">
                <a:solidFill>
                  <a:srgbClr val="912A75"/>
                </a:solidFill>
              </a:rPr>
              <a:t>4) NTV Direct Connection</a:t>
            </a:r>
          </a:p>
        </p:txBody>
      </p:sp>
    </p:spTree>
    <p:extLst>
      <p:ext uri="{BB962C8B-B14F-4D97-AF65-F5344CB8AC3E}">
        <p14:creationId xmlns:p14="http://schemas.microsoft.com/office/powerpoint/2010/main" val="7788293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r>
              <a:rPr lang="en-US" dirty="0">
                <a:solidFill>
                  <a:schemeClr val="accent6"/>
                </a:solidFill>
              </a:rPr>
              <a:t>At a Glance</a:t>
            </a:r>
          </a:p>
          <a:p>
            <a:pPr lvl="1"/>
            <a:r>
              <a:rPr lang="en-US" dirty="0"/>
              <a:t>NTV is a new Italian carrier</a:t>
            </a:r>
          </a:p>
          <a:p>
            <a:pPr lvl="1"/>
            <a:r>
              <a:rPr lang="en-US" dirty="0">
                <a:solidFill>
                  <a:schemeClr val="accent6"/>
                </a:solidFill>
              </a:rPr>
              <a:t>Only accessible via Direct Connection</a:t>
            </a:r>
          </a:p>
          <a:p>
            <a:pPr lvl="1"/>
            <a:r>
              <a:rPr lang="en-US" dirty="0"/>
              <a:t>Provide only ticketless product</a:t>
            </a:r>
          </a:p>
          <a:p>
            <a:pPr lvl="1"/>
            <a:r>
              <a:rPr lang="en-US" dirty="0"/>
              <a:t>Children up to 3 years old with their parents have free tickets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135</a:t>
            </a:fld>
            <a:endParaRPr lang="en-US" dirty="0"/>
          </a:p>
        </p:txBody>
      </p:sp>
    </p:spTree>
    <p:extLst>
      <p:ext uri="{BB962C8B-B14F-4D97-AF65-F5344CB8AC3E}">
        <p14:creationId xmlns:p14="http://schemas.microsoft.com/office/powerpoint/2010/main" val="315751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NTV P@H</a:t>
            </a:r>
          </a:p>
          <a:p>
            <a:pPr lvl="1">
              <a:spcAft>
                <a:spcPts val="600"/>
              </a:spcAft>
            </a:pPr>
            <a:r>
              <a:rPr lang="en-US" sz="1500" dirty="0"/>
              <a:t>The NTV P@H is not automatically made by NTV. </a:t>
            </a:r>
          </a:p>
          <a:p>
            <a:pPr lvl="1">
              <a:spcAft>
                <a:spcPts val="600"/>
              </a:spcAft>
            </a:pPr>
            <a:r>
              <a:rPr lang="en-US" sz="1500" dirty="0"/>
              <a:t>In fact, passengers can travel without any ticket if they have their booking reference. </a:t>
            </a:r>
          </a:p>
          <a:p>
            <a:pPr lvl="1">
              <a:spcAft>
                <a:spcPts val="600"/>
              </a:spcAft>
            </a:pPr>
            <a:r>
              <a:rPr lang="en-US" sz="1500" dirty="0"/>
              <a:t>However, building and sending them a P@H ticket is highly recommended. This P@H ticket will contain the following information:</a:t>
            </a:r>
            <a:br>
              <a:rPr lang="en-US" sz="1500" dirty="0"/>
            </a:br>
            <a:r>
              <a:rPr lang="en-US" sz="1500" dirty="0"/>
              <a:t>Booking reference (PNR)</a:t>
            </a:r>
          </a:p>
          <a:p>
            <a:pPr lvl="2">
              <a:spcAft>
                <a:spcPts val="600"/>
              </a:spcAft>
            </a:pPr>
            <a:r>
              <a:rPr lang="en-US" sz="1000" dirty="0"/>
              <a:t>Origin/destination stations</a:t>
            </a:r>
          </a:p>
          <a:p>
            <a:pPr lvl="2">
              <a:spcAft>
                <a:spcPts val="600"/>
              </a:spcAft>
            </a:pPr>
            <a:r>
              <a:rPr lang="en-US" sz="1000" dirty="0"/>
              <a:t>Train numbers</a:t>
            </a:r>
          </a:p>
          <a:p>
            <a:pPr lvl="2">
              <a:spcAft>
                <a:spcPts val="600"/>
              </a:spcAft>
            </a:pPr>
            <a:r>
              <a:rPr lang="en-US" sz="1000" dirty="0"/>
              <a:t>Classes</a:t>
            </a:r>
          </a:p>
          <a:p>
            <a:pPr lvl="2">
              <a:spcAft>
                <a:spcPts val="600"/>
              </a:spcAft>
            </a:pPr>
            <a:r>
              <a:rPr lang="en-US" sz="1000" dirty="0"/>
              <a:t>Times</a:t>
            </a:r>
          </a:p>
          <a:p>
            <a:pPr lvl="2">
              <a:spcAft>
                <a:spcPts val="600"/>
              </a:spcAft>
            </a:pPr>
            <a:r>
              <a:rPr lang="en-US" sz="1000" dirty="0"/>
              <a:t>Coaches &amp; seat numbers</a:t>
            </a:r>
          </a:p>
          <a:p>
            <a:pPr lvl="2">
              <a:spcAft>
                <a:spcPts val="600"/>
              </a:spcAft>
            </a:pPr>
            <a:r>
              <a:rPr lang="en-US" sz="1000" dirty="0"/>
              <a:t>Fares and Conditions</a:t>
            </a:r>
          </a:p>
          <a:p>
            <a:pPr lvl="1">
              <a:spcAft>
                <a:spcPts val="600"/>
              </a:spcAft>
            </a:pPr>
            <a:r>
              <a:rPr lang="en-US" sz="1500" dirty="0"/>
              <a:t>This information will come from the </a:t>
            </a:r>
            <a:r>
              <a:rPr lang="en-US" sz="1500" dirty="0" err="1"/>
              <a:t>BookingDetailsSearch</a:t>
            </a:r>
            <a:r>
              <a:rPr lang="en-US" sz="1500" dirty="0"/>
              <a:t> response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136</a:t>
            </a:fld>
            <a:endParaRPr lang="en-US" dirty="0"/>
          </a:p>
        </p:txBody>
      </p:sp>
    </p:spTree>
    <p:extLst>
      <p:ext uri="{BB962C8B-B14F-4D97-AF65-F5344CB8AC3E}">
        <p14:creationId xmlns:p14="http://schemas.microsoft.com/office/powerpoint/2010/main" val="39115428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spcAft>
                <a:spcPts val="0"/>
              </a:spcAft>
              <a:buClr>
                <a:srgbClr val="009EE0"/>
              </a:buClr>
            </a:pPr>
            <a:r>
              <a:rPr lang="en-US" sz="1000" dirty="0">
                <a:solidFill>
                  <a:prstClr val="black"/>
                </a:solidFill>
              </a:rPr>
              <a:t>Same way as a standard request,</a:t>
            </a:r>
            <a:r>
              <a:rPr lang="en-US" sz="1000" dirty="0">
                <a:solidFill>
                  <a:schemeClr val="accent6"/>
                </a:solidFill>
              </a:rPr>
              <a:t> no need to add the &lt;</a:t>
            </a:r>
            <a:r>
              <a:rPr lang="en-US" sz="1000" dirty="0" err="1">
                <a:solidFill>
                  <a:schemeClr val="accent6"/>
                </a:solidFill>
              </a:rPr>
              <a:t>alternateInventorySelection</a:t>
            </a:r>
            <a:r>
              <a:rPr lang="en-US" sz="1000" dirty="0">
                <a:solidFill>
                  <a:schemeClr val="accent6"/>
                </a:solidFill>
              </a:rPr>
              <a:t>&gt; tag</a:t>
            </a:r>
          </a:p>
          <a:p>
            <a:pPr lvl="1">
              <a:spcAft>
                <a:spcPts val="0"/>
              </a:spcAft>
              <a:buClr>
                <a:srgbClr val="009EE0"/>
              </a:buClr>
            </a:pPr>
            <a:r>
              <a:rPr lang="en-US" sz="1000" dirty="0">
                <a:solidFill>
                  <a:prstClr val="black"/>
                </a:solidFill>
              </a:rPr>
              <a:t>Milan </a:t>
            </a:r>
            <a:r>
              <a:rPr lang="en-US" sz="1000" dirty="0">
                <a:solidFill>
                  <a:prstClr val="black"/>
                </a:solidFill>
                <a:sym typeface="Wingdings" panose="05000000000000000000" pitchFamily="2" charset="2"/>
              </a:rPr>
              <a:t></a:t>
            </a:r>
            <a:r>
              <a:rPr lang="en-US" sz="1000" dirty="0">
                <a:solidFill>
                  <a:prstClr val="black"/>
                </a:solidFill>
              </a:rPr>
              <a:t> Roma example</a:t>
            </a:r>
          </a:p>
          <a:p>
            <a:pPr marL="0" lvl="1" indent="0">
              <a:buClr>
                <a:srgbClr val="009EE0"/>
              </a:buClr>
              <a:buSzPct val="100000"/>
              <a:buNone/>
            </a:pPr>
            <a:r>
              <a:rPr lang="en-US" sz="1500" dirty="0">
                <a:solidFill>
                  <a:srgbClr val="E73088"/>
                </a:solidFill>
              </a:rPr>
              <a:t>4.1) BPCP request</a:t>
            </a:r>
          </a:p>
          <a:p>
            <a:pPr marL="0" lvl="1" indent="0">
              <a:buClr>
                <a:srgbClr val="009EE0"/>
              </a:buClr>
              <a:buSzPct val="100000"/>
              <a:buNone/>
            </a:pPr>
            <a:r>
              <a:rPr lang="en-US" sz="1500" b="1" dirty="0">
                <a:solidFill>
                  <a:srgbClr val="E73088"/>
                </a:solidFill>
              </a:rPr>
              <a:t>Basic Request</a:t>
            </a:r>
            <a:endParaRPr lang="en-US" b="1" dirty="0">
              <a:solidFill>
                <a:prstClr val="black"/>
              </a:solidFill>
            </a:endParaRPr>
          </a:p>
          <a:p>
            <a:pPr marL="0" lvl="1" indent="0">
              <a:buClr>
                <a:srgbClr val="009EE0"/>
              </a:buClr>
              <a:buSzPct val="100000"/>
              <a:buNone/>
            </a:pPr>
            <a:endParaRPr lang="fr-FR" dirty="0">
              <a:solidFill>
                <a:prstClr val="black"/>
              </a:solidFill>
            </a:endParaRP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5. Direct Connections</a:t>
            </a:r>
          </a:p>
          <a:p>
            <a:pPr lvl="0">
              <a:buClr>
                <a:srgbClr val="009EE0"/>
              </a:buClr>
            </a:pPr>
            <a:r>
              <a:rPr lang="en-US" sz="1900" cap="none" dirty="0">
                <a:solidFill>
                  <a:srgbClr val="BEBEBE"/>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137</a:t>
            </a:fld>
            <a:endParaRPr lang="en-US" dirty="0"/>
          </a:p>
        </p:txBody>
      </p:sp>
      <p:sp>
        <p:nvSpPr>
          <p:cNvPr id="10" name="Rectangle 9"/>
          <p:cNvSpPr/>
          <p:nvPr/>
        </p:nvSpPr>
        <p:spPr>
          <a:xfrm>
            <a:off x="631339" y="2320516"/>
            <a:ext cx="4343400" cy="2677656"/>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BuildPackageForCityPair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&lt;key&gt;Agent WS Key&lt;/key&gt;</a:t>
            </a:r>
          </a:p>
          <a:p>
            <a:r>
              <a:rPr lang="fr-FR" sz="700" dirty="0">
                <a:latin typeface="Courier New" panose="02070309020205020404" pitchFamily="49" charset="0"/>
                <a:cs typeface="Courier New" panose="02070309020205020404" pitchFamily="49" charset="0"/>
              </a:rPr>
              <a:t>&lt;locale&gt;</a:t>
            </a:r>
            <a:r>
              <a:rPr lang="fr-FR" sz="700" dirty="0" err="1">
                <a:latin typeface="Courier New" panose="02070309020205020404" pitchFamily="49" charset="0"/>
                <a:cs typeface="Courier New" panose="02070309020205020404" pitchFamily="49" charset="0"/>
              </a:rPr>
              <a:t>en_US</a:t>
            </a:r>
            <a:r>
              <a:rPr lang="fr-FR" sz="700" dirty="0">
                <a:latin typeface="Courier New" panose="02070309020205020404" pitchFamily="49" charset="0"/>
                <a:cs typeface="Courier New" panose="02070309020205020404" pitchFamily="49" charset="0"/>
              </a:rPr>
              <a:t>&lt;/locale&gt;</a:t>
            </a:r>
          </a:p>
          <a:p>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originCityCode</a:t>
            </a:r>
            <a:r>
              <a:rPr lang="fr-FR" sz="700" dirty="0">
                <a:solidFill>
                  <a:srgbClr val="FF0000"/>
                </a:solidFill>
                <a:latin typeface="Courier New" panose="02070309020205020404" pitchFamily="49" charset="0"/>
                <a:cs typeface="Courier New" panose="02070309020205020404" pitchFamily="49" charset="0"/>
              </a:rPr>
              <a:t>&gt;ITMIL&lt;/</a:t>
            </a:r>
            <a:r>
              <a:rPr lang="fr-FR" sz="700" dirty="0" err="1">
                <a:solidFill>
                  <a:srgbClr val="FF0000"/>
                </a:solidFill>
                <a:latin typeface="Courier New" panose="02070309020205020404" pitchFamily="49" charset="0"/>
                <a:cs typeface="Courier New" panose="02070309020205020404" pitchFamily="49" charset="0"/>
              </a:rPr>
              <a:t>originCityCode</a:t>
            </a:r>
            <a:r>
              <a:rPr lang="fr-FR" sz="700" dirty="0">
                <a:solidFill>
                  <a:srgbClr val="FF0000"/>
                </a:solidFill>
                <a:latin typeface="Courier New" panose="02070309020205020404" pitchFamily="49" charset="0"/>
                <a:cs typeface="Courier New" panose="02070309020205020404" pitchFamily="49" charset="0"/>
              </a:rPr>
              <a:t>&gt;</a:t>
            </a:r>
          </a:p>
          <a:p>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destinationCityCode</a:t>
            </a:r>
            <a:r>
              <a:rPr lang="fr-FR" sz="700" dirty="0">
                <a:solidFill>
                  <a:srgbClr val="FF0000"/>
                </a:solidFill>
                <a:latin typeface="Courier New" panose="02070309020205020404" pitchFamily="49" charset="0"/>
                <a:cs typeface="Courier New" panose="02070309020205020404" pitchFamily="49" charset="0"/>
              </a:rPr>
              <a:t>&gt;ITRMA&lt;/</a:t>
            </a:r>
            <a:r>
              <a:rPr lang="fr-FR" sz="700" dirty="0" err="1">
                <a:solidFill>
                  <a:srgbClr val="FF0000"/>
                </a:solidFill>
                <a:latin typeface="Courier New" panose="02070309020205020404" pitchFamily="49" charset="0"/>
                <a:cs typeface="Courier New" panose="02070309020205020404" pitchFamily="49" charset="0"/>
              </a:rPr>
              <a:t>destinationCityCode</a:t>
            </a:r>
            <a:r>
              <a:rPr lang="fr-FR" sz="700" dirty="0">
                <a:solidFill>
                  <a:srgbClr val="FF0000"/>
                </a:solidFill>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&gt;2013-12-10&lt;/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&gt;10:00&lt;/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&lt;high&gt;18:00&lt;/high&gt;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&gt;1&lt;/</a:t>
            </a:r>
            <a:r>
              <a:rPr lang="fr-FR" sz="700" dirty="0" err="1">
                <a:latin typeface="Courier New" panose="02070309020205020404" pitchFamily="49" charset="0"/>
                <a:cs typeface="Courier New" panose="02070309020205020404" pitchFamily="49" charset="0"/>
              </a:rPr>
              <a:t>nAdults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nPassHolders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&gt;PRICE_DRIVEN&lt;/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&gt;RETAIL&lt;/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&gt;FORWARD_ONLY&lt;/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&gt;INDIVIDUAL&lt;/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sp>
        <p:nvSpPr>
          <p:cNvPr id="11" name="ZoneTexte 10"/>
          <p:cNvSpPr txBox="1"/>
          <p:nvPr/>
        </p:nvSpPr>
        <p:spPr>
          <a:xfrm>
            <a:off x="5207402" y="2320516"/>
            <a:ext cx="2409092" cy="2092881"/>
          </a:xfrm>
          <a:prstGeom prst="rect">
            <a:avLst/>
          </a:prstGeom>
          <a:noFill/>
          <a:ln w="12700">
            <a:solidFill>
              <a:srgbClr val="FF0000"/>
            </a:solidFill>
          </a:ln>
        </p:spPr>
        <p:txBody>
          <a:bodyPr wrap="square" rtlCol="0">
            <a:spAutoFit/>
          </a:bodyPr>
          <a:lstStyle/>
          <a:p>
            <a:r>
              <a:rPr lang="fr-FR" sz="1000" b="1" dirty="0">
                <a:latin typeface="+mj-lt"/>
              </a:rPr>
              <a:t>For </a:t>
            </a:r>
            <a:r>
              <a:rPr lang="fr-FR" sz="1000" b="1" dirty="0" err="1">
                <a:latin typeface="+mj-lt"/>
              </a:rPr>
              <a:t>child</a:t>
            </a:r>
            <a:r>
              <a:rPr lang="fr-FR" sz="1000" b="1" dirty="0">
                <a:latin typeface="+mj-lt"/>
              </a:rPr>
              <a:t> and </a:t>
            </a:r>
            <a:r>
              <a:rPr lang="fr-FR" sz="1000" b="1" dirty="0" err="1">
                <a:latin typeface="+mj-lt"/>
              </a:rPr>
              <a:t>youth</a:t>
            </a:r>
            <a:r>
              <a:rPr lang="fr-FR" sz="1000" b="1" dirty="0">
                <a:latin typeface="+mj-lt"/>
              </a:rPr>
              <a:t> </a:t>
            </a:r>
            <a:r>
              <a:rPr lang="fr-FR" sz="1000" b="1" dirty="0" err="1">
                <a:latin typeface="+mj-lt"/>
              </a:rPr>
              <a:t>passengers</a:t>
            </a:r>
            <a:r>
              <a:rPr lang="fr-FR" sz="1000" b="1" dirty="0">
                <a:latin typeface="+mj-lt"/>
              </a:rPr>
              <a:t>, </a:t>
            </a:r>
          </a:p>
          <a:p>
            <a:r>
              <a:rPr lang="fr-FR" sz="1000" b="1" dirty="0">
                <a:latin typeface="+mj-lt"/>
              </a:rPr>
              <a:t>the </a:t>
            </a:r>
            <a:r>
              <a:rPr lang="fr-FR" sz="1000" b="1" dirty="0" err="1">
                <a:latin typeface="+mj-lt"/>
              </a:rPr>
              <a:t>age</a:t>
            </a:r>
            <a:r>
              <a:rPr lang="fr-FR" sz="1000" b="1" dirty="0">
                <a:latin typeface="+mj-lt"/>
              </a:rPr>
              <a:t> </a:t>
            </a:r>
            <a:r>
              <a:rPr lang="fr-FR" sz="1000" b="1" dirty="0" err="1">
                <a:latin typeface="+mj-lt"/>
              </a:rPr>
              <a:t>needs</a:t>
            </a:r>
            <a:r>
              <a:rPr lang="fr-FR" sz="1000" b="1" dirty="0">
                <a:latin typeface="+mj-lt"/>
              </a:rPr>
              <a:t> to </a:t>
            </a:r>
            <a:r>
              <a:rPr lang="fr-FR" sz="1000" b="1" dirty="0" err="1">
                <a:latin typeface="+mj-lt"/>
              </a:rPr>
              <a:t>be</a:t>
            </a:r>
            <a:r>
              <a:rPr lang="fr-FR" sz="1000" b="1" dirty="0">
                <a:latin typeface="+mj-lt"/>
              </a:rPr>
              <a:t> </a:t>
            </a:r>
            <a:r>
              <a:rPr lang="fr-FR" sz="1000" b="1" dirty="0" err="1">
                <a:latin typeface="+mj-lt"/>
              </a:rPr>
              <a:t>mentioned</a:t>
            </a:r>
            <a:r>
              <a:rPr lang="fr-FR" sz="1000" b="1" dirty="0">
                <a:latin typeface="+mj-lt"/>
              </a:rPr>
              <a:t>.</a:t>
            </a:r>
          </a:p>
          <a:p>
            <a:endParaRPr lang="fr-FR" sz="1000" dirty="0">
              <a:latin typeface="+mj-lt"/>
            </a:endParaRPr>
          </a:p>
          <a:p>
            <a:r>
              <a:rPr lang="fr-FR" sz="1000" dirty="0">
                <a:latin typeface="+mj-lt"/>
              </a:rPr>
              <a:t>0 &lt; Child </a:t>
            </a:r>
            <a:r>
              <a:rPr lang="fr-FR" sz="1000" dirty="0" err="1">
                <a:latin typeface="+mj-lt"/>
              </a:rPr>
              <a:t>age</a:t>
            </a:r>
            <a:r>
              <a:rPr lang="fr-FR" sz="1000" dirty="0">
                <a:latin typeface="+mj-lt"/>
              </a:rPr>
              <a:t> &lt; 15</a:t>
            </a:r>
          </a:p>
          <a:p>
            <a:r>
              <a:rPr lang="fr-FR" sz="1000" dirty="0" err="1">
                <a:latin typeface="+mj-lt"/>
              </a:rPr>
              <a:t>Specificity</a:t>
            </a:r>
            <a:r>
              <a:rPr lang="fr-FR" sz="1000" dirty="0">
                <a:latin typeface="+mj-lt"/>
              </a:rPr>
              <a:t>:  Infants up to 3yrs </a:t>
            </a:r>
            <a:r>
              <a:rPr lang="fr-FR" sz="1000" dirty="0" err="1">
                <a:latin typeface="+mj-lt"/>
              </a:rPr>
              <a:t>old</a:t>
            </a:r>
            <a:r>
              <a:rPr lang="fr-FR" sz="1000" dirty="0">
                <a:latin typeface="+mj-lt"/>
              </a:rPr>
              <a:t> </a:t>
            </a:r>
            <a:r>
              <a:rPr lang="fr-FR" sz="1000" dirty="0" err="1">
                <a:latin typeface="+mj-lt"/>
              </a:rPr>
              <a:t>travel</a:t>
            </a:r>
            <a:r>
              <a:rPr lang="fr-FR" sz="1000" dirty="0">
                <a:latin typeface="+mj-lt"/>
              </a:rPr>
              <a:t> on </a:t>
            </a:r>
            <a:r>
              <a:rPr lang="fr-FR" sz="1000" dirty="0" err="1">
                <a:latin typeface="+mj-lt"/>
              </a:rPr>
              <a:t>their</a:t>
            </a:r>
            <a:r>
              <a:rPr lang="fr-FR" sz="1000" dirty="0">
                <a:latin typeface="+mj-lt"/>
              </a:rPr>
              <a:t> parents’ </a:t>
            </a:r>
            <a:r>
              <a:rPr lang="fr-FR" sz="1000" dirty="0" err="1">
                <a:latin typeface="+mj-lt"/>
              </a:rPr>
              <a:t>knees</a:t>
            </a:r>
            <a:endParaRPr lang="fr-FR" sz="1000" dirty="0">
              <a:latin typeface="+mj-lt"/>
            </a:endParaRPr>
          </a:p>
          <a:p>
            <a:r>
              <a:rPr lang="fr-FR" sz="1000" dirty="0">
                <a:latin typeface="+mj-lt"/>
              </a:rPr>
              <a:t>16 &lt; </a:t>
            </a:r>
            <a:r>
              <a:rPr lang="fr-FR" sz="1000" dirty="0" err="1">
                <a:latin typeface="+mj-lt"/>
              </a:rPr>
              <a:t>Youth</a:t>
            </a:r>
            <a:r>
              <a:rPr lang="fr-FR" sz="1000" dirty="0">
                <a:latin typeface="+mj-lt"/>
              </a:rPr>
              <a:t> </a:t>
            </a:r>
            <a:r>
              <a:rPr lang="fr-FR" sz="1000" dirty="0" err="1">
                <a:latin typeface="+mj-lt"/>
              </a:rPr>
              <a:t>age</a:t>
            </a:r>
            <a:r>
              <a:rPr lang="fr-FR" sz="1000" dirty="0">
                <a:latin typeface="+mj-lt"/>
              </a:rPr>
              <a:t> &lt; 25</a:t>
            </a:r>
          </a:p>
          <a:p>
            <a:endParaRPr lang="fr-FR" sz="1000" dirty="0">
              <a:latin typeface="+mj-lt"/>
            </a:endParaRP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nChildren</a:t>
            </a:r>
            <a:r>
              <a:rPr lang="en-US" sz="1000" dirty="0">
                <a:latin typeface="Courier New" panose="02070309020205020404" pitchFamily="49" charset="0"/>
                <a:cs typeface="Courier New" panose="02070309020205020404" pitchFamily="49" charset="0"/>
              </a:rPr>
              <a:t>&gt;2&lt;/</a:t>
            </a:r>
            <a:r>
              <a:rPr lang="en-US" sz="1000" dirty="0" err="1">
                <a:latin typeface="Courier New" panose="02070309020205020404" pitchFamily="49" charset="0"/>
                <a:cs typeface="Courier New" panose="02070309020205020404" pitchFamily="49" charset="0"/>
              </a:rPr>
              <a:t>nChildren</a:t>
            </a:r>
            <a:r>
              <a:rPr lang="en-US" sz="1000" dirty="0">
                <a:latin typeface="Courier New" panose="02070309020205020404" pitchFamily="49" charset="0"/>
                <a:cs typeface="Courier New" panose="02070309020205020404" pitchFamily="49" charset="0"/>
              </a:rPr>
              <a:t>&gt;</a:t>
            </a: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childrenAge</a:t>
            </a:r>
            <a:r>
              <a:rPr lang="en-US" sz="1000" dirty="0">
                <a:latin typeface="Courier New" panose="02070309020205020404" pitchFamily="49" charset="0"/>
                <a:cs typeface="Courier New" panose="02070309020205020404" pitchFamily="49" charset="0"/>
              </a:rPr>
              <a:t>&gt;</a:t>
            </a:r>
          </a:p>
          <a:p>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&gt;2&lt;/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&gt;</a:t>
            </a:r>
          </a:p>
          <a:p>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&gt;7&lt;/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&gt;</a:t>
            </a:r>
          </a:p>
          <a:p>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childrenAge</a:t>
            </a:r>
            <a:r>
              <a:rPr lang="en-US" sz="1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7160842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4.2) BPCP response</a:t>
            </a:r>
          </a:p>
          <a:p>
            <a:pPr lvl="1">
              <a:spcAft>
                <a:spcPts val="600"/>
              </a:spcAft>
            </a:pPr>
            <a:r>
              <a:rPr lang="en-US" sz="1500" dirty="0"/>
              <a:t>As the value </a:t>
            </a:r>
            <a:r>
              <a:rPr lang="en-US" sz="1500" dirty="0">
                <a:solidFill>
                  <a:schemeClr val="accent6"/>
                </a:solidFill>
              </a:rPr>
              <a:t>&lt;</a:t>
            </a:r>
            <a:r>
              <a:rPr lang="en-US" sz="1500" dirty="0" err="1">
                <a:solidFill>
                  <a:schemeClr val="accent6"/>
                </a:solidFill>
              </a:rPr>
              <a:t>alternateInventorySelection</a:t>
            </a:r>
            <a:r>
              <a:rPr lang="en-US" sz="1500" dirty="0">
                <a:solidFill>
                  <a:schemeClr val="accent6"/>
                </a:solidFill>
              </a:rPr>
              <a:t>&gt; </a:t>
            </a:r>
            <a:r>
              <a:rPr lang="en-US" sz="1500" dirty="0"/>
              <a:t>is empty, the request will not return only NTV products</a:t>
            </a:r>
          </a:p>
          <a:p>
            <a:pPr lvl="1">
              <a:spcAft>
                <a:spcPts val="600"/>
              </a:spcAft>
            </a:pPr>
            <a:r>
              <a:rPr lang="en-US" sz="1500" dirty="0"/>
              <a:t>It will ask NTV inventory + the standard inventory for Italian trains</a:t>
            </a:r>
          </a:p>
          <a:p>
            <a:pPr lvl="1">
              <a:spcAft>
                <a:spcPts val="600"/>
              </a:spcAft>
            </a:pPr>
            <a:r>
              <a:rPr lang="en-US" sz="1500" dirty="0"/>
              <a:t>Results: Mix between Trenitalia standard Fares and NTV Direct Connection Fares</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138</a:t>
            </a:fld>
            <a:endParaRPr lang="en-US" dirty="0"/>
          </a:p>
        </p:txBody>
      </p:sp>
    </p:spTree>
    <p:extLst>
      <p:ext uri="{BB962C8B-B14F-4D97-AF65-F5344CB8AC3E}">
        <p14:creationId xmlns:p14="http://schemas.microsoft.com/office/powerpoint/2010/main" val="8232497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4.2) BPCP response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139</a:t>
            </a:fld>
            <a:endParaRPr lang="en-US" dirty="0"/>
          </a:p>
        </p:txBody>
      </p:sp>
      <p:sp>
        <p:nvSpPr>
          <p:cNvPr id="5" name="Rectangle 4"/>
          <p:cNvSpPr/>
          <p:nvPr/>
        </p:nvSpPr>
        <p:spPr>
          <a:xfrm>
            <a:off x="4687427" y="1504943"/>
            <a:ext cx="4984114" cy="3416320"/>
          </a:xfrm>
          <a:prstGeom prst="rect">
            <a:avLst/>
          </a:prstGeom>
        </p:spPr>
        <p:txBody>
          <a:bodyPr wrap="square">
            <a:spAutoFit/>
          </a:bodyPr>
          <a:lstStyle/>
          <a:p>
            <a:pPr lvl="1"/>
            <a:r>
              <a:rPr lang="fr-FR" sz="600" dirty="0">
                <a:solidFill>
                  <a:schemeClr val="accent6">
                    <a:lumMod val="75000"/>
                  </a:schemeClr>
                </a:solidFill>
                <a:latin typeface="Courier New"/>
              </a:rPr>
              <a:t>&lt;solution&gt;</a:t>
            </a:r>
          </a:p>
          <a:p>
            <a:pPr lvl="1"/>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packagePrices</a:t>
            </a:r>
            <a:r>
              <a:rPr lang="fr-FR" sz="600" dirty="0">
                <a:solidFill>
                  <a:schemeClr val="accent6">
                    <a:lumMod val="75000"/>
                  </a:schemeClr>
                </a:solidFill>
                <a:latin typeface="Courier New"/>
              </a:rPr>
              <a:t>&gt;</a:t>
            </a:r>
          </a:p>
          <a:p>
            <a:pPr lvl="2"/>
            <a:r>
              <a:rPr lang="fr-FR" sz="600" dirty="0">
                <a:solidFill>
                  <a:schemeClr val="accent6">
                    <a:lumMod val="75000"/>
                  </a:schemeClr>
                </a:solidFill>
                <a:latin typeface="Courier New"/>
              </a:rPr>
              <a:t>&lt;</a:t>
            </a:r>
            <a:r>
              <a:rPr lang="fr-FR" sz="600" dirty="0" err="1">
                <a:solidFill>
                  <a:schemeClr val="accent6">
                    <a:lumMod val="75000"/>
                  </a:schemeClr>
                </a:solidFill>
                <a:latin typeface="Courier New"/>
              </a:rPr>
              <a:t>firstClassPrices</a:t>
            </a:r>
            <a:r>
              <a:rPr lang="fr-FR" sz="600" dirty="0">
                <a:solidFill>
                  <a:schemeClr val="accent6">
                    <a:lumMod val="75000"/>
                  </a:schemeClr>
                </a:solidFill>
                <a:latin typeface="Courier New"/>
              </a:rPr>
              <a:t>&gt;</a:t>
            </a:r>
          </a:p>
          <a:p>
            <a:pPr lvl="2"/>
            <a:r>
              <a:rPr lang="fr-FR" sz="600" dirty="0">
                <a:solidFill>
                  <a:schemeClr val="accent6">
                    <a:lumMod val="75000"/>
                  </a:schemeClr>
                </a:solidFill>
                <a:latin typeface="Courier New"/>
              </a:rPr>
              <a:t>   &lt;packages&gt;</a:t>
            </a:r>
          </a:p>
          <a:p>
            <a:pPr lvl="3"/>
            <a:r>
              <a:rPr lang="fr-FR" sz="600" dirty="0">
                <a:solidFill>
                  <a:schemeClr val="accent6">
                    <a:lumMod val="75000"/>
                  </a:schemeClr>
                </a:solidFill>
                <a:latin typeface="Courier New"/>
              </a:rPr>
              <a:t>&lt;package&gt;…</a:t>
            </a:r>
          </a:p>
          <a:p>
            <a:pPr lvl="3"/>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fareDetails</a:t>
            </a:r>
            <a:r>
              <a:rPr lang="fr-FR" sz="600" dirty="0">
                <a:solidFill>
                  <a:schemeClr val="accent6">
                    <a:lumMod val="75000"/>
                  </a:schemeClr>
                </a:solidFill>
                <a:latin typeface="Courier New"/>
              </a:rPr>
              <a:t>&gt;</a:t>
            </a:r>
          </a:p>
          <a:p>
            <a:pPr lvl="3"/>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productFare</a:t>
            </a:r>
            <a:r>
              <a:rPr lang="fr-FR" sz="600" dirty="0">
                <a:solidFill>
                  <a:schemeClr val="accent6">
                    <a:lumMod val="75000"/>
                  </a:schemeClr>
                </a:solidFill>
                <a:latin typeface="Courier New"/>
              </a:rPr>
              <a:t>&gt;</a:t>
            </a:r>
          </a:p>
          <a:p>
            <a:pPr lvl="4"/>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familyId</a:t>
            </a:r>
            <a:r>
              <a:rPr lang="fr-FR" sz="600" dirty="0">
                <a:solidFill>
                  <a:schemeClr val="accent6">
                    <a:lumMod val="75000"/>
                  </a:schemeClr>
                </a:solidFill>
                <a:latin typeface="Courier New"/>
              </a:rPr>
              <a:t>&gt;300097&lt;/</a:t>
            </a:r>
            <a:r>
              <a:rPr lang="fr-FR" sz="600" dirty="0" err="1">
                <a:solidFill>
                  <a:schemeClr val="accent6">
                    <a:lumMod val="75000"/>
                  </a:schemeClr>
                </a:solidFill>
                <a:latin typeface="Courier New"/>
              </a:rPr>
              <a:t>familyId</a:t>
            </a:r>
            <a:r>
              <a:rPr lang="fr-FR" sz="600" dirty="0">
                <a:solidFill>
                  <a:schemeClr val="accent6">
                    <a:lumMod val="75000"/>
                  </a:schemeClr>
                </a:solidFill>
                <a:latin typeface="Courier New"/>
              </a:rPr>
              <a:t>&gt;</a:t>
            </a:r>
          </a:p>
          <a:p>
            <a:pPr lvl="4"/>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familyName</a:t>
            </a:r>
            <a:r>
              <a:rPr lang="fr-FR" sz="600" dirty="0">
                <a:solidFill>
                  <a:schemeClr val="accent6">
                    <a:lumMod val="75000"/>
                  </a:schemeClr>
                </a:solidFill>
                <a:latin typeface="Courier New"/>
              </a:rPr>
              <a:t>&gt;</a:t>
            </a:r>
            <a:r>
              <a:rPr lang="fr-FR" sz="600" dirty="0">
                <a:solidFill>
                  <a:srgbClr val="FF0000"/>
                </a:solidFill>
                <a:latin typeface="Courier New"/>
              </a:rPr>
              <a:t>NTV DIRECT </a:t>
            </a:r>
            <a:r>
              <a:rPr lang="fr-FR" sz="600" dirty="0" err="1">
                <a:solidFill>
                  <a:srgbClr val="FF0000"/>
                </a:solidFill>
                <a:latin typeface="Courier New"/>
              </a:rPr>
              <a:t>connection</a:t>
            </a:r>
            <a:endParaRPr lang="fr-FR" sz="600" dirty="0">
              <a:solidFill>
                <a:srgbClr val="FF0000"/>
              </a:solidFill>
              <a:latin typeface="Courier New"/>
            </a:endParaRPr>
          </a:p>
          <a:p>
            <a:pPr lvl="4"/>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familyName</a:t>
            </a:r>
            <a:r>
              <a:rPr lang="fr-FR" sz="600" dirty="0">
                <a:solidFill>
                  <a:schemeClr val="accent6">
                    <a:lumMod val="75000"/>
                  </a:schemeClr>
                </a:solidFill>
                <a:latin typeface="Courier New"/>
              </a:rPr>
              <a:t>&gt;</a:t>
            </a:r>
          </a:p>
          <a:p>
            <a:pPr lvl="4"/>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numberOfPassengers</a:t>
            </a:r>
            <a:r>
              <a:rPr lang="fr-FR" sz="600" dirty="0">
                <a:solidFill>
                  <a:schemeClr val="accent6">
                    <a:lumMod val="75000"/>
                  </a:schemeClr>
                </a:solidFill>
                <a:latin typeface="Courier New"/>
              </a:rPr>
              <a:t>&gt;1&lt;</a:t>
            </a:r>
          </a:p>
          <a:p>
            <a:pPr lvl="4"/>
            <a:r>
              <a:rPr lang="fr-FR" sz="600" dirty="0">
                <a:solidFill>
                  <a:schemeClr val="accent6">
                    <a:lumMod val="75000"/>
                  </a:schemeClr>
                </a:solidFill>
                <a:latin typeface="Courier New"/>
              </a:rPr>
              <a:t>  /</a:t>
            </a:r>
            <a:r>
              <a:rPr lang="fr-FR" sz="600" dirty="0" err="1">
                <a:solidFill>
                  <a:schemeClr val="accent6">
                    <a:lumMod val="75000"/>
                  </a:schemeClr>
                </a:solidFill>
                <a:latin typeface="Courier New"/>
              </a:rPr>
              <a:t>numberOfPassengers</a:t>
            </a:r>
            <a:r>
              <a:rPr lang="fr-FR" sz="600" dirty="0">
                <a:solidFill>
                  <a:schemeClr val="accent6">
                    <a:lumMod val="75000"/>
                  </a:schemeClr>
                </a:solidFill>
                <a:latin typeface="Courier New"/>
              </a:rPr>
              <a:t>&gt;</a:t>
            </a:r>
          </a:p>
          <a:p>
            <a:pPr lvl="4"/>
            <a:r>
              <a:rPr lang="fr-FR" sz="600" dirty="0">
                <a:solidFill>
                  <a:schemeClr val="accent2"/>
                </a:solidFill>
                <a:latin typeface="Courier New"/>
              </a:rPr>
              <a:t>  &lt;</a:t>
            </a:r>
            <a:r>
              <a:rPr lang="fr-FR" sz="600" dirty="0" err="1">
                <a:solidFill>
                  <a:schemeClr val="accent2"/>
                </a:solidFill>
                <a:latin typeface="Courier New"/>
              </a:rPr>
              <a:t>infantsTravellingWithAdult</a:t>
            </a:r>
            <a:r>
              <a:rPr lang="fr-FR" sz="600" dirty="0">
                <a:solidFill>
                  <a:schemeClr val="accent2"/>
                </a:solidFill>
                <a:latin typeface="Courier New"/>
              </a:rPr>
              <a:t>&gt;0</a:t>
            </a:r>
          </a:p>
          <a:p>
            <a:pPr lvl="4"/>
            <a:r>
              <a:rPr lang="fr-FR" sz="600" dirty="0">
                <a:solidFill>
                  <a:schemeClr val="accent2"/>
                </a:solidFill>
                <a:latin typeface="Courier New"/>
              </a:rPr>
              <a:t>  &lt;/</a:t>
            </a:r>
            <a:r>
              <a:rPr lang="fr-FR" sz="600" dirty="0" err="1">
                <a:solidFill>
                  <a:schemeClr val="accent2"/>
                </a:solidFill>
                <a:latin typeface="Courier New"/>
              </a:rPr>
              <a:t>infantsTravellingWithAdult</a:t>
            </a:r>
            <a:r>
              <a:rPr lang="fr-FR" sz="600" dirty="0">
                <a:solidFill>
                  <a:schemeClr val="accent2"/>
                </a:solidFill>
                <a:latin typeface="Courier New"/>
              </a:rPr>
              <a:t>&gt;</a:t>
            </a:r>
          </a:p>
          <a:p>
            <a:pPr lvl="4"/>
            <a:r>
              <a:rPr lang="fr-FR" sz="600" dirty="0">
                <a:solidFill>
                  <a:schemeClr val="accent6">
                    <a:lumMod val="75000"/>
                  </a:schemeClr>
                </a:solidFill>
                <a:latin typeface="Courier New"/>
              </a:rPr>
              <a:t>  …</a:t>
            </a:r>
          </a:p>
          <a:p>
            <a:pPr lvl="4"/>
            <a:r>
              <a:rPr lang="fr-FR" sz="600" dirty="0">
                <a:solidFill>
                  <a:schemeClr val="accent2">
                    <a:lumMod val="60000"/>
                    <a:lumOff val="40000"/>
                  </a:schemeClr>
                </a:solidFill>
                <a:latin typeface="Courier New"/>
              </a:rPr>
              <a:t>&lt;</a:t>
            </a:r>
            <a:r>
              <a:rPr lang="fr-FR" sz="600" dirty="0" err="1">
                <a:solidFill>
                  <a:schemeClr val="accent2">
                    <a:lumMod val="60000"/>
                    <a:lumOff val="40000"/>
                  </a:schemeClr>
                </a:solidFill>
                <a:latin typeface="Courier New"/>
              </a:rPr>
              <a:t>printingOptionsApplicable</a:t>
            </a:r>
            <a:r>
              <a:rPr lang="fr-FR" sz="600" dirty="0">
                <a:solidFill>
                  <a:schemeClr val="accent2">
                    <a:lumMod val="60000"/>
                    <a:lumOff val="40000"/>
                  </a:schemeClr>
                </a:solidFill>
                <a:latin typeface="Courier New"/>
              </a:rPr>
              <a:t>&gt;</a:t>
            </a:r>
          </a:p>
          <a:p>
            <a:pPr lvl="4"/>
            <a:r>
              <a:rPr lang="fr-FR" sz="600" dirty="0">
                <a:solidFill>
                  <a:schemeClr val="accent2">
                    <a:lumMod val="60000"/>
                    <a:lumOff val="40000"/>
                  </a:schemeClr>
                </a:solidFill>
                <a:latin typeface="Courier New"/>
              </a:rPr>
              <a:t>&lt;string&gt;PAH&lt;/string&gt;</a:t>
            </a:r>
          </a:p>
          <a:p>
            <a:pPr lvl="4"/>
            <a:r>
              <a:rPr lang="fr-FR" sz="600" dirty="0">
                <a:solidFill>
                  <a:schemeClr val="accent2">
                    <a:lumMod val="60000"/>
                    <a:lumOff val="40000"/>
                  </a:schemeClr>
                </a:solidFill>
                <a:latin typeface="Courier New"/>
              </a:rPr>
              <a:t>&lt;/</a:t>
            </a:r>
            <a:r>
              <a:rPr lang="fr-FR" sz="600" dirty="0" err="1">
                <a:solidFill>
                  <a:schemeClr val="accent2">
                    <a:lumMod val="60000"/>
                    <a:lumOff val="40000"/>
                  </a:schemeClr>
                </a:solidFill>
                <a:latin typeface="Courier New"/>
              </a:rPr>
              <a:t>printingOptionsApplicable</a:t>
            </a:r>
            <a:r>
              <a:rPr lang="fr-FR" sz="600" dirty="0">
                <a:solidFill>
                  <a:schemeClr val="accent2">
                    <a:lumMod val="60000"/>
                    <a:lumOff val="40000"/>
                  </a:schemeClr>
                </a:solidFill>
                <a:latin typeface="Courier New"/>
              </a:rPr>
              <a:t>&gt;</a:t>
            </a:r>
          </a:p>
          <a:p>
            <a:pPr lvl="3"/>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productFare</a:t>
            </a:r>
            <a:r>
              <a:rPr lang="fr-FR" sz="600" dirty="0">
                <a:solidFill>
                  <a:schemeClr val="accent6">
                    <a:lumMod val="75000"/>
                  </a:schemeClr>
                </a:solidFill>
                <a:latin typeface="Courier New"/>
              </a:rPr>
              <a:t>&gt;</a:t>
            </a:r>
          </a:p>
          <a:p>
            <a:pPr lvl="3"/>
            <a:r>
              <a:rPr lang="fr-FR" sz="600" dirty="0">
                <a:solidFill>
                  <a:schemeClr val="accent6">
                    <a:lumMod val="75000"/>
                  </a:schemeClr>
                </a:solidFill>
                <a:latin typeface="Courier New"/>
              </a:rPr>
              <a:t>&lt;/</a:t>
            </a:r>
            <a:r>
              <a:rPr lang="fr-FR" sz="600" dirty="0" err="1">
                <a:solidFill>
                  <a:schemeClr val="accent6">
                    <a:lumMod val="75000"/>
                  </a:schemeClr>
                </a:solidFill>
                <a:latin typeface="Courier New"/>
              </a:rPr>
              <a:t>fareDetails</a:t>
            </a:r>
            <a:r>
              <a:rPr lang="fr-FR" sz="600" dirty="0">
                <a:solidFill>
                  <a:schemeClr val="accent6">
                    <a:lumMod val="75000"/>
                  </a:schemeClr>
                </a:solidFill>
                <a:latin typeface="Courier New"/>
              </a:rPr>
              <a:t>&gt;</a:t>
            </a:r>
          </a:p>
          <a:p>
            <a:pPr lvl="2"/>
            <a:r>
              <a:rPr lang="fr-FR" sz="600" dirty="0">
                <a:solidFill>
                  <a:schemeClr val="accent6">
                    <a:lumMod val="75000"/>
                  </a:schemeClr>
                </a:solidFill>
                <a:latin typeface="Courier New"/>
              </a:rPr>
              <a:t>     &lt;/package&gt;</a:t>
            </a:r>
          </a:p>
          <a:p>
            <a:pPr lvl="2"/>
            <a:r>
              <a:rPr lang="fr-FR" sz="600" dirty="0">
                <a:solidFill>
                  <a:schemeClr val="accent6">
                    <a:lumMod val="75000"/>
                  </a:schemeClr>
                </a:solidFill>
                <a:latin typeface="Courier New"/>
              </a:rPr>
              <a:t>  &lt;/packages&gt;</a:t>
            </a:r>
          </a:p>
          <a:p>
            <a:pPr lvl="2"/>
            <a:r>
              <a:rPr lang="fr-FR" sz="600" dirty="0">
                <a:solidFill>
                  <a:schemeClr val="accent6">
                    <a:lumMod val="75000"/>
                  </a:schemeClr>
                </a:solidFill>
                <a:latin typeface="Courier New"/>
              </a:rPr>
              <a:t>&lt;/</a:t>
            </a:r>
            <a:r>
              <a:rPr lang="fr-FR" sz="600" dirty="0" err="1">
                <a:solidFill>
                  <a:schemeClr val="accent6">
                    <a:lumMod val="75000"/>
                  </a:schemeClr>
                </a:solidFill>
                <a:latin typeface="Courier New"/>
              </a:rPr>
              <a:t>firstClassPrices</a:t>
            </a:r>
            <a:r>
              <a:rPr lang="fr-FR" sz="600" dirty="0">
                <a:solidFill>
                  <a:schemeClr val="accent6">
                    <a:lumMod val="75000"/>
                  </a:schemeClr>
                </a:solidFill>
                <a:latin typeface="Courier New"/>
              </a:rPr>
              <a:t>&gt;</a:t>
            </a:r>
          </a:p>
          <a:p>
            <a:pPr lvl="1"/>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secondClassPrices</a:t>
            </a:r>
            <a:r>
              <a:rPr lang="fr-FR" sz="600" dirty="0">
                <a:solidFill>
                  <a:schemeClr val="accent6">
                    <a:lumMod val="75000"/>
                  </a:schemeClr>
                </a:solidFill>
                <a:latin typeface="Courier New"/>
              </a:rPr>
              <a:t>&gt;...&lt;/</a:t>
            </a:r>
            <a:r>
              <a:rPr lang="fr-FR" sz="600" dirty="0" err="1">
                <a:solidFill>
                  <a:schemeClr val="accent6">
                    <a:lumMod val="75000"/>
                  </a:schemeClr>
                </a:solidFill>
                <a:latin typeface="Courier New"/>
              </a:rPr>
              <a:t>secondClassPrices</a:t>
            </a:r>
            <a:r>
              <a:rPr lang="fr-FR" sz="600" dirty="0">
                <a:solidFill>
                  <a:schemeClr val="accent6">
                    <a:lumMod val="75000"/>
                  </a:schemeClr>
                </a:solidFill>
                <a:latin typeface="Courier New"/>
              </a:rPr>
              <a:t>&gt;</a:t>
            </a:r>
          </a:p>
          <a:p>
            <a:pPr lvl="1"/>
            <a:r>
              <a:rPr lang="fr-FR" sz="600" dirty="0">
                <a:solidFill>
                  <a:schemeClr val="accent6">
                    <a:lumMod val="75000"/>
                  </a:schemeClr>
                </a:solidFill>
                <a:latin typeface="Courier New"/>
              </a:rPr>
              <a:t>    &lt;/</a:t>
            </a:r>
            <a:r>
              <a:rPr lang="fr-FR" sz="600" dirty="0" err="1">
                <a:solidFill>
                  <a:schemeClr val="accent6">
                    <a:lumMod val="75000"/>
                  </a:schemeClr>
                </a:solidFill>
                <a:latin typeface="Courier New"/>
              </a:rPr>
              <a:t>packagePrices</a:t>
            </a:r>
            <a:r>
              <a:rPr lang="fr-FR" sz="600" dirty="0">
                <a:solidFill>
                  <a:schemeClr val="accent6">
                    <a:lumMod val="75000"/>
                  </a:schemeClr>
                </a:solidFill>
                <a:latin typeface="Courier New"/>
              </a:rPr>
              <a:t>&gt;</a:t>
            </a:r>
          </a:p>
          <a:p>
            <a:pPr lvl="1"/>
            <a:r>
              <a:rPr lang="fr-FR" sz="600" dirty="0">
                <a:solidFill>
                  <a:schemeClr val="accent6">
                    <a:lumMod val="75000"/>
                  </a:schemeClr>
                </a:solidFill>
                <a:latin typeface="Courier New"/>
              </a:rPr>
              <a:t>    &lt;segments&gt;&lt;segment&gt;</a:t>
            </a:r>
          </a:p>
          <a:p>
            <a:pPr lvl="2"/>
            <a:r>
              <a:rPr lang="fr-FR" sz="600" dirty="0">
                <a:solidFill>
                  <a:schemeClr val="accent6">
                    <a:lumMod val="75000"/>
                  </a:schemeClr>
                </a:solidFill>
                <a:latin typeface="Courier New"/>
              </a:rPr>
              <a:t>   &lt;carrier&gt;</a:t>
            </a:r>
            <a:r>
              <a:rPr lang="fr-FR" sz="600" dirty="0">
                <a:solidFill>
                  <a:srgbClr val="FF0000"/>
                </a:solidFill>
                <a:latin typeface="Courier New"/>
              </a:rPr>
              <a:t>&lt;code&gt;NTV&lt;/code&gt;</a:t>
            </a:r>
          </a:p>
          <a:p>
            <a:pPr lvl="3"/>
            <a:r>
              <a:rPr lang="fr-FR" sz="600" dirty="0">
                <a:solidFill>
                  <a:srgbClr val="FF0000"/>
                </a:solidFill>
                <a:latin typeface="Courier New"/>
              </a:rPr>
              <a:t>&lt;description&gt;NTV&lt;/description&gt;</a:t>
            </a:r>
          </a:p>
          <a:p>
            <a:pPr lvl="2"/>
            <a:r>
              <a:rPr lang="fr-FR" sz="600" dirty="0">
                <a:solidFill>
                  <a:schemeClr val="accent6">
                    <a:lumMod val="75000"/>
                  </a:schemeClr>
                </a:solidFill>
                <a:latin typeface="Courier New"/>
              </a:rPr>
              <a:t>   &lt;/carrier&gt;</a:t>
            </a:r>
          </a:p>
          <a:p>
            <a:pPr lvl="2"/>
            <a:r>
              <a:rPr lang="fr-FR" sz="600" dirty="0">
                <a:solidFill>
                  <a:schemeClr val="accent6">
                    <a:lumMod val="75000"/>
                  </a:schemeClr>
                </a:solidFill>
                <a:latin typeface="Courier New"/>
              </a:rPr>
              <a:t>   &lt;train&gt;&lt;</a:t>
            </a:r>
            <a:r>
              <a:rPr lang="fr-FR" sz="600" dirty="0" err="1">
                <a:solidFill>
                  <a:schemeClr val="accent6">
                    <a:lumMod val="75000"/>
                  </a:schemeClr>
                </a:solidFill>
                <a:latin typeface="Courier New"/>
              </a:rPr>
              <a:t>trainNumber</a:t>
            </a:r>
            <a:r>
              <a:rPr lang="fr-FR" sz="600" dirty="0">
                <a:solidFill>
                  <a:schemeClr val="accent6">
                    <a:lumMod val="75000"/>
                  </a:schemeClr>
                </a:solidFill>
                <a:latin typeface="Courier New"/>
              </a:rPr>
              <a:t>&gt;7723&lt;/</a:t>
            </a:r>
            <a:r>
              <a:rPr lang="fr-FR" sz="600" dirty="0" err="1">
                <a:solidFill>
                  <a:schemeClr val="accent6">
                    <a:lumMod val="75000"/>
                  </a:schemeClr>
                </a:solidFill>
                <a:latin typeface="Courier New"/>
              </a:rPr>
              <a:t>trainNumber</a:t>
            </a:r>
            <a:r>
              <a:rPr lang="fr-FR" sz="600" dirty="0">
                <a:solidFill>
                  <a:schemeClr val="accent6">
                    <a:lumMod val="75000"/>
                  </a:schemeClr>
                </a:solidFill>
                <a:latin typeface="Courier New"/>
              </a:rPr>
              <a:t>&gt;</a:t>
            </a:r>
          </a:p>
          <a:p>
            <a:pPr lvl="3"/>
            <a:r>
              <a:rPr lang="fr-FR" sz="600" dirty="0">
                <a:solidFill>
                  <a:schemeClr val="accent6">
                    <a:lumMod val="75000"/>
                  </a:schemeClr>
                </a:solidFill>
                <a:latin typeface="Courier New"/>
              </a:rPr>
              <a:t>&lt;</a:t>
            </a:r>
            <a:r>
              <a:rPr lang="fr-FR" sz="600" dirty="0" err="1">
                <a:solidFill>
                  <a:schemeClr val="accent6">
                    <a:lumMod val="75000"/>
                  </a:schemeClr>
                </a:solidFill>
                <a:latin typeface="Courier New"/>
              </a:rPr>
              <a:t>equipmentCode</a:t>
            </a:r>
            <a:r>
              <a:rPr lang="fr-FR" sz="600" dirty="0">
                <a:solidFill>
                  <a:schemeClr val="accent6">
                    <a:lumMod val="75000"/>
                  </a:schemeClr>
                </a:solidFill>
                <a:latin typeface="Courier New"/>
              </a:rPr>
              <a:t>&gt;</a:t>
            </a:r>
            <a:r>
              <a:rPr lang="fr-FR" sz="600" dirty="0">
                <a:solidFill>
                  <a:srgbClr val="FF0000"/>
                </a:solidFill>
                <a:latin typeface="Courier New"/>
              </a:rPr>
              <a:t>NTV</a:t>
            </a:r>
            <a:r>
              <a:rPr lang="fr-FR" sz="600" dirty="0">
                <a:solidFill>
                  <a:schemeClr val="accent6">
                    <a:lumMod val="75000"/>
                  </a:schemeClr>
                </a:solidFill>
                <a:latin typeface="Courier New"/>
              </a:rPr>
              <a:t>&lt;/</a:t>
            </a:r>
            <a:r>
              <a:rPr lang="fr-FR" sz="600" dirty="0" err="1">
                <a:solidFill>
                  <a:schemeClr val="accent6">
                    <a:lumMod val="75000"/>
                  </a:schemeClr>
                </a:solidFill>
                <a:latin typeface="Courier New"/>
              </a:rPr>
              <a:t>equipmentCode</a:t>
            </a:r>
            <a:r>
              <a:rPr lang="fr-FR" sz="600" dirty="0">
                <a:solidFill>
                  <a:schemeClr val="accent6">
                    <a:lumMod val="75000"/>
                  </a:schemeClr>
                </a:solidFill>
                <a:latin typeface="Courier New"/>
              </a:rPr>
              <a:t>&gt;</a:t>
            </a:r>
          </a:p>
          <a:p>
            <a:pPr lvl="2"/>
            <a:r>
              <a:rPr lang="fr-FR" sz="600" dirty="0">
                <a:solidFill>
                  <a:schemeClr val="accent6">
                    <a:lumMod val="75000"/>
                  </a:schemeClr>
                </a:solidFill>
                <a:latin typeface="Courier New"/>
              </a:rPr>
              <a:t>   &lt;/train&gt;</a:t>
            </a:r>
          </a:p>
          <a:p>
            <a:pPr lvl="1"/>
            <a:r>
              <a:rPr lang="fr-FR" sz="600" dirty="0">
                <a:solidFill>
                  <a:schemeClr val="accent6">
                    <a:lumMod val="75000"/>
                  </a:schemeClr>
                </a:solidFill>
                <a:latin typeface="Courier New"/>
              </a:rPr>
              <a:t>   &lt;/segment&gt;&lt;/segments&gt;</a:t>
            </a:r>
          </a:p>
          <a:p>
            <a:pPr lvl="1"/>
            <a:r>
              <a:rPr lang="fr-FR" sz="600" dirty="0">
                <a:solidFill>
                  <a:schemeClr val="accent6">
                    <a:lumMod val="75000"/>
                  </a:schemeClr>
                </a:solidFill>
                <a:latin typeface="Courier New"/>
              </a:rPr>
              <a:t>&lt;/solution&gt;</a:t>
            </a:r>
          </a:p>
          <a:p>
            <a:pPr marL="0" lvl="1"/>
            <a:r>
              <a:rPr lang="fr-FR" sz="600" dirty="0">
                <a:solidFill>
                  <a:srgbClr val="000000"/>
                </a:solidFill>
                <a:latin typeface="Courier New"/>
              </a:rPr>
              <a:t>     &lt;/solutions&gt;</a:t>
            </a:r>
          </a:p>
          <a:p>
            <a:r>
              <a:rPr lang="fr-FR" sz="600" dirty="0">
                <a:solidFill>
                  <a:srgbClr val="000000"/>
                </a:solidFill>
                <a:latin typeface="Courier New"/>
              </a:rPr>
              <a:t>  &lt;/</a:t>
            </a:r>
            <a:r>
              <a:rPr lang="fr-FR" sz="600" dirty="0" err="1">
                <a:solidFill>
                  <a:srgbClr val="000000"/>
                </a:solidFill>
                <a:latin typeface="Courier New"/>
              </a:rPr>
              <a:t>forwardItinerary</a:t>
            </a:r>
            <a:r>
              <a:rPr lang="fr-FR" sz="600" dirty="0">
                <a:solidFill>
                  <a:srgbClr val="000000"/>
                </a:solidFill>
                <a:latin typeface="Courier New"/>
              </a:rPr>
              <a:t>&gt;</a:t>
            </a:r>
          </a:p>
        </p:txBody>
      </p:sp>
      <p:sp>
        <p:nvSpPr>
          <p:cNvPr id="6" name="Rectangle 5"/>
          <p:cNvSpPr/>
          <p:nvPr/>
        </p:nvSpPr>
        <p:spPr>
          <a:xfrm>
            <a:off x="756370" y="1821101"/>
            <a:ext cx="5305425" cy="3323987"/>
          </a:xfrm>
          <a:prstGeom prst="rect">
            <a:avLst/>
          </a:prstGeom>
        </p:spPr>
        <p:txBody>
          <a:bodyPr wrap="square">
            <a:spAutoFit/>
          </a:bodyPr>
          <a:lstStyle/>
          <a:p>
            <a:r>
              <a:rPr lang="fr-FR" sz="600" dirty="0">
                <a:solidFill>
                  <a:srgbClr val="000000"/>
                </a:solidFill>
                <a:latin typeface="Courier New"/>
              </a:rPr>
              <a:t>&lt;</a:t>
            </a:r>
            <a:r>
              <a:rPr lang="fr-FR" sz="600" dirty="0" err="1">
                <a:solidFill>
                  <a:srgbClr val="000000"/>
                </a:solidFill>
                <a:latin typeface="Courier New"/>
              </a:rPr>
              <a:t>forwardItinerary</a:t>
            </a:r>
            <a:r>
              <a:rPr lang="fr-FR" sz="600" dirty="0">
                <a:solidFill>
                  <a:srgbClr val="000000"/>
                </a:solidFill>
                <a:latin typeface="Courier New"/>
              </a:rPr>
              <a:t>&gt;</a:t>
            </a:r>
          </a:p>
          <a:p>
            <a:r>
              <a:rPr lang="fr-FR" sz="600" dirty="0">
                <a:solidFill>
                  <a:srgbClr val="000000"/>
                </a:solidFill>
                <a:latin typeface="Courier New"/>
              </a:rPr>
              <a:t>  &lt;</a:t>
            </a:r>
            <a:r>
              <a:rPr lang="fr-FR" sz="600" dirty="0" err="1">
                <a:solidFill>
                  <a:srgbClr val="000000"/>
                </a:solidFill>
                <a:latin typeface="Courier New"/>
              </a:rPr>
              <a:t>fromCityCode</a:t>
            </a:r>
            <a:r>
              <a:rPr lang="fr-FR" sz="600" dirty="0">
                <a:solidFill>
                  <a:srgbClr val="000000"/>
                </a:solidFill>
                <a:latin typeface="Courier New"/>
              </a:rPr>
              <a:t>&gt;ITMIL&lt;/</a:t>
            </a:r>
            <a:r>
              <a:rPr lang="fr-FR" sz="600" dirty="0" err="1">
                <a:solidFill>
                  <a:srgbClr val="000000"/>
                </a:solidFill>
                <a:latin typeface="Courier New"/>
              </a:rPr>
              <a:t>fromCityCode</a:t>
            </a:r>
            <a:r>
              <a:rPr lang="fr-FR" sz="600" dirty="0">
                <a:solidFill>
                  <a:srgbClr val="000000"/>
                </a:solidFill>
                <a:latin typeface="Courier New"/>
              </a:rPr>
              <a:t>&gt;</a:t>
            </a:r>
          </a:p>
          <a:p>
            <a:r>
              <a:rPr lang="fr-FR" sz="600" dirty="0">
                <a:solidFill>
                  <a:srgbClr val="000000"/>
                </a:solidFill>
                <a:latin typeface="Courier New"/>
              </a:rPr>
              <a:t>  &lt;</a:t>
            </a:r>
            <a:r>
              <a:rPr lang="fr-FR" sz="600" dirty="0" err="1">
                <a:solidFill>
                  <a:srgbClr val="000000"/>
                </a:solidFill>
                <a:latin typeface="Courier New"/>
              </a:rPr>
              <a:t>toCityCode</a:t>
            </a:r>
            <a:r>
              <a:rPr lang="fr-FR" sz="600" dirty="0">
                <a:solidFill>
                  <a:srgbClr val="000000"/>
                </a:solidFill>
                <a:latin typeface="Courier New"/>
              </a:rPr>
              <a:t>&gt;ITRMA&lt;/</a:t>
            </a:r>
            <a:r>
              <a:rPr lang="fr-FR" sz="600" dirty="0" err="1">
                <a:solidFill>
                  <a:srgbClr val="000000"/>
                </a:solidFill>
                <a:latin typeface="Courier New"/>
              </a:rPr>
              <a:t>toCityCode</a:t>
            </a:r>
            <a:r>
              <a:rPr lang="fr-FR" sz="600" dirty="0">
                <a:solidFill>
                  <a:srgbClr val="000000"/>
                </a:solidFill>
                <a:latin typeface="Courier New"/>
              </a:rPr>
              <a:t>&gt;</a:t>
            </a:r>
          </a:p>
          <a:p>
            <a:r>
              <a:rPr lang="fr-FR" sz="600" dirty="0">
                <a:solidFill>
                  <a:srgbClr val="000000"/>
                </a:solidFill>
                <a:latin typeface="Courier New"/>
              </a:rPr>
              <a:t>  &lt;solutions&gt;</a:t>
            </a:r>
          </a:p>
          <a:p>
            <a:r>
              <a:rPr lang="fr-FR" sz="600" dirty="0">
                <a:solidFill>
                  <a:srgbClr val="000000"/>
                </a:solidFill>
                <a:latin typeface="Courier New"/>
              </a:rPr>
              <a:t>     </a:t>
            </a:r>
            <a:r>
              <a:rPr lang="fr-FR" sz="600" dirty="0">
                <a:solidFill>
                  <a:schemeClr val="accent1">
                    <a:lumMod val="25000"/>
                  </a:schemeClr>
                </a:solidFill>
                <a:latin typeface="Courier New"/>
              </a:rPr>
              <a:t>&lt;solution&gt;</a:t>
            </a:r>
          </a:p>
          <a:p>
            <a:pPr lvl="1"/>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packagePrices</a:t>
            </a:r>
            <a:r>
              <a:rPr lang="fr-FR" sz="600" dirty="0">
                <a:solidFill>
                  <a:schemeClr val="accent1">
                    <a:lumMod val="25000"/>
                  </a:schemeClr>
                </a:solidFill>
                <a:latin typeface="Courier New"/>
              </a:rPr>
              <a:t>&gt;</a:t>
            </a:r>
          </a:p>
          <a:p>
            <a:pPr lvl="1"/>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firstClassPrices</a:t>
            </a:r>
            <a:r>
              <a:rPr lang="fr-FR" sz="600" dirty="0">
                <a:solidFill>
                  <a:schemeClr val="accent1">
                    <a:lumMod val="25000"/>
                  </a:schemeClr>
                </a:solidFill>
                <a:latin typeface="Courier New"/>
              </a:rPr>
              <a:t>&gt;</a:t>
            </a:r>
          </a:p>
          <a:p>
            <a:pPr lvl="1"/>
            <a:r>
              <a:rPr lang="fr-FR" sz="600" dirty="0">
                <a:solidFill>
                  <a:schemeClr val="accent1">
                    <a:lumMod val="25000"/>
                  </a:schemeClr>
                </a:solidFill>
                <a:latin typeface="Courier New"/>
              </a:rPr>
              <a:t>   &lt;packages&gt;</a:t>
            </a:r>
          </a:p>
          <a:p>
            <a:pPr lvl="2"/>
            <a:r>
              <a:rPr lang="fr-FR" sz="600" dirty="0">
                <a:solidFill>
                  <a:schemeClr val="accent1">
                    <a:lumMod val="25000"/>
                  </a:schemeClr>
                </a:solidFill>
                <a:latin typeface="Courier New"/>
              </a:rPr>
              <a:t>&lt;package&gt;</a:t>
            </a:r>
          </a:p>
          <a:p>
            <a:pPr lvl="2"/>
            <a:r>
              <a:rPr lang="fr-FR" sz="600" dirty="0">
                <a:solidFill>
                  <a:schemeClr val="accent1">
                    <a:lumMod val="25000"/>
                  </a:schemeClr>
                </a:solidFill>
                <a:latin typeface="Courier New"/>
              </a:rPr>
              <a:t>…</a:t>
            </a:r>
          </a:p>
          <a:p>
            <a:pPr lvl="2"/>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fareDetails</a:t>
            </a:r>
            <a:r>
              <a:rPr lang="fr-FR" sz="600" dirty="0">
                <a:solidFill>
                  <a:schemeClr val="accent1">
                    <a:lumMod val="25000"/>
                  </a:schemeClr>
                </a:solidFill>
                <a:latin typeface="Courier New"/>
              </a:rPr>
              <a:t>&gt;</a:t>
            </a:r>
          </a:p>
          <a:p>
            <a:pPr lvl="2"/>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productFare</a:t>
            </a:r>
            <a:r>
              <a:rPr lang="fr-FR" sz="600" dirty="0">
                <a:solidFill>
                  <a:schemeClr val="accent1">
                    <a:lumMod val="25000"/>
                  </a:schemeClr>
                </a:solidFill>
                <a:latin typeface="Courier New"/>
              </a:rPr>
              <a:t>&gt;</a:t>
            </a:r>
          </a:p>
          <a:p>
            <a:pPr lvl="3"/>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familyId</a:t>
            </a:r>
            <a:r>
              <a:rPr lang="fr-FR" sz="600" dirty="0">
                <a:solidFill>
                  <a:schemeClr val="accent1">
                    <a:lumMod val="25000"/>
                  </a:schemeClr>
                </a:solidFill>
                <a:latin typeface="Courier New"/>
              </a:rPr>
              <a:t>&gt;300030&lt;/</a:t>
            </a:r>
            <a:r>
              <a:rPr lang="fr-FR" sz="600" dirty="0" err="1">
                <a:solidFill>
                  <a:schemeClr val="accent1">
                    <a:lumMod val="25000"/>
                  </a:schemeClr>
                </a:solidFill>
                <a:latin typeface="Courier New"/>
              </a:rPr>
              <a:t>familyId</a:t>
            </a:r>
            <a:r>
              <a:rPr lang="fr-FR" sz="600" dirty="0">
                <a:solidFill>
                  <a:schemeClr val="accent1">
                    <a:lumMod val="25000"/>
                  </a:schemeClr>
                </a:solidFill>
                <a:latin typeface="Courier New"/>
              </a:rPr>
              <a:t>&gt;</a:t>
            </a:r>
          </a:p>
          <a:p>
            <a:pPr lvl="3"/>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familyName</a:t>
            </a:r>
            <a:r>
              <a:rPr lang="fr-FR" sz="600" dirty="0">
                <a:solidFill>
                  <a:schemeClr val="accent1">
                    <a:lumMod val="25000"/>
                  </a:schemeClr>
                </a:solidFill>
                <a:latin typeface="Courier New"/>
              </a:rPr>
              <a:t>&gt;</a:t>
            </a:r>
            <a:r>
              <a:rPr lang="fr-FR" sz="600" dirty="0">
                <a:solidFill>
                  <a:srgbClr val="FF0000"/>
                </a:solidFill>
                <a:latin typeface="Courier New"/>
              </a:rPr>
              <a:t>TRENITALIA DOMESTIC TRAINS</a:t>
            </a:r>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familyName</a:t>
            </a:r>
            <a:r>
              <a:rPr lang="fr-FR" sz="600" dirty="0">
                <a:solidFill>
                  <a:schemeClr val="accent1">
                    <a:lumMod val="25000"/>
                  </a:schemeClr>
                </a:solidFill>
                <a:latin typeface="Courier New"/>
              </a:rPr>
              <a:t>&gt;</a:t>
            </a:r>
          </a:p>
          <a:p>
            <a:pPr lvl="3"/>
            <a:r>
              <a:rPr lang="fr-FR" sz="600" dirty="0">
                <a:solidFill>
                  <a:schemeClr val="accent1">
                    <a:lumMod val="25000"/>
                  </a:schemeClr>
                </a:solidFill>
                <a:latin typeface="Courier New"/>
              </a:rPr>
              <a:t>…</a:t>
            </a:r>
          </a:p>
          <a:p>
            <a:pPr lvl="2"/>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productFare</a:t>
            </a:r>
            <a:r>
              <a:rPr lang="fr-FR" sz="600" dirty="0">
                <a:solidFill>
                  <a:schemeClr val="accent1">
                    <a:lumMod val="25000"/>
                  </a:schemeClr>
                </a:solidFill>
                <a:latin typeface="Courier New"/>
              </a:rPr>
              <a:t>&gt;</a:t>
            </a:r>
          </a:p>
          <a:p>
            <a:pPr lvl="1"/>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fareDetails</a:t>
            </a:r>
            <a:r>
              <a:rPr lang="fr-FR" sz="600" dirty="0">
                <a:solidFill>
                  <a:schemeClr val="accent1">
                    <a:lumMod val="25000"/>
                  </a:schemeClr>
                </a:solidFill>
                <a:latin typeface="Courier New"/>
              </a:rPr>
              <a:t>&gt;</a:t>
            </a:r>
          </a:p>
          <a:p>
            <a:pPr lvl="1"/>
            <a:r>
              <a:rPr lang="fr-FR" sz="600" dirty="0">
                <a:solidFill>
                  <a:schemeClr val="accent1">
                    <a:lumMod val="25000"/>
                  </a:schemeClr>
                </a:solidFill>
                <a:latin typeface="Courier New"/>
              </a:rPr>
              <a:t>   &lt;/package&gt;</a:t>
            </a:r>
          </a:p>
          <a:p>
            <a:pPr lvl="1"/>
            <a:r>
              <a:rPr lang="fr-FR" sz="600" dirty="0">
                <a:solidFill>
                  <a:schemeClr val="accent1">
                    <a:lumMod val="25000"/>
                  </a:schemeClr>
                </a:solidFill>
                <a:latin typeface="Courier New"/>
              </a:rPr>
              <a:t> &lt;/packages&gt;</a:t>
            </a:r>
          </a:p>
          <a:p>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firstClassPrices</a:t>
            </a:r>
            <a:r>
              <a:rPr lang="fr-FR" sz="600" dirty="0">
                <a:solidFill>
                  <a:schemeClr val="accent1">
                    <a:lumMod val="25000"/>
                  </a:schemeClr>
                </a:solidFill>
                <a:latin typeface="Courier New"/>
              </a:rPr>
              <a:t>&gt;</a:t>
            </a:r>
          </a:p>
          <a:p>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secondClassPrices</a:t>
            </a:r>
            <a:r>
              <a:rPr lang="fr-FR" sz="600" dirty="0">
                <a:solidFill>
                  <a:schemeClr val="accent1">
                    <a:lumMod val="25000"/>
                  </a:schemeClr>
                </a:solidFill>
                <a:latin typeface="Courier New"/>
              </a:rPr>
              <a:t>&gt;...&lt;/</a:t>
            </a:r>
            <a:r>
              <a:rPr lang="fr-FR" sz="600" dirty="0" err="1">
                <a:solidFill>
                  <a:schemeClr val="accent1">
                    <a:lumMod val="25000"/>
                  </a:schemeClr>
                </a:solidFill>
                <a:latin typeface="Courier New"/>
              </a:rPr>
              <a:t>secondClassPrices</a:t>
            </a:r>
            <a:r>
              <a:rPr lang="fr-FR" sz="600" dirty="0">
                <a:solidFill>
                  <a:schemeClr val="accent1">
                    <a:lumMod val="25000"/>
                  </a:schemeClr>
                </a:solidFill>
                <a:latin typeface="Courier New"/>
              </a:rPr>
              <a:t>&gt;</a:t>
            </a:r>
          </a:p>
          <a:p>
            <a:r>
              <a:rPr lang="fr-FR" sz="600" dirty="0">
                <a:solidFill>
                  <a:schemeClr val="accent1">
                    <a:lumMod val="25000"/>
                  </a:schemeClr>
                </a:solidFill>
                <a:latin typeface="Courier New"/>
              </a:rPr>
              <a:t>  &lt;/</a:t>
            </a:r>
            <a:r>
              <a:rPr lang="fr-FR" sz="600" dirty="0" err="1">
                <a:solidFill>
                  <a:schemeClr val="accent1">
                    <a:lumMod val="25000"/>
                  </a:schemeClr>
                </a:solidFill>
                <a:latin typeface="Courier New"/>
              </a:rPr>
              <a:t>packagePrices</a:t>
            </a:r>
            <a:r>
              <a:rPr lang="fr-FR" sz="600" dirty="0">
                <a:solidFill>
                  <a:schemeClr val="accent1">
                    <a:lumMod val="25000"/>
                  </a:schemeClr>
                </a:solidFill>
                <a:latin typeface="Courier New"/>
              </a:rPr>
              <a:t>&gt;</a:t>
            </a:r>
          </a:p>
          <a:p>
            <a:r>
              <a:rPr lang="fr-FR" sz="600" dirty="0">
                <a:solidFill>
                  <a:schemeClr val="accent1">
                    <a:lumMod val="25000"/>
                  </a:schemeClr>
                </a:solidFill>
                <a:latin typeface="Courier New"/>
              </a:rPr>
              <a:t>  &lt;segments&gt;</a:t>
            </a:r>
          </a:p>
          <a:p>
            <a:pPr lvl="1"/>
            <a:r>
              <a:rPr lang="fr-FR" sz="600" dirty="0">
                <a:solidFill>
                  <a:schemeClr val="accent1">
                    <a:lumMod val="25000"/>
                  </a:schemeClr>
                </a:solidFill>
                <a:latin typeface="Courier New"/>
              </a:rPr>
              <a:t>&lt;segment&gt;</a:t>
            </a:r>
          </a:p>
          <a:p>
            <a:pPr lvl="1"/>
            <a:r>
              <a:rPr lang="fr-FR" sz="600" dirty="0">
                <a:solidFill>
                  <a:schemeClr val="accent1">
                    <a:lumMod val="25000"/>
                  </a:schemeClr>
                </a:solidFill>
                <a:latin typeface="Courier New"/>
              </a:rPr>
              <a:t>…</a:t>
            </a:r>
          </a:p>
          <a:p>
            <a:pPr lvl="1"/>
            <a:r>
              <a:rPr lang="fr-FR" sz="600" dirty="0">
                <a:solidFill>
                  <a:schemeClr val="accent1">
                    <a:lumMod val="25000"/>
                  </a:schemeClr>
                </a:solidFill>
                <a:latin typeface="Courier New"/>
              </a:rPr>
              <a:t>  &lt;carrier&gt;</a:t>
            </a:r>
          </a:p>
          <a:p>
            <a:pPr lvl="1"/>
            <a:r>
              <a:rPr lang="fr-FR" sz="600" dirty="0">
                <a:solidFill>
                  <a:schemeClr val="accent1">
                    <a:lumMod val="25000"/>
                  </a:schemeClr>
                </a:solidFill>
                <a:latin typeface="Courier New"/>
              </a:rPr>
              <a:t>     </a:t>
            </a:r>
            <a:r>
              <a:rPr lang="fr-FR" sz="600" dirty="0">
                <a:solidFill>
                  <a:srgbClr val="FF0000"/>
                </a:solidFill>
                <a:latin typeface="Courier New"/>
              </a:rPr>
              <a:t>&lt;code&gt;FS&lt;/code&gt;&lt;description&gt;FS&lt;/description&gt;</a:t>
            </a:r>
          </a:p>
          <a:p>
            <a:pPr lvl="1"/>
            <a:r>
              <a:rPr lang="fr-FR" sz="600" dirty="0">
                <a:solidFill>
                  <a:schemeClr val="accent1">
                    <a:lumMod val="25000"/>
                  </a:schemeClr>
                </a:solidFill>
                <a:latin typeface="Courier New"/>
              </a:rPr>
              <a:t>  &lt;/carrier&gt;</a:t>
            </a:r>
          </a:p>
          <a:p>
            <a:pPr lvl="1"/>
            <a:r>
              <a:rPr lang="fr-FR" sz="600" dirty="0">
                <a:solidFill>
                  <a:schemeClr val="accent1">
                    <a:lumMod val="25000"/>
                  </a:schemeClr>
                </a:solidFill>
                <a:latin typeface="Courier New"/>
              </a:rPr>
              <a:t>  &lt;train&gt;</a:t>
            </a:r>
          </a:p>
          <a:p>
            <a:pPr lvl="2"/>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trainNumber</a:t>
            </a:r>
            <a:r>
              <a:rPr lang="fr-FR" sz="600" dirty="0">
                <a:solidFill>
                  <a:schemeClr val="accent1">
                    <a:lumMod val="25000"/>
                  </a:schemeClr>
                </a:solidFill>
                <a:latin typeface="Courier New"/>
              </a:rPr>
              <a:t>&gt;9619&lt;/</a:t>
            </a:r>
            <a:r>
              <a:rPr lang="fr-FR" sz="600" dirty="0" err="1">
                <a:solidFill>
                  <a:schemeClr val="accent1">
                    <a:lumMod val="25000"/>
                  </a:schemeClr>
                </a:solidFill>
                <a:latin typeface="Courier New"/>
              </a:rPr>
              <a:t>trainNumber</a:t>
            </a:r>
            <a:r>
              <a:rPr lang="fr-FR" sz="600" dirty="0">
                <a:solidFill>
                  <a:schemeClr val="accent1">
                    <a:lumMod val="25000"/>
                  </a:schemeClr>
                </a:solidFill>
                <a:latin typeface="Courier New"/>
              </a:rPr>
              <a:t>&gt;</a:t>
            </a:r>
          </a:p>
          <a:p>
            <a:pPr lvl="2"/>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equipmentCode</a:t>
            </a:r>
            <a:r>
              <a:rPr lang="fr-FR" sz="600" dirty="0">
                <a:solidFill>
                  <a:schemeClr val="accent1">
                    <a:lumMod val="25000"/>
                  </a:schemeClr>
                </a:solidFill>
                <a:latin typeface="Courier New"/>
              </a:rPr>
              <a:t>&gt;</a:t>
            </a:r>
            <a:r>
              <a:rPr lang="fr-FR" sz="600" dirty="0">
                <a:solidFill>
                  <a:srgbClr val="FF0000"/>
                </a:solidFill>
                <a:latin typeface="Courier New"/>
              </a:rPr>
              <a:t>FRO</a:t>
            </a:r>
            <a:r>
              <a:rPr lang="fr-FR" sz="600" dirty="0">
                <a:solidFill>
                  <a:schemeClr val="accent1">
                    <a:lumMod val="25000"/>
                  </a:schemeClr>
                </a:solidFill>
                <a:latin typeface="Courier New"/>
              </a:rPr>
              <a:t>&lt;/</a:t>
            </a:r>
            <a:r>
              <a:rPr lang="fr-FR" sz="600" dirty="0" err="1">
                <a:solidFill>
                  <a:schemeClr val="accent1">
                    <a:lumMod val="25000"/>
                  </a:schemeClr>
                </a:solidFill>
                <a:latin typeface="Courier New"/>
              </a:rPr>
              <a:t>equipmentCode</a:t>
            </a:r>
            <a:r>
              <a:rPr lang="fr-FR" sz="600" dirty="0">
                <a:solidFill>
                  <a:schemeClr val="accent1">
                    <a:lumMod val="25000"/>
                  </a:schemeClr>
                </a:solidFill>
                <a:latin typeface="Courier New"/>
              </a:rPr>
              <a:t>&gt;</a:t>
            </a:r>
          </a:p>
          <a:p>
            <a:pPr lvl="1"/>
            <a:r>
              <a:rPr lang="fr-FR" sz="600" dirty="0">
                <a:solidFill>
                  <a:schemeClr val="accent1">
                    <a:lumMod val="25000"/>
                  </a:schemeClr>
                </a:solidFill>
                <a:latin typeface="Courier New"/>
              </a:rPr>
              <a:t>  &lt;/train&gt;</a:t>
            </a:r>
          </a:p>
          <a:p>
            <a:pPr lvl="1"/>
            <a:r>
              <a:rPr lang="fr-FR" sz="600" dirty="0">
                <a:solidFill>
                  <a:schemeClr val="accent1">
                    <a:lumMod val="25000"/>
                  </a:schemeClr>
                </a:solidFill>
                <a:latin typeface="Courier New"/>
              </a:rPr>
              <a:t>&lt;/segment&gt;</a:t>
            </a:r>
          </a:p>
          <a:p>
            <a:r>
              <a:rPr lang="fr-FR" sz="600" dirty="0">
                <a:solidFill>
                  <a:schemeClr val="accent1">
                    <a:lumMod val="25000"/>
                  </a:schemeClr>
                </a:solidFill>
                <a:latin typeface="Courier New"/>
              </a:rPr>
              <a:t>   &lt;/segments&gt;</a:t>
            </a:r>
          </a:p>
          <a:p>
            <a:r>
              <a:rPr lang="fr-FR" sz="600" dirty="0">
                <a:solidFill>
                  <a:schemeClr val="accent1">
                    <a:lumMod val="25000"/>
                  </a:schemeClr>
                </a:solidFill>
                <a:latin typeface="Courier New"/>
              </a:rPr>
              <a:t> &lt;/solution&gt;</a:t>
            </a:r>
          </a:p>
        </p:txBody>
      </p:sp>
      <p:sp>
        <p:nvSpPr>
          <p:cNvPr id="7" name="Légende encadrée 1 7"/>
          <p:cNvSpPr/>
          <p:nvPr/>
        </p:nvSpPr>
        <p:spPr bwMode="auto">
          <a:xfrm>
            <a:off x="2651106" y="3294451"/>
            <a:ext cx="1515951" cy="377285"/>
          </a:xfrm>
          <a:prstGeom prst="borderCallout1">
            <a:avLst>
              <a:gd name="adj1" fmla="val 99814"/>
              <a:gd name="adj2" fmla="val 58484"/>
              <a:gd name="adj3" fmla="val 99931"/>
              <a:gd name="adj4" fmla="val 60069"/>
            </a:avLst>
          </a:prstGeom>
          <a:ln w="12700">
            <a:solidFill>
              <a:schemeClr val="accent1">
                <a:lumMod val="2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Solution </a:t>
            </a:r>
            <a:r>
              <a:rPr lang="fr-FR" sz="900" dirty="0" err="1">
                <a:solidFill>
                  <a:schemeClr val="tx1"/>
                </a:solidFill>
                <a:latin typeface="+mj-lt"/>
                <a:ea typeface="ヒラギノ角ゴ Pro W3" pitchFamily="1" charset="-128"/>
              </a:rPr>
              <a:t>corresponding</a:t>
            </a:r>
            <a:r>
              <a:rPr lang="fr-FR" sz="900" dirty="0">
                <a:solidFill>
                  <a:schemeClr val="tx1"/>
                </a:solidFill>
                <a:latin typeface="+mj-lt"/>
                <a:ea typeface="ヒラギノ角ゴ Pro W3" pitchFamily="1" charset="-128"/>
              </a:rPr>
              <a:t> to a </a:t>
            </a:r>
            <a:r>
              <a:rPr lang="fr-FR" sz="900" b="1" dirty="0" err="1">
                <a:solidFill>
                  <a:schemeClr val="tx1"/>
                </a:solidFill>
                <a:latin typeface="+mj-lt"/>
                <a:ea typeface="ヒラギノ角ゴ Pro W3" pitchFamily="1" charset="-128"/>
              </a:rPr>
              <a:t>Trenitalia</a:t>
            </a:r>
            <a:r>
              <a:rPr lang="fr-FR" sz="900" b="1" dirty="0">
                <a:solidFill>
                  <a:schemeClr val="tx1"/>
                </a:solidFill>
                <a:latin typeface="+mj-lt"/>
                <a:ea typeface="ヒラギノ角ゴ Pro W3" pitchFamily="1" charset="-128"/>
              </a:rPr>
              <a:t> </a:t>
            </a:r>
            <a:r>
              <a:rPr lang="fr-FR" sz="900" dirty="0">
                <a:solidFill>
                  <a:schemeClr val="tx1"/>
                </a:solidFill>
                <a:latin typeface="+mj-lt"/>
                <a:ea typeface="ヒラギノ角ゴ Pro W3" pitchFamily="1" charset="-128"/>
              </a:rPr>
              <a:t>route</a:t>
            </a:r>
            <a:endParaRPr kumimoji="0" lang="fr-FR" sz="900" b="1" i="0" u="none" strike="noStrike" cap="none" normalizeH="0" baseline="0" dirty="0">
              <a:ln>
                <a:noFill/>
              </a:ln>
              <a:solidFill>
                <a:schemeClr val="tx1"/>
              </a:solidFill>
              <a:effectLst/>
              <a:latin typeface="+mj-lt"/>
              <a:ea typeface="ヒラギノ角ゴ Pro W3" pitchFamily="1" charset="-128"/>
            </a:endParaRPr>
          </a:p>
        </p:txBody>
      </p:sp>
      <p:sp>
        <p:nvSpPr>
          <p:cNvPr id="8" name="Légende encadrée 1 9"/>
          <p:cNvSpPr/>
          <p:nvPr/>
        </p:nvSpPr>
        <p:spPr bwMode="auto">
          <a:xfrm>
            <a:off x="7304236" y="1700028"/>
            <a:ext cx="1515951" cy="377285"/>
          </a:xfrm>
          <a:prstGeom prst="borderCallout1">
            <a:avLst>
              <a:gd name="adj1" fmla="val 101464"/>
              <a:gd name="adj2" fmla="val 7875"/>
              <a:gd name="adj3" fmla="val 100675"/>
              <a:gd name="adj4" fmla="val 8614"/>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Solution </a:t>
            </a:r>
            <a:r>
              <a:rPr lang="fr-FR" sz="900" dirty="0" err="1">
                <a:solidFill>
                  <a:schemeClr val="tx1"/>
                </a:solidFill>
                <a:latin typeface="+mj-lt"/>
                <a:ea typeface="ヒラギノ角ゴ Pro W3" pitchFamily="1" charset="-128"/>
              </a:rPr>
              <a:t>corresponding</a:t>
            </a:r>
            <a:r>
              <a:rPr lang="fr-FR" sz="900" dirty="0">
                <a:solidFill>
                  <a:schemeClr val="tx1"/>
                </a:solidFill>
                <a:latin typeface="+mj-lt"/>
                <a:ea typeface="ヒラギノ角ゴ Pro W3" pitchFamily="1" charset="-128"/>
              </a:rPr>
              <a:t> to a </a:t>
            </a:r>
            <a:r>
              <a:rPr lang="fr-FR" sz="900" b="1" dirty="0">
                <a:solidFill>
                  <a:schemeClr val="tx1"/>
                </a:solidFill>
                <a:latin typeface="+mj-lt"/>
                <a:ea typeface="ヒラギノ角ゴ Pro W3" pitchFamily="1" charset="-128"/>
              </a:rPr>
              <a:t>NTV</a:t>
            </a:r>
            <a:r>
              <a:rPr lang="fr-FR" sz="900" dirty="0">
                <a:solidFill>
                  <a:schemeClr val="tx1"/>
                </a:solidFill>
                <a:latin typeface="+mj-lt"/>
                <a:ea typeface="ヒラギノ角ゴ Pro W3" pitchFamily="1" charset="-128"/>
              </a:rPr>
              <a:t> route</a:t>
            </a:r>
            <a:endParaRPr kumimoji="0" lang="fr-FR" sz="900" b="1" i="0" u="none" strike="noStrike" cap="none" normalizeH="0" baseline="0" dirty="0">
              <a:ln>
                <a:noFill/>
              </a:ln>
              <a:solidFill>
                <a:schemeClr val="tx1"/>
              </a:solidFill>
              <a:effectLst/>
              <a:latin typeface="+mj-lt"/>
              <a:ea typeface="ヒラギノ角ゴ Pro W3" pitchFamily="1" charset="-128"/>
            </a:endParaRPr>
          </a:p>
        </p:txBody>
      </p:sp>
      <p:sp>
        <p:nvSpPr>
          <p:cNvPr id="9" name="Légende encadrée 1 10"/>
          <p:cNvSpPr/>
          <p:nvPr/>
        </p:nvSpPr>
        <p:spPr bwMode="auto">
          <a:xfrm>
            <a:off x="4403985" y="2077313"/>
            <a:ext cx="1515951" cy="682769"/>
          </a:xfrm>
          <a:prstGeom prst="borderCallout1">
            <a:avLst>
              <a:gd name="adj1" fmla="val 56523"/>
              <a:gd name="adj2" fmla="val 104317"/>
              <a:gd name="adj3" fmla="val 92855"/>
              <a:gd name="adj4" fmla="val 131700"/>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NTV output tag: for </a:t>
            </a:r>
            <a:r>
              <a:rPr lang="en-US" sz="900" dirty="0">
                <a:latin typeface="+mj-lt"/>
              </a:rPr>
              <a:t>child up to 3 </a:t>
            </a:r>
            <a:r>
              <a:rPr lang="en-US" sz="900" dirty="0" err="1">
                <a:latin typeface="+mj-lt"/>
              </a:rPr>
              <a:t>yrs</a:t>
            </a:r>
            <a:r>
              <a:rPr lang="en-US" sz="900" dirty="0">
                <a:latin typeface="+mj-lt"/>
              </a:rPr>
              <a:t> old and traveling on their parent’s knees</a:t>
            </a:r>
            <a:endParaRPr kumimoji="0" lang="fr-FR" sz="900" b="1" i="0" u="none" strike="noStrike" cap="none" normalizeH="0" baseline="0" dirty="0">
              <a:ln>
                <a:noFill/>
              </a:ln>
              <a:solidFill>
                <a:schemeClr val="tx1"/>
              </a:solidFill>
              <a:effectLst/>
              <a:latin typeface="+mj-lt"/>
              <a:ea typeface="ヒラギノ角ゴ Pro W3" pitchFamily="1" charset="-128"/>
            </a:endParaRPr>
          </a:p>
        </p:txBody>
      </p:sp>
      <p:cxnSp>
        <p:nvCxnSpPr>
          <p:cNvPr id="11" name="Connecteur droit 10"/>
          <p:cNvCxnSpPr>
            <a:stCxn id="8" idx="1"/>
          </p:cNvCxnSpPr>
          <p:nvPr/>
        </p:nvCxnSpPr>
        <p:spPr>
          <a:xfrm flipH="1">
            <a:off x="7849158" y="2077313"/>
            <a:ext cx="213054" cy="1711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7" idx="3"/>
          </p:cNvCxnSpPr>
          <p:nvPr/>
        </p:nvCxnSpPr>
        <p:spPr>
          <a:xfrm flipH="1" flipV="1">
            <a:off x="3312654" y="3148608"/>
            <a:ext cx="96428" cy="145843"/>
          </a:xfrm>
          <a:prstGeom prst="line">
            <a:avLst/>
          </a:prstGeom>
          <a:ln>
            <a:solidFill>
              <a:srgbClr val="0027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96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565396"/>
          </a:xfrm>
        </p:spPr>
        <p:txBody>
          <a:bodyPr/>
          <a:lstStyle/>
          <a:p>
            <a:r>
              <a:rPr lang="en-US" dirty="0"/>
              <a:t>2. PTP Simple Example</a:t>
            </a:r>
          </a:p>
          <a:p>
            <a:r>
              <a:rPr lang="en-US" sz="1900" cap="none" dirty="0">
                <a:solidFill>
                  <a:schemeClr val="bg2"/>
                </a:solidFill>
              </a:rPr>
              <a:t>1) BPCP Request: Optional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a:t>
            </a:fld>
            <a:endParaRPr lang="en-US" dirty="0"/>
          </a:p>
        </p:txBody>
      </p:sp>
      <p:sp>
        <p:nvSpPr>
          <p:cNvPr id="8" name="Espace réservé du texte 1"/>
          <p:cNvSpPr>
            <a:spLocks noGrp="1"/>
          </p:cNvSpPr>
          <p:nvPr>
            <p:ph type="body" sz="quarter" idx="13"/>
          </p:nvPr>
        </p:nvSpPr>
        <p:spPr>
          <a:xfrm>
            <a:off x="631340" y="1636439"/>
            <a:ext cx="7915760" cy="3041923"/>
          </a:xfrm>
        </p:spPr>
        <p:txBody>
          <a:bodyPr/>
          <a:lstStyle/>
          <a:p>
            <a:pPr lvl="1"/>
            <a:r>
              <a:rPr lang="en-US" sz="1200" dirty="0"/>
              <a:t>&lt;locale&gt; </a:t>
            </a:r>
            <a:r>
              <a:rPr lang="en-US" sz="1200" dirty="0" err="1"/>
              <a:t>en_US</a:t>
            </a:r>
            <a:r>
              <a:rPr lang="en-US" sz="1200" dirty="0"/>
              <a:t> &lt;/locale&gt; </a:t>
            </a:r>
            <a:r>
              <a:rPr lang="en-US" sz="1200" dirty="0">
                <a:sym typeface="Wingdings" panose="05000000000000000000" pitchFamily="2" charset="2"/>
              </a:rPr>
              <a:t></a:t>
            </a:r>
            <a:r>
              <a:rPr lang="en-US" sz="1200" dirty="0"/>
              <a:t>  English is the only supported locale</a:t>
            </a:r>
          </a:p>
          <a:p>
            <a:pPr lvl="1"/>
            <a:r>
              <a:rPr lang="en-US" sz="1200" dirty="0"/>
              <a:t>&lt;</a:t>
            </a:r>
            <a:r>
              <a:rPr lang="en-US" sz="1200" dirty="0" err="1"/>
              <a:t>travelAgency</a:t>
            </a:r>
            <a:r>
              <a:rPr lang="en-US" sz="1200" dirty="0"/>
              <a:t>&gt; </a:t>
            </a:r>
          </a:p>
          <a:p>
            <a:pPr marL="0" lvl="1" indent="0">
              <a:buNone/>
            </a:pPr>
            <a:r>
              <a:rPr lang="en-US" sz="1200" dirty="0"/>
              <a:t>	&lt;</a:t>
            </a:r>
            <a:r>
              <a:rPr lang="en-US" sz="1200" dirty="0" err="1"/>
              <a:t>agencyType</a:t>
            </a:r>
            <a:r>
              <a:rPr lang="en-US" sz="1200" dirty="0"/>
              <a:t>&gt;&lt;/</a:t>
            </a:r>
            <a:r>
              <a:rPr lang="en-US" sz="1200" dirty="0" err="1"/>
              <a:t>agencyType</a:t>
            </a:r>
            <a:r>
              <a:rPr lang="en-US" sz="1200" dirty="0"/>
              <a:t>&gt;</a:t>
            </a:r>
          </a:p>
          <a:p>
            <a:pPr marL="0" lvl="1" indent="0">
              <a:buNone/>
            </a:pPr>
            <a:r>
              <a:rPr lang="en-US" sz="1200" dirty="0"/>
              <a:t>	&lt;</a:t>
            </a:r>
            <a:r>
              <a:rPr lang="en-US" sz="1200" dirty="0" err="1"/>
              <a:t>agencyId</a:t>
            </a:r>
            <a:r>
              <a:rPr lang="en-US" sz="1200" dirty="0"/>
              <a:t>&gt;&lt;/</a:t>
            </a:r>
            <a:r>
              <a:rPr lang="en-US" sz="1200" dirty="0" err="1"/>
              <a:t>agencyId</a:t>
            </a:r>
            <a:r>
              <a:rPr lang="en-US" sz="1200" dirty="0"/>
              <a:t>&gt;</a:t>
            </a:r>
          </a:p>
          <a:p>
            <a:pPr marL="0" lvl="1" indent="0">
              <a:buNone/>
            </a:pPr>
            <a:r>
              <a:rPr lang="en-US" sz="1200" dirty="0"/>
              <a:t>       &lt;/</a:t>
            </a:r>
            <a:r>
              <a:rPr lang="en-US" sz="1200" dirty="0" err="1"/>
              <a:t>travelAgency</a:t>
            </a:r>
            <a:r>
              <a:rPr lang="en-US" sz="1200" dirty="0"/>
              <a:t>&gt;</a:t>
            </a:r>
          </a:p>
          <a:p>
            <a:pPr lvl="1"/>
            <a:r>
              <a:rPr lang="en-US" sz="1200" dirty="0"/>
              <a:t>&lt;</a:t>
            </a:r>
            <a:r>
              <a:rPr lang="en-US" sz="1200" dirty="0" err="1"/>
              <a:t>viaCityCode</a:t>
            </a:r>
            <a:r>
              <a:rPr lang="en-US" sz="1200" dirty="0"/>
              <a:t>&gt;&lt;/</a:t>
            </a:r>
            <a:r>
              <a:rPr lang="en-US" sz="1200" dirty="0" err="1"/>
              <a:t>viaCityCode</a:t>
            </a:r>
            <a:r>
              <a:rPr lang="en-US" sz="1200" dirty="0"/>
              <a:t>&gt;</a:t>
            </a:r>
          </a:p>
          <a:p>
            <a:pPr lvl="1"/>
            <a:r>
              <a:rPr lang="en-US" sz="1200" dirty="0"/>
              <a:t>&lt;</a:t>
            </a:r>
            <a:r>
              <a:rPr lang="en-US" sz="1200" dirty="0" err="1"/>
              <a:t>viaStationCode</a:t>
            </a:r>
            <a:r>
              <a:rPr lang="en-US" sz="1200" dirty="0"/>
              <a:t>&gt;&lt;/</a:t>
            </a:r>
            <a:r>
              <a:rPr lang="en-US" sz="1200" dirty="0" err="1"/>
              <a:t>viaStationCode</a:t>
            </a:r>
            <a:r>
              <a:rPr lang="en-US" sz="1200" dirty="0"/>
              <a:t>&gt;</a:t>
            </a:r>
          </a:p>
          <a:p>
            <a:pPr lvl="1"/>
            <a:r>
              <a:rPr lang="en-US" sz="1200" dirty="0"/>
              <a:t>&lt;</a:t>
            </a:r>
            <a:r>
              <a:rPr lang="en-US" sz="1200" dirty="0" err="1"/>
              <a:t>alternateInventorySelection</a:t>
            </a:r>
            <a:r>
              <a:rPr lang="en-US" sz="1200" dirty="0"/>
              <a:t>&gt;&lt;/</a:t>
            </a:r>
            <a:r>
              <a:rPr lang="en-US" sz="1200" dirty="0" err="1"/>
              <a:t>alternateInventorySelection</a:t>
            </a:r>
            <a:r>
              <a:rPr lang="en-US" sz="1200" dirty="0"/>
              <a:t>&gt; </a:t>
            </a:r>
            <a:r>
              <a:rPr lang="en-US" sz="1200" dirty="0">
                <a:sym typeface="Wingdings" panose="05000000000000000000" pitchFamily="2" charset="2"/>
              </a:rPr>
              <a:t></a:t>
            </a:r>
            <a:r>
              <a:rPr lang="en-US" sz="1200" dirty="0"/>
              <a:t> For Direct Connections (ATOC, DB or RENFE)</a:t>
            </a:r>
          </a:p>
          <a:p>
            <a:pPr lvl="1"/>
            <a:r>
              <a:rPr lang="en-US" sz="1200" dirty="0"/>
              <a:t>&lt;</a:t>
            </a:r>
            <a:r>
              <a:rPr lang="en-US" sz="1200" dirty="0" err="1"/>
              <a:t>directTrainsOnly</a:t>
            </a:r>
            <a:r>
              <a:rPr lang="en-US" sz="1200" dirty="0"/>
              <a:t>&gt;&lt;/</a:t>
            </a:r>
            <a:r>
              <a:rPr lang="en-US" sz="1200" dirty="0" err="1"/>
              <a:t>directTrainsOnly</a:t>
            </a:r>
            <a:r>
              <a:rPr lang="en-US" sz="1200" dirty="0"/>
              <a:t>&gt; </a:t>
            </a:r>
            <a:r>
              <a:rPr lang="en-US" sz="1200" dirty="0">
                <a:sym typeface="Wingdings" panose="05000000000000000000" pitchFamily="2" charset="2"/>
              </a:rPr>
              <a:t></a:t>
            </a:r>
            <a:r>
              <a:rPr lang="en-US" sz="1200" dirty="0"/>
              <a:t> true or false</a:t>
            </a:r>
          </a:p>
          <a:p>
            <a:pPr lvl="1"/>
            <a:r>
              <a:rPr lang="en-US" sz="1200" dirty="0"/>
              <a:t>&lt;</a:t>
            </a:r>
            <a:r>
              <a:rPr lang="en-US" sz="1200" dirty="0" err="1"/>
              <a:t>anyStationCriteria</a:t>
            </a:r>
            <a:r>
              <a:rPr lang="en-US" sz="1200" dirty="0"/>
              <a:t>&gt;&lt;/</a:t>
            </a:r>
            <a:r>
              <a:rPr lang="en-US" sz="1200" dirty="0" err="1"/>
              <a:t>anyStationCriteria</a:t>
            </a:r>
            <a:r>
              <a:rPr lang="en-US" sz="1200" dirty="0"/>
              <a:t>&gt; </a:t>
            </a:r>
            <a:r>
              <a:rPr lang="en-US" sz="1200" dirty="0">
                <a:sym typeface="Wingdings" panose="05000000000000000000" pitchFamily="2" charset="2"/>
              </a:rPr>
              <a:t></a:t>
            </a:r>
            <a:r>
              <a:rPr lang="en-US" sz="1200" dirty="0"/>
              <a:t> ABS: for Any Belgian Stations option</a:t>
            </a:r>
          </a:p>
        </p:txBody>
      </p:sp>
      <p:sp>
        <p:nvSpPr>
          <p:cNvPr id="9" name="Accolade fermante 8"/>
          <p:cNvSpPr/>
          <p:nvPr/>
        </p:nvSpPr>
        <p:spPr bwMode="auto">
          <a:xfrm>
            <a:off x="3723679" y="1951513"/>
            <a:ext cx="294218" cy="741759"/>
          </a:xfrm>
          <a:prstGeom prst="rightBrace">
            <a:avLst>
              <a:gd name="adj1" fmla="val 8333"/>
              <a:gd name="adj2" fmla="val 49494"/>
            </a:avLst>
          </a:prstGeom>
          <a:ln>
            <a:solidFill>
              <a:schemeClr val="accent2"/>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a:ln>
                <a:noFill/>
              </a:ln>
              <a:solidFill>
                <a:schemeClr val="tx1"/>
              </a:solidFill>
              <a:effectLst/>
              <a:latin typeface="Arial" charset="0"/>
              <a:ea typeface="ヒラギノ角ゴ Pro W3" pitchFamily="1" charset="-128"/>
            </a:endParaRPr>
          </a:p>
        </p:txBody>
      </p:sp>
      <p:sp>
        <p:nvSpPr>
          <p:cNvPr id="10" name="ZoneTexte 9"/>
          <p:cNvSpPr txBox="1"/>
          <p:nvPr/>
        </p:nvSpPr>
        <p:spPr>
          <a:xfrm>
            <a:off x="4136092" y="2045393"/>
            <a:ext cx="3939270" cy="553998"/>
          </a:xfrm>
          <a:prstGeom prst="rect">
            <a:avLst/>
          </a:prstGeom>
          <a:noFill/>
        </p:spPr>
        <p:txBody>
          <a:bodyPr wrap="square" rtlCol="0">
            <a:spAutoFit/>
          </a:bodyPr>
          <a:lstStyle/>
          <a:p>
            <a:r>
              <a:rPr lang="fr-FR" sz="1000" dirty="0">
                <a:solidFill>
                  <a:schemeClr val="accent2"/>
                </a:solidFill>
              </a:rPr>
              <a:t>For a GSA </a:t>
            </a:r>
            <a:r>
              <a:rPr lang="fr-FR" sz="1000" dirty="0" err="1">
                <a:solidFill>
                  <a:schemeClr val="accent2"/>
                </a:solidFill>
              </a:rPr>
              <a:t>that</a:t>
            </a:r>
            <a:r>
              <a:rPr lang="fr-FR" sz="1000" dirty="0">
                <a:solidFill>
                  <a:schemeClr val="accent2"/>
                </a:solidFill>
              </a:rPr>
              <a:t> </a:t>
            </a:r>
            <a:r>
              <a:rPr lang="fr-FR" sz="1000" dirty="0" err="1">
                <a:solidFill>
                  <a:schemeClr val="accent2"/>
                </a:solidFill>
              </a:rPr>
              <a:t>is</a:t>
            </a:r>
            <a:r>
              <a:rPr lang="fr-FR" sz="1000" dirty="0">
                <a:solidFill>
                  <a:schemeClr val="accent2"/>
                </a:solidFill>
              </a:rPr>
              <a:t> </a:t>
            </a:r>
            <a:r>
              <a:rPr lang="fr-FR" sz="1000" dirty="0" err="1">
                <a:solidFill>
                  <a:schemeClr val="accent2"/>
                </a:solidFill>
              </a:rPr>
              <a:t>using</a:t>
            </a:r>
            <a:r>
              <a:rPr lang="fr-FR" sz="1000" dirty="0">
                <a:solidFill>
                  <a:schemeClr val="accent2"/>
                </a:solidFill>
              </a:rPr>
              <a:t> SOAP</a:t>
            </a:r>
          </a:p>
          <a:p>
            <a:r>
              <a:rPr lang="fr-FR" sz="1000" dirty="0" err="1">
                <a:solidFill>
                  <a:schemeClr val="accent2"/>
                </a:solidFill>
              </a:rPr>
              <a:t>Agencytype</a:t>
            </a:r>
            <a:r>
              <a:rPr lang="fr-FR" sz="1000" dirty="0">
                <a:solidFill>
                  <a:schemeClr val="accent2"/>
                </a:solidFill>
              </a:rPr>
              <a:t>: EAN ( Euronet </a:t>
            </a:r>
            <a:r>
              <a:rPr lang="fr-FR" sz="1000" dirty="0" err="1">
                <a:solidFill>
                  <a:schemeClr val="accent2"/>
                </a:solidFill>
              </a:rPr>
              <a:t>Account</a:t>
            </a:r>
            <a:r>
              <a:rPr lang="fr-FR" sz="1000" dirty="0">
                <a:solidFill>
                  <a:schemeClr val="accent2"/>
                </a:solidFill>
              </a:rPr>
              <a:t> </a:t>
            </a:r>
            <a:r>
              <a:rPr lang="fr-FR" sz="1000" dirty="0" err="1">
                <a:solidFill>
                  <a:schemeClr val="accent2"/>
                </a:solidFill>
              </a:rPr>
              <a:t>Number</a:t>
            </a:r>
            <a:r>
              <a:rPr lang="fr-FR" sz="1000" dirty="0">
                <a:solidFill>
                  <a:schemeClr val="accent2"/>
                </a:solidFill>
              </a:rPr>
              <a:t>)</a:t>
            </a:r>
          </a:p>
          <a:p>
            <a:r>
              <a:rPr lang="fr-FR" sz="1000" dirty="0" err="1">
                <a:solidFill>
                  <a:schemeClr val="accent2"/>
                </a:solidFill>
              </a:rPr>
              <a:t>AgencyID</a:t>
            </a:r>
            <a:r>
              <a:rPr lang="fr-FR" sz="1000" dirty="0">
                <a:solidFill>
                  <a:schemeClr val="accent2"/>
                </a:solidFill>
              </a:rPr>
              <a:t>: Euronet </a:t>
            </a:r>
            <a:r>
              <a:rPr lang="fr-FR" sz="1000" dirty="0" err="1">
                <a:solidFill>
                  <a:schemeClr val="accent2"/>
                </a:solidFill>
              </a:rPr>
              <a:t>number</a:t>
            </a:r>
            <a:r>
              <a:rPr lang="fr-FR" sz="1000" dirty="0">
                <a:solidFill>
                  <a:schemeClr val="accent2"/>
                </a:solidFill>
              </a:rPr>
              <a:t> of the agent</a:t>
            </a:r>
          </a:p>
        </p:txBody>
      </p:sp>
      <p:sp>
        <p:nvSpPr>
          <p:cNvPr id="11" name="Accolade fermante 10"/>
          <p:cNvSpPr/>
          <p:nvPr/>
        </p:nvSpPr>
        <p:spPr bwMode="auto">
          <a:xfrm>
            <a:off x="3723679" y="3148608"/>
            <a:ext cx="201043" cy="357334"/>
          </a:xfrm>
          <a:prstGeom prst="rightBrace">
            <a:avLst>
              <a:gd name="adj1" fmla="val 8333"/>
              <a:gd name="adj2" fmla="val 49494"/>
            </a:avLst>
          </a:prstGeom>
          <a:ln>
            <a:solidFill>
              <a:schemeClr val="accent2"/>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000" b="1" i="0" u="none" strike="noStrike" cap="none" normalizeH="0" baseline="0" dirty="0">
              <a:ln>
                <a:noFill/>
              </a:ln>
              <a:solidFill>
                <a:schemeClr val="tx1"/>
              </a:solidFill>
              <a:effectLst/>
              <a:latin typeface="Arial" charset="0"/>
              <a:ea typeface="ヒラギノ角ゴ Pro W3" pitchFamily="1" charset="-128"/>
            </a:endParaRPr>
          </a:p>
        </p:txBody>
      </p:sp>
      <p:sp>
        <p:nvSpPr>
          <p:cNvPr id="12" name="ZoneTexte 11"/>
          <p:cNvSpPr txBox="1"/>
          <p:nvPr/>
        </p:nvSpPr>
        <p:spPr>
          <a:xfrm>
            <a:off x="3924722" y="3204164"/>
            <a:ext cx="3559630" cy="246221"/>
          </a:xfrm>
          <a:prstGeom prst="rect">
            <a:avLst/>
          </a:prstGeom>
          <a:noFill/>
        </p:spPr>
        <p:txBody>
          <a:bodyPr wrap="square" rtlCol="0">
            <a:spAutoFit/>
          </a:bodyPr>
          <a:lstStyle/>
          <a:p>
            <a:r>
              <a:rPr lang="fr-FR" sz="1000" dirty="0" err="1">
                <a:solidFill>
                  <a:schemeClr val="accent2"/>
                </a:solidFill>
              </a:rPr>
              <a:t>Intermediary</a:t>
            </a:r>
            <a:r>
              <a:rPr lang="fr-FR" sz="1000" dirty="0">
                <a:solidFill>
                  <a:schemeClr val="accent2"/>
                </a:solidFill>
              </a:rPr>
              <a:t> city/station</a:t>
            </a:r>
          </a:p>
        </p:txBody>
      </p:sp>
    </p:spTree>
    <p:extLst>
      <p:ext uri="{BB962C8B-B14F-4D97-AF65-F5344CB8AC3E}">
        <p14:creationId xmlns:p14="http://schemas.microsoft.com/office/powerpoint/2010/main" val="17058023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4.3-4.4)   Booking Creation request and response</a:t>
            </a:r>
          </a:p>
          <a:p>
            <a:pPr lvl="1">
              <a:spcAft>
                <a:spcPts val="600"/>
              </a:spcAft>
            </a:pPr>
            <a:r>
              <a:rPr lang="en-US" sz="1500" dirty="0"/>
              <a:t>No particular tag, the field &lt;</a:t>
            </a:r>
            <a:r>
              <a:rPr lang="en-US" sz="1500" dirty="0" err="1"/>
              <a:t>immediateTicketing</a:t>
            </a:r>
            <a:r>
              <a:rPr lang="en-US" sz="1500" dirty="0"/>
              <a:t>&gt; is not filled, the TTL (Ticketing Time Limit) of NTV is 1 day from 20/10/2016.</a:t>
            </a:r>
          </a:p>
          <a:p>
            <a:pPr lvl="1">
              <a:spcAft>
                <a:spcPts val="600"/>
              </a:spcAft>
            </a:pPr>
            <a:r>
              <a:rPr lang="en-US" sz="1500" dirty="0"/>
              <a:t>No need to add the printing option, PAH is by default</a:t>
            </a:r>
          </a:p>
          <a:p>
            <a:pPr marL="0" lvl="1" indent="0">
              <a:spcAft>
                <a:spcPts val="600"/>
              </a:spcAft>
              <a:buSzPct val="25000"/>
              <a:buBlip>
                <a:blip r:embed="rId2"/>
              </a:buBlip>
            </a:pPr>
            <a:r>
              <a:rPr lang="en-US" dirty="0">
                <a:solidFill>
                  <a:schemeClr val="accent6"/>
                </a:solidFill>
              </a:rPr>
              <a:t>4.5-4.6) Confirm Allowance Payment </a:t>
            </a:r>
            <a:r>
              <a:rPr lang="en-US" dirty="0" err="1">
                <a:solidFill>
                  <a:schemeClr val="accent6"/>
                </a:solidFill>
              </a:rPr>
              <a:t>resquest</a:t>
            </a:r>
            <a:r>
              <a:rPr lang="en-US" dirty="0">
                <a:solidFill>
                  <a:schemeClr val="accent6"/>
                </a:solidFill>
              </a:rPr>
              <a:t> and response</a:t>
            </a:r>
          </a:p>
          <a:p>
            <a:pPr lvl="1">
              <a:spcAft>
                <a:spcPts val="600"/>
              </a:spcAft>
            </a:pPr>
            <a:r>
              <a:rPr lang="en-US" sz="1500" dirty="0"/>
              <a:t>Same structure as the normal ones</a:t>
            </a:r>
          </a:p>
          <a:p>
            <a:pPr lvl="1">
              <a:spcAft>
                <a:spcPts val="600"/>
              </a:spcAft>
            </a:pPr>
            <a:r>
              <a:rPr lang="en-US" sz="1500" dirty="0"/>
              <a:t>No particular tag but the field &lt;</a:t>
            </a:r>
            <a:r>
              <a:rPr lang="en-US" sz="1500" dirty="0" err="1"/>
              <a:t>immediateTicketing</a:t>
            </a:r>
            <a:r>
              <a:rPr lang="en-US" sz="1500" dirty="0"/>
              <a:t>&gt; is not filled</a:t>
            </a:r>
          </a:p>
          <a:p>
            <a:pPr marL="0" lvl="1" indent="0">
              <a:spcAft>
                <a:spcPts val="600"/>
              </a:spcAft>
              <a:buSzPct val="25000"/>
              <a:buBlip>
                <a:blip r:embed="rId2"/>
              </a:buBlip>
            </a:pPr>
            <a:r>
              <a:rPr lang="en-US" dirty="0">
                <a:solidFill>
                  <a:schemeClr val="accent6"/>
                </a:solidFill>
              </a:rPr>
              <a:t>4.7) Booking Details Search Request</a:t>
            </a:r>
          </a:p>
          <a:p>
            <a:pPr lvl="1">
              <a:spcAft>
                <a:spcPts val="600"/>
              </a:spcAft>
            </a:pPr>
            <a:r>
              <a:rPr lang="en-US" sz="1500" dirty="0"/>
              <a:t>Same request as the normal one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140</a:t>
            </a:fld>
            <a:endParaRPr lang="en-US" dirty="0"/>
          </a:p>
        </p:txBody>
      </p:sp>
    </p:spTree>
    <p:extLst>
      <p:ext uri="{BB962C8B-B14F-4D97-AF65-F5344CB8AC3E}">
        <p14:creationId xmlns:p14="http://schemas.microsoft.com/office/powerpoint/2010/main" val="17322593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4.8) Booking Details Search Response</a:t>
            </a:r>
            <a:endParaRPr lang="en-US" sz="1500" dirty="0"/>
          </a:p>
          <a:p>
            <a:pPr lvl="1">
              <a:spcAft>
                <a:spcPts val="600"/>
              </a:spcAft>
            </a:pPr>
            <a:r>
              <a:rPr lang="en-US" sz="1500" dirty="0"/>
              <a:t>NO PAH URL once the booking is confirmed</a:t>
            </a:r>
          </a:p>
          <a:p>
            <a:pPr lvl="1">
              <a:spcAft>
                <a:spcPts val="600"/>
              </a:spcAft>
            </a:pPr>
            <a:r>
              <a:rPr lang="en-US" sz="1500" dirty="0"/>
              <a:t>The field &lt;</a:t>
            </a:r>
            <a:r>
              <a:rPr lang="en-US" sz="1500" dirty="0" err="1"/>
              <a:t>immediateTicketing</a:t>
            </a:r>
            <a:r>
              <a:rPr lang="en-US" sz="1500" dirty="0"/>
              <a:t>&gt; is not filled</a:t>
            </a:r>
          </a:p>
          <a:p>
            <a:pPr lvl="1">
              <a:spcAft>
                <a:spcPts val="600"/>
              </a:spcAft>
            </a:pPr>
            <a:r>
              <a:rPr lang="en-US" sz="1500" dirty="0"/>
              <a:t>It is up to you to build the PAH document yourself by picking up relevant data in the </a:t>
            </a:r>
            <a:r>
              <a:rPr lang="en-US" sz="1500" dirty="0" err="1"/>
              <a:t>BookingDetailsSearch</a:t>
            </a:r>
            <a:r>
              <a:rPr lang="en-US" sz="1500" dirty="0"/>
              <a:t> and send it to your customers in the confirmation email</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4) NTV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141</a:t>
            </a:fld>
            <a:endParaRPr lang="en-US" dirty="0"/>
          </a:p>
        </p:txBody>
      </p:sp>
    </p:spTree>
    <p:extLst>
      <p:ext uri="{BB962C8B-B14F-4D97-AF65-F5344CB8AC3E}">
        <p14:creationId xmlns:p14="http://schemas.microsoft.com/office/powerpoint/2010/main" val="13447592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142</a:t>
            </a:fld>
            <a:endParaRPr lang="en-US" dirty="0"/>
          </a:p>
        </p:txBody>
      </p:sp>
      <p:sp>
        <p:nvSpPr>
          <p:cNvPr id="4" name="Espace réservé du texte 3"/>
          <p:cNvSpPr>
            <a:spLocks noGrp="1"/>
          </p:cNvSpPr>
          <p:nvPr>
            <p:ph type="body" sz="quarter" idx="17"/>
          </p:nvPr>
        </p:nvSpPr>
        <p:spPr/>
        <p:txBody>
          <a:bodyPr/>
          <a:lstStyle/>
          <a:p>
            <a:r>
              <a:rPr lang="en-US" dirty="0"/>
              <a:t>5. Direct Connections</a:t>
            </a:r>
          </a:p>
          <a:p>
            <a:r>
              <a:rPr lang="en-US" sz="1600" b="0" dirty="0">
                <a:solidFill>
                  <a:srgbClr val="912A75"/>
                </a:solidFill>
              </a:rPr>
              <a:t>5) </a:t>
            </a:r>
            <a:r>
              <a:rPr lang="en-US" sz="1600" b="0" dirty="0" err="1">
                <a:solidFill>
                  <a:srgbClr val="912A75"/>
                </a:solidFill>
              </a:rPr>
              <a:t>TrenItalia</a:t>
            </a:r>
            <a:r>
              <a:rPr lang="en-US" sz="1600" b="0" dirty="0">
                <a:solidFill>
                  <a:srgbClr val="912A75"/>
                </a:solidFill>
              </a:rPr>
              <a:t> Direct Connection</a:t>
            </a:r>
          </a:p>
        </p:txBody>
      </p:sp>
    </p:spTree>
    <p:extLst>
      <p:ext uri="{BB962C8B-B14F-4D97-AF65-F5344CB8AC3E}">
        <p14:creationId xmlns:p14="http://schemas.microsoft.com/office/powerpoint/2010/main" val="41345386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lvl="1">
              <a:spcAft>
                <a:spcPts val="600"/>
              </a:spcAft>
            </a:pPr>
            <a:r>
              <a:rPr lang="en-US" dirty="0"/>
              <a:t>Scope: domestic long distance trains (</a:t>
            </a:r>
            <a:r>
              <a:rPr lang="en-US" dirty="0" err="1"/>
              <a:t>FrecciaRossa</a:t>
            </a:r>
            <a:r>
              <a:rPr lang="en-US" dirty="0"/>
              <a:t>, </a:t>
            </a:r>
            <a:r>
              <a:rPr lang="en-US" dirty="0" err="1"/>
              <a:t>FressiaBianca</a:t>
            </a:r>
            <a:r>
              <a:rPr lang="en-US" dirty="0"/>
              <a:t>, </a:t>
            </a:r>
            <a:r>
              <a:rPr lang="en-US" dirty="0" err="1"/>
              <a:t>FrecciaArgento</a:t>
            </a:r>
            <a:r>
              <a:rPr lang="en-US" dirty="0"/>
              <a:t>, Intercity and </a:t>
            </a:r>
            <a:r>
              <a:rPr lang="en-US" dirty="0" err="1"/>
              <a:t>Eurocity</a:t>
            </a:r>
            <a:r>
              <a:rPr lang="en-US" dirty="0"/>
              <a:t> on domestic part) and </a:t>
            </a:r>
            <a:r>
              <a:rPr lang="en-US" dirty="0" err="1"/>
              <a:t>Thello</a:t>
            </a:r>
            <a:r>
              <a:rPr lang="en-US" dirty="0"/>
              <a:t> night trains are available via the new Direct Connection. </a:t>
            </a:r>
          </a:p>
          <a:p>
            <a:pPr lvl="1">
              <a:spcAft>
                <a:spcPts val="600"/>
              </a:spcAft>
            </a:pPr>
            <a:endParaRPr lang="en-US" dirty="0"/>
          </a:p>
          <a:p>
            <a:pPr lvl="1">
              <a:spcAft>
                <a:spcPts val="600"/>
              </a:spcAft>
            </a:pPr>
            <a:r>
              <a:rPr lang="en-US" dirty="0"/>
              <a:t>TI DC is working with a logic of CITIES inside BPCP. Only main stations are available within this Direct Connection. The exact same city codes can be used as the ones we currently use to get Hermes fares (ITRMA for Rome…). This means there is no need to create a dedicated city mapping for this direct connection.</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143</a:t>
            </a:fld>
            <a:endParaRPr lang="en-US" dirty="0"/>
          </a:p>
        </p:txBody>
      </p:sp>
    </p:spTree>
    <p:extLst>
      <p:ext uri="{BB962C8B-B14F-4D97-AF65-F5344CB8AC3E}">
        <p14:creationId xmlns:p14="http://schemas.microsoft.com/office/powerpoint/2010/main" val="8754243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8117918" cy="3208338"/>
          </a:xfrm>
        </p:spPr>
        <p:txBody>
          <a:bodyPr/>
          <a:lstStyle/>
          <a:p>
            <a:pPr>
              <a:spcAft>
                <a:spcPts val="600"/>
              </a:spcAft>
            </a:pPr>
            <a:r>
              <a:rPr lang="en-US" sz="2000" dirty="0">
                <a:solidFill>
                  <a:schemeClr val="accent6"/>
                </a:solidFill>
              </a:rPr>
              <a:t>Settings</a:t>
            </a:r>
          </a:p>
          <a:p>
            <a:pPr>
              <a:spcAft>
                <a:spcPts val="600"/>
              </a:spcAft>
            </a:pPr>
            <a:r>
              <a:rPr lang="en-US" sz="2000" dirty="0"/>
              <a:t>The setting done inside the </a:t>
            </a:r>
            <a:r>
              <a:rPr lang="en-US" sz="2000" dirty="0" err="1"/>
              <a:t>Euronet</a:t>
            </a:r>
            <a:r>
              <a:rPr lang="en-US" sz="2000" dirty="0"/>
              <a:t> back office by Rail Europe will determine the access to:</a:t>
            </a:r>
          </a:p>
          <a:p>
            <a:pPr lvl="1">
              <a:spcAft>
                <a:spcPts val="600"/>
              </a:spcAft>
            </a:pPr>
            <a:r>
              <a:rPr lang="en-US" sz="1200" dirty="0" err="1"/>
              <a:t>TrenItalia</a:t>
            </a:r>
            <a:r>
              <a:rPr lang="en-US" sz="1200" dirty="0"/>
              <a:t> DC </a:t>
            </a:r>
          </a:p>
          <a:p>
            <a:pPr lvl="1">
              <a:spcAft>
                <a:spcPts val="600"/>
              </a:spcAft>
            </a:pPr>
            <a:r>
              <a:rPr lang="en-US" sz="1200" dirty="0"/>
              <a:t>Hermes (no </a:t>
            </a:r>
            <a:r>
              <a:rPr lang="en-US" sz="1200" dirty="0" err="1"/>
              <a:t>TrenItalia</a:t>
            </a:r>
            <a:r>
              <a:rPr lang="en-US" sz="1200" dirty="0"/>
              <a:t> DC)</a:t>
            </a:r>
          </a:p>
          <a:p>
            <a:pPr lvl="1">
              <a:spcAft>
                <a:spcPts val="600"/>
              </a:spcAft>
            </a:pPr>
            <a:r>
              <a:rPr lang="en-US" sz="1200" dirty="0"/>
              <a:t>Both</a:t>
            </a:r>
          </a:p>
          <a:p>
            <a:pPr>
              <a:spcAft>
                <a:spcPts val="600"/>
              </a:spcAft>
            </a:pPr>
            <a:r>
              <a:rPr lang="en-US" sz="2000" dirty="0"/>
              <a:t>According to the parameter, the same BPCP will give different results.</a:t>
            </a:r>
          </a:p>
          <a:p>
            <a:pPr>
              <a:spcAft>
                <a:spcPts val="600"/>
              </a:spcAft>
            </a:pPr>
            <a:endParaRPr lang="en-US" sz="2000" dirty="0"/>
          </a:p>
          <a:p>
            <a:pPr>
              <a:spcAft>
                <a:spcPts val="600"/>
              </a:spcAft>
            </a:pPr>
            <a:r>
              <a:rPr lang="en-US" sz="2000" dirty="0"/>
              <a:t>The settings are done by Rail Europe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144</a:t>
            </a:fld>
            <a:endParaRPr lang="en-US" dirty="0"/>
          </a:p>
        </p:txBody>
      </p:sp>
    </p:spTree>
    <p:extLst>
      <p:ext uri="{BB962C8B-B14F-4D97-AF65-F5344CB8AC3E}">
        <p14:creationId xmlns:p14="http://schemas.microsoft.com/office/powerpoint/2010/main" val="42858541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2000" dirty="0">
                <a:solidFill>
                  <a:schemeClr val="accent6"/>
                </a:solidFill>
              </a:rPr>
              <a:t>Pre-confirmation Logic</a:t>
            </a:r>
          </a:p>
          <a:p>
            <a:pPr lvl="1">
              <a:spcAft>
                <a:spcPts val="600"/>
              </a:spcAft>
            </a:pPr>
            <a:r>
              <a:rPr lang="en-US" sz="1500" dirty="0" err="1"/>
              <a:t>TrenItalia</a:t>
            </a:r>
            <a:r>
              <a:rPr lang="en-US" sz="1500" dirty="0"/>
              <a:t> DC can work with </a:t>
            </a:r>
            <a:r>
              <a:rPr lang="en-US" sz="1500" dirty="0" err="1"/>
              <a:t>postoclick</a:t>
            </a:r>
            <a:r>
              <a:rPr lang="en-US" sz="1500" dirty="0"/>
              <a:t> session. The number of sessions is limited by </a:t>
            </a:r>
            <a:r>
              <a:rPr lang="en-US" sz="1500" dirty="0" err="1"/>
              <a:t>TrenItalia</a:t>
            </a:r>
            <a:r>
              <a:rPr lang="en-US" sz="1500" dirty="0"/>
              <a:t>.</a:t>
            </a:r>
          </a:p>
          <a:p>
            <a:pPr lvl="2">
              <a:spcAft>
                <a:spcPts val="600"/>
              </a:spcAft>
            </a:pPr>
            <a:r>
              <a:rPr lang="en-US" dirty="0"/>
              <a:t>If you decide to use the preconfirmation, you have the choice between sessions of 1h or 48h. </a:t>
            </a:r>
          </a:p>
          <a:p>
            <a:pPr lvl="2">
              <a:spcAft>
                <a:spcPts val="600"/>
              </a:spcAft>
            </a:pPr>
            <a:r>
              <a:rPr lang="en-US" dirty="0"/>
              <a:t>A dedicated WS request will be needed on </a:t>
            </a:r>
            <a:r>
              <a:rPr lang="en-US" dirty="0" err="1"/>
              <a:t>BookingModification</a:t>
            </a:r>
            <a:r>
              <a:rPr lang="en-US" dirty="0"/>
              <a:t> to request a </a:t>
            </a:r>
            <a:r>
              <a:rPr lang="en-US" dirty="0" err="1"/>
              <a:t>postoclick</a:t>
            </a:r>
            <a:r>
              <a:rPr lang="en-US" dirty="0"/>
              <a:t> session.</a:t>
            </a:r>
          </a:p>
          <a:p>
            <a:pPr lvl="1">
              <a:spcAft>
                <a:spcPts val="600"/>
              </a:spcAft>
            </a:pPr>
            <a:r>
              <a:rPr lang="en-US" sz="1500" dirty="0" err="1"/>
              <a:t>TrenItalia</a:t>
            </a:r>
            <a:r>
              <a:rPr lang="en-US" sz="1500" dirty="0"/>
              <a:t> DC can be used without the preconfirmation.</a:t>
            </a:r>
          </a:p>
          <a:p>
            <a:pPr lvl="2">
              <a:spcAft>
                <a:spcPts val="600"/>
              </a:spcAft>
            </a:pPr>
            <a:r>
              <a:rPr lang="en-US" dirty="0"/>
              <a:t>If you decide not to use the preconfirmation, you will have your ticket automatically confirmed for 20 minutes after the </a:t>
            </a:r>
            <a:r>
              <a:rPr lang="en-US" dirty="0" err="1"/>
              <a:t>BookingCreation</a:t>
            </a:r>
            <a:r>
              <a:rPr lang="en-US" dirty="0"/>
              <a:t>. After the 20 minutes, your booking will be canceled. </a:t>
            </a:r>
          </a:p>
          <a:p>
            <a:pPr lvl="1">
              <a:spcAft>
                <a:spcPts val="600"/>
              </a:spcAft>
            </a:pPr>
            <a:r>
              <a:rPr lang="en-US" sz="1500" dirty="0"/>
              <a:t>The settings of the preconfirmation (No, 1h or 48h) are done by Rail Europe directly</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145</a:t>
            </a:fld>
            <a:endParaRPr lang="en-US" dirty="0"/>
          </a:p>
        </p:txBody>
      </p:sp>
    </p:spTree>
    <p:extLst>
      <p:ext uri="{BB962C8B-B14F-4D97-AF65-F5344CB8AC3E}">
        <p14:creationId xmlns:p14="http://schemas.microsoft.com/office/powerpoint/2010/main" val="301804364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lvl="1">
              <a:spcAft>
                <a:spcPts val="600"/>
              </a:spcAft>
            </a:pPr>
            <a:r>
              <a:rPr lang="en-US" sz="1500" dirty="0"/>
              <a:t>The following families refer to </a:t>
            </a:r>
            <a:r>
              <a:rPr lang="en-US" sz="1500" dirty="0" err="1"/>
              <a:t>TrenItalia</a:t>
            </a:r>
            <a:r>
              <a:rPr lang="en-US" sz="1500" dirty="0"/>
              <a:t> Direct Connection</a:t>
            </a:r>
          </a:p>
          <a:p>
            <a:pPr lvl="1">
              <a:spcAft>
                <a:spcPts val="600"/>
              </a:spcAft>
            </a:pPr>
            <a:endParaRPr lang="en-US" sz="1500" dirty="0"/>
          </a:p>
          <a:p>
            <a:pPr lvl="1">
              <a:spcAft>
                <a:spcPts val="600"/>
              </a:spcAft>
            </a:pPr>
            <a:endParaRPr lang="en-US" sz="1500" dirty="0"/>
          </a:p>
          <a:p>
            <a:pPr lvl="1">
              <a:spcAft>
                <a:spcPts val="600"/>
              </a:spcAft>
            </a:pPr>
            <a:endParaRPr lang="en-US" sz="1500" dirty="0"/>
          </a:p>
          <a:p>
            <a:pPr lvl="1">
              <a:spcAft>
                <a:spcPts val="600"/>
              </a:spcAft>
            </a:pPr>
            <a:endParaRPr lang="en-US" sz="1500" dirty="0"/>
          </a:p>
          <a:p>
            <a:pPr lvl="1">
              <a:spcAft>
                <a:spcPts val="600"/>
              </a:spcAft>
            </a:pPr>
            <a:endParaRPr lang="en-US" sz="1500" dirty="0"/>
          </a:p>
          <a:p>
            <a:pPr lvl="1">
              <a:spcAft>
                <a:spcPts val="600"/>
              </a:spcAft>
            </a:pPr>
            <a:endParaRPr lang="en-US" sz="1500" dirty="0"/>
          </a:p>
          <a:p>
            <a:pPr lvl="1">
              <a:spcAft>
                <a:spcPts val="600"/>
              </a:spcAft>
            </a:pPr>
            <a:r>
              <a:rPr lang="en-US" sz="1500" dirty="0"/>
              <a:t>Printing option is only PAH. The PAH document is a PDF file and will be available once the booking is confirmed inside the </a:t>
            </a:r>
            <a:r>
              <a:rPr lang="en-US" sz="1500" dirty="0" err="1"/>
              <a:t>BookingDetailsSearch</a:t>
            </a:r>
            <a:r>
              <a:rPr lang="en-US" sz="1500" dirty="0"/>
              <a: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146</a:t>
            </a:fld>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1321246"/>
              </p:ext>
            </p:extLst>
          </p:nvPr>
        </p:nvGraphicFramePr>
        <p:xfrm>
          <a:off x="2664534" y="2294414"/>
          <a:ext cx="3849370" cy="779780"/>
        </p:xfrm>
        <a:graphic>
          <a:graphicData uri="http://schemas.openxmlformats.org/drawingml/2006/table">
            <a:tbl>
              <a:tblPr firstRow="1" firstCol="1" bandRow="1">
                <a:tableStyleId>{6E25E649-3F16-4E02-A733-19D2CDBF48F0}</a:tableStyleId>
              </a:tblPr>
              <a:tblGrid>
                <a:gridCol w="292481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tblGrid>
              <a:tr h="246380">
                <a:tc>
                  <a:txBody>
                    <a:bodyPr/>
                    <a:lstStyle/>
                    <a:p>
                      <a:pPr>
                        <a:lnSpc>
                          <a:spcPct val="115000"/>
                        </a:lnSpc>
                        <a:spcAft>
                          <a:spcPts val="0"/>
                        </a:spcAft>
                      </a:pPr>
                      <a:r>
                        <a:rPr lang="en-US" sz="1100">
                          <a:effectLst/>
                        </a:rPr>
                        <a:t>Name</a:t>
                      </a:r>
                      <a:endParaRPr lang="fr-FR" sz="1100">
                        <a:effectLst/>
                        <a:latin typeface="Arial" panose="020B0604020202020204" pitchFamily="34"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100">
                          <a:effectLst/>
                        </a:rPr>
                        <a:t>ID</a:t>
                      </a:r>
                      <a:endParaRPr lang="fr-FR" sz="110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6380">
                <a:tc>
                  <a:txBody>
                    <a:bodyPr/>
                    <a:lstStyle/>
                    <a:p>
                      <a:pPr>
                        <a:lnSpc>
                          <a:spcPct val="115000"/>
                        </a:lnSpc>
                        <a:spcAft>
                          <a:spcPts val="0"/>
                        </a:spcAft>
                      </a:pPr>
                      <a:r>
                        <a:rPr lang="en-US" sz="1100">
                          <a:effectLst/>
                        </a:rPr>
                        <a:t>TI DIRECT - THELLO</a:t>
                      </a:r>
                      <a:endParaRPr lang="fr-FR" sz="1100">
                        <a:effectLst/>
                        <a:latin typeface="Arial" panose="020B0604020202020204" pitchFamily="34"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100">
                          <a:effectLst/>
                        </a:rPr>
                        <a:t>300104</a:t>
                      </a:r>
                      <a:endParaRPr lang="fr-FR" sz="110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87020">
                <a:tc>
                  <a:txBody>
                    <a:bodyPr/>
                    <a:lstStyle/>
                    <a:p>
                      <a:pPr>
                        <a:lnSpc>
                          <a:spcPct val="115000"/>
                        </a:lnSpc>
                        <a:spcAft>
                          <a:spcPts val="0"/>
                        </a:spcAft>
                      </a:pPr>
                      <a:r>
                        <a:rPr lang="en-US" sz="1100">
                          <a:effectLst/>
                        </a:rPr>
                        <a:t>TI DIRECT - DOMESTIC LONG DISTANCE</a:t>
                      </a:r>
                      <a:endParaRPr lang="fr-FR" sz="1100">
                        <a:effectLst/>
                        <a:latin typeface="Arial" panose="020B0604020202020204" pitchFamily="34"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100" dirty="0">
                          <a:effectLst/>
                        </a:rPr>
                        <a:t>300103</a:t>
                      </a:r>
                      <a:endParaRPr lang="fr-FR" sz="11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282143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2000" dirty="0">
                <a:solidFill>
                  <a:schemeClr val="accent6"/>
                </a:solidFill>
              </a:rPr>
              <a:t>5.1) BPCP request </a:t>
            </a:r>
          </a:p>
          <a:p>
            <a:pPr>
              <a:spcAft>
                <a:spcPts val="600"/>
              </a:spcAft>
            </a:pPr>
            <a:r>
              <a:rPr lang="en-US" sz="2000" b="1" dirty="0">
                <a:solidFill>
                  <a:schemeClr val="accent6"/>
                </a:solidFill>
              </a:rPr>
              <a:t>Basic Request</a:t>
            </a:r>
            <a:endParaRPr lang="en-US"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147</a:t>
            </a:fld>
            <a:endParaRPr lang="en-US" dirty="0"/>
          </a:p>
        </p:txBody>
      </p:sp>
      <p:sp>
        <p:nvSpPr>
          <p:cNvPr id="5" name="Rectangle 4"/>
          <p:cNvSpPr/>
          <p:nvPr/>
        </p:nvSpPr>
        <p:spPr>
          <a:xfrm>
            <a:off x="2880606" y="1942256"/>
            <a:ext cx="4572000" cy="3061544"/>
          </a:xfrm>
          <a:prstGeom prst="rect">
            <a:avLst/>
          </a:prstGeom>
        </p:spPr>
        <p:txBody>
          <a:bodyPr>
            <a:spAutoFit/>
          </a:bodyPr>
          <a:lstStyle/>
          <a:p>
            <a:pPr>
              <a:lnSpc>
                <a:spcPct val="115000"/>
              </a:lnSpc>
              <a:spcAft>
                <a:spcPts val="0"/>
              </a:spcAft>
            </a:pPr>
            <a:r>
              <a:rPr lang="en-US" sz="600" dirty="0">
                <a:latin typeface="Courier New" panose="02070309020205020404" pitchFamily="49" charset="0"/>
                <a:ea typeface="Times New Roman" panose="02020603050405020304" pitchFamily="18" charset="0"/>
              </a:rPr>
              <a:t>&lt;?xml version="1.0"?&gt;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&lt;request </a:t>
            </a:r>
            <a:r>
              <a:rPr lang="en-US" sz="600" dirty="0" err="1">
                <a:latin typeface="Courier New" panose="02070309020205020404" pitchFamily="49" charset="0"/>
                <a:ea typeface="Times New Roman" panose="02020603050405020304" pitchFamily="18" charset="0"/>
              </a:rPr>
              <a:t>serviceName</a:t>
            </a:r>
            <a:r>
              <a:rPr lang="en-US" sz="600" dirty="0">
                <a:latin typeface="Courier New" panose="02070309020205020404" pitchFamily="49" charset="0"/>
                <a:ea typeface="Times New Roman" panose="02020603050405020304" pitchFamily="18" charset="0"/>
              </a:rPr>
              <a:t>="</a:t>
            </a:r>
            <a:r>
              <a:rPr lang="en-US" sz="600" dirty="0" err="1">
                <a:latin typeface="Courier New" panose="02070309020205020404" pitchFamily="49" charset="0"/>
                <a:ea typeface="Times New Roman" panose="02020603050405020304" pitchFamily="18" charset="0"/>
              </a:rPr>
              <a:t>BuildPackageForCityPair</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&lt;key&gt;556677&lt;/key&gt;</a:t>
            </a:r>
            <a:endParaRPr lang="fr-FR" sz="600" dirty="0">
              <a:ea typeface="Times New Roman" panose="02020603050405020304" pitchFamily="18" charset="0"/>
            </a:endParaRPr>
          </a:p>
          <a:p>
            <a:pPr>
              <a:lnSpc>
                <a:spcPct val="115000"/>
              </a:lnSpc>
              <a:spcAft>
                <a:spcPts val="0"/>
              </a:spcAft>
            </a:pPr>
            <a:r>
              <a:rPr lang="en-US" sz="600" b="1" dirty="0">
                <a:latin typeface="Courier New" panose="02070309020205020404" pitchFamily="49" charset="0"/>
                <a:ea typeface="Times New Roman" panose="02020603050405020304" pitchFamily="18" charset="0"/>
              </a:rPr>
              <a:t>&lt;</a:t>
            </a:r>
            <a:r>
              <a:rPr lang="en-US" sz="600" b="1" dirty="0" err="1">
                <a:latin typeface="Courier New" panose="02070309020205020404" pitchFamily="49" charset="0"/>
                <a:ea typeface="Times New Roman" panose="02020603050405020304" pitchFamily="18" charset="0"/>
              </a:rPr>
              <a:t>originCityCode</a:t>
            </a:r>
            <a:r>
              <a:rPr lang="en-US" sz="600" b="1" dirty="0">
                <a:latin typeface="Courier New" panose="02070309020205020404" pitchFamily="49" charset="0"/>
                <a:ea typeface="Times New Roman" panose="02020603050405020304" pitchFamily="18" charset="0"/>
              </a:rPr>
              <a:t>&gt;ITRMA&lt;/</a:t>
            </a:r>
            <a:r>
              <a:rPr lang="en-US" sz="600" b="1" dirty="0" err="1">
                <a:latin typeface="Courier New" panose="02070309020205020404" pitchFamily="49" charset="0"/>
                <a:ea typeface="Times New Roman" panose="02020603050405020304" pitchFamily="18" charset="0"/>
              </a:rPr>
              <a:t>originCityCode</a:t>
            </a:r>
            <a:r>
              <a:rPr lang="en-US" sz="600" b="1"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fr-FR" sz="600" b="1" dirty="0">
                <a:latin typeface="Courier New" panose="02070309020205020404" pitchFamily="49" charset="0"/>
                <a:ea typeface="Times New Roman" panose="02020603050405020304" pitchFamily="18" charset="0"/>
              </a:rPr>
              <a:t>&lt;</a:t>
            </a:r>
            <a:r>
              <a:rPr lang="fr-FR" sz="600" b="1" dirty="0" err="1">
                <a:latin typeface="Courier New" panose="02070309020205020404" pitchFamily="49" charset="0"/>
                <a:ea typeface="Times New Roman" panose="02020603050405020304" pitchFamily="18" charset="0"/>
              </a:rPr>
              <a:t>destinationCityCode</a:t>
            </a:r>
            <a:r>
              <a:rPr lang="fr-FR" sz="600" b="1" dirty="0">
                <a:latin typeface="Courier New" panose="02070309020205020404" pitchFamily="49" charset="0"/>
                <a:ea typeface="Times New Roman" panose="02020603050405020304" pitchFamily="18" charset="0"/>
              </a:rPr>
              <a:t>&gt;ITMIL&lt;/</a:t>
            </a:r>
            <a:r>
              <a:rPr lang="fr-FR" sz="600" b="1" dirty="0" err="1">
                <a:latin typeface="Courier New" panose="02070309020205020404" pitchFamily="49" charset="0"/>
                <a:ea typeface="Times New Roman" panose="02020603050405020304" pitchFamily="18" charset="0"/>
              </a:rPr>
              <a:t>destinationCityCode</a:t>
            </a:r>
            <a:r>
              <a:rPr lang="fr-FR" sz="600" b="1"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fr-FR" sz="600" b="1" dirty="0">
                <a:latin typeface="Courier New" panose="02070309020205020404" pitchFamily="49" charset="0"/>
                <a:ea typeface="Times New Roman" panose="02020603050405020304" pitchFamily="18" charset="0"/>
              </a:rPr>
              <a:t>&lt;</a:t>
            </a:r>
            <a:r>
              <a:rPr lang="fr-FR" sz="600" b="1" dirty="0" err="1">
                <a:latin typeface="Courier New" panose="02070309020205020404" pitchFamily="49" charset="0"/>
                <a:ea typeface="Times New Roman" panose="02020603050405020304" pitchFamily="18" charset="0"/>
              </a:rPr>
              <a:t>alternateInventorySelection</a:t>
            </a:r>
            <a:r>
              <a:rPr lang="fr-FR" sz="600" b="1" dirty="0">
                <a:latin typeface="Courier New" panose="02070309020205020404" pitchFamily="49" charset="0"/>
                <a:ea typeface="Times New Roman" panose="02020603050405020304" pitchFamily="18" charset="0"/>
              </a:rPr>
              <a:t>&gt;&lt;/</a:t>
            </a:r>
            <a:r>
              <a:rPr lang="fr-FR" sz="600" b="1" dirty="0" err="1">
                <a:latin typeface="Courier New" panose="02070309020205020404" pitchFamily="49" charset="0"/>
                <a:ea typeface="Times New Roman" panose="02020603050405020304" pitchFamily="18" charset="0"/>
              </a:rPr>
              <a:t>alternateInventorySelection</a:t>
            </a:r>
            <a:r>
              <a:rPr lang="fr-FR" sz="600" b="1"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departureDate</a:t>
            </a:r>
            <a:r>
              <a:rPr lang="en-US" sz="600" dirty="0">
                <a:latin typeface="Courier New" panose="02070309020205020404" pitchFamily="49" charset="0"/>
                <a:ea typeface="Times New Roman" panose="02020603050405020304" pitchFamily="18" charset="0"/>
              </a:rPr>
              <a:t>&gt;2016-02-26&lt;/</a:t>
            </a:r>
            <a:r>
              <a:rPr lang="en-US" sz="600" dirty="0" err="1">
                <a:latin typeface="Courier New" panose="02070309020205020404" pitchFamily="49" charset="0"/>
                <a:ea typeface="Times New Roman" panose="02020603050405020304" pitchFamily="18" charset="0"/>
              </a:rPr>
              <a:t>departureDate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departureTime</a:t>
            </a:r>
            <a:r>
              <a:rPr lang="en-US" sz="600" dirty="0">
                <a:latin typeface="Courier New" panose="02070309020205020404" pitchFamily="49" charset="0"/>
                <a:ea typeface="Times New Roman" panose="02020603050405020304" pitchFamily="18" charset="0"/>
              </a:rPr>
              <a:t>&gt;&lt;low&gt;18:00&lt;/low&gt;&lt;high&gt;23:00&lt;/high&gt;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departureTime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nAdults</a:t>
            </a:r>
            <a:r>
              <a:rPr lang="en-US" sz="600" dirty="0">
                <a:latin typeface="Courier New" panose="02070309020205020404" pitchFamily="49" charset="0"/>
                <a:ea typeface="Times New Roman" panose="02020603050405020304" pitchFamily="18" charset="0"/>
              </a:rPr>
              <a:t>&gt;1&lt;/</a:t>
            </a:r>
            <a:r>
              <a:rPr lang="en-US" sz="600" dirty="0" err="1">
                <a:latin typeface="Courier New" panose="02070309020205020404" pitchFamily="49" charset="0"/>
                <a:ea typeface="Times New Roman" panose="02020603050405020304" pitchFamily="18" charset="0"/>
              </a:rPr>
              <a:t>nAdults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nChildren</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nChildren</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childrenAge</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int</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int</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childrenAge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nYouth</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nYouth</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youthAge</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int</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int</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youthAge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nSeniors</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nSeniors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nPassHolders</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nPassHolders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packageType</a:t>
            </a:r>
            <a:r>
              <a:rPr lang="en-US" sz="600" dirty="0">
                <a:latin typeface="Courier New" panose="02070309020205020404" pitchFamily="49" charset="0"/>
                <a:ea typeface="Times New Roman" panose="02020603050405020304" pitchFamily="18" charset="0"/>
              </a:rPr>
              <a:t>&gt;FLEXIBILITY_DRIVEN&lt;/</a:t>
            </a:r>
            <a:r>
              <a:rPr lang="en-US" sz="600" dirty="0" err="1">
                <a:latin typeface="Courier New" panose="02070309020205020404" pitchFamily="49" charset="0"/>
                <a:ea typeface="Times New Roman" panose="02020603050405020304" pitchFamily="18" charset="0"/>
              </a:rPr>
              <a:t>packageType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fareTypes</a:t>
            </a:r>
            <a:r>
              <a:rPr lang="en-US" sz="600" dirty="0">
                <a:latin typeface="Courier New" panose="02070309020205020404" pitchFamily="49" charset="0"/>
                <a:ea typeface="Times New Roman" panose="02020603050405020304" pitchFamily="18" charset="0"/>
              </a:rPr>
              <a:t>&gt;RETAIL&lt;/</a:t>
            </a:r>
            <a:r>
              <a:rPr lang="en-US" sz="600" dirty="0" err="1">
                <a:latin typeface="Courier New" panose="02070309020205020404" pitchFamily="49" charset="0"/>
                <a:ea typeface="Times New Roman" panose="02020603050405020304" pitchFamily="18" charset="0"/>
              </a:rPr>
              <a:t>fareTypes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roundtripMode</a:t>
            </a:r>
            <a:r>
              <a:rPr lang="en-US" sz="600" dirty="0">
                <a:latin typeface="Courier New" panose="02070309020205020404" pitchFamily="49" charset="0"/>
                <a:ea typeface="Times New Roman" panose="02020603050405020304" pitchFamily="18" charset="0"/>
              </a:rPr>
              <a:t>&gt;FORWARD_ONLY&lt;/</a:t>
            </a:r>
            <a:r>
              <a:rPr lang="en-US" sz="600" dirty="0" err="1">
                <a:latin typeface="Courier New" panose="02070309020205020404" pitchFamily="49" charset="0"/>
                <a:ea typeface="Times New Roman" panose="02020603050405020304" pitchFamily="18" charset="0"/>
              </a:rPr>
              <a:t>roundtripMode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groupMode</a:t>
            </a:r>
            <a:r>
              <a:rPr lang="en-US" sz="600" dirty="0">
                <a:latin typeface="Courier New" panose="02070309020205020404" pitchFamily="49" charset="0"/>
                <a:ea typeface="Times New Roman" panose="02020603050405020304" pitchFamily="18" charset="0"/>
              </a:rPr>
              <a:t>&gt;INDIVIDUAL&lt;/</a:t>
            </a:r>
            <a:r>
              <a:rPr lang="en-US" sz="600" dirty="0" err="1">
                <a:latin typeface="Courier New" panose="02070309020205020404" pitchFamily="49" charset="0"/>
                <a:ea typeface="Times New Roman" panose="02020603050405020304" pitchFamily="18" charset="0"/>
              </a:rPr>
              <a:t>groupMode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storeOTSegmentSchedule</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storeOTSegmentSchedule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useFullDayResult</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useFullDayResult</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laterTrainInfo</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isLaterTrainRequest</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isLaterTrainRequest</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latestTrainNumber</a:t>
            </a:r>
            <a:r>
              <a:rPr lang="en-US" sz="600" dirty="0">
                <a:latin typeface="Courier New" panose="02070309020205020404" pitchFamily="49" charset="0"/>
                <a:ea typeface="Times New Roman" panose="02020603050405020304" pitchFamily="18" charset="0"/>
              </a:rPr>
              <a:t>&gt;0&lt;/</a:t>
            </a:r>
            <a:r>
              <a:rPr lang="en-US" sz="600" dirty="0" err="1">
                <a:latin typeface="Courier New" panose="02070309020205020404" pitchFamily="49" charset="0"/>
                <a:ea typeface="Times New Roman" panose="02020603050405020304" pitchFamily="18" charset="0"/>
              </a:rPr>
              <a:t>latestTrainNumber</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latestTrainDepartureTime</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latestTrainDepartureTime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laterTrainInfo</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&lt;/request&gt;</a:t>
            </a:r>
            <a:endParaRPr lang="fr-FR" sz="600" dirty="0">
              <a:ea typeface="Times New Roman" panose="02020603050405020304" pitchFamily="18" charset="0"/>
            </a:endParaRPr>
          </a:p>
        </p:txBody>
      </p:sp>
    </p:spTree>
    <p:extLst>
      <p:ext uri="{BB962C8B-B14F-4D97-AF65-F5344CB8AC3E}">
        <p14:creationId xmlns:p14="http://schemas.microsoft.com/office/powerpoint/2010/main" val="36895617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lvl="1">
              <a:spcAft>
                <a:spcPts val="600"/>
              </a:spcAft>
            </a:pPr>
            <a:r>
              <a:rPr lang="en-US" sz="1500" dirty="0"/>
              <a:t>Classic city codes</a:t>
            </a:r>
          </a:p>
          <a:p>
            <a:pPr lvl="1">
              <a:spcAft>
                <a:spcPts val="600"/>
              </a:spcAft>
            </a:pPr>
            <a:r>
              <a:rPr lang="en-US" sz="1500" dirty="0"/>
              <a:t>No inventory selection. According to the account settings, TI DC, non TI DC or both fares will be part of the solutions.</a:t>
            </a:r>
          </a:p>
          <a:p>
            <a:pPr lvl="1">
              <a:spcAft>
                <a:spcPts val="600"/>
              </a:spcAft>
            </a:pPr>
            <a:r>
              <a:rPr lang="en-US" sz="1500" dirty="0"/>
              <a:t>Flexibility- or price-driven can be used.</a:t>
            </a:r>
          </a:p>
          <a:p>
            <a:pPr lvl="1">
              <a:spcAft>
                <a:spcPts val="600"/>
              </a:spcAft>
            </a:pPr>
            <a:r>
              <a:rPr lang="en-US" sz="1500" dirty="0"/>
              <a:t>Later train function works.</a:t>
            </a:r>
          </a:p>
          <a:p>
            <a:pPr>
              <a:spcAft>
                <a:spcPts val="600"/>
              </a:spcAft>
            </a:pPr>
            <a:endParaRPr lang="en-US"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148</a:t>
            </a:fld>
            <a:endParaRPr lang="en-US" dirty="0"/>
          </a:p>
        </p:txBody>
      </p:sp>
    </p:spTree>
    <p:extLst>
      <p:ext uri="{BB962C8B-B14F-4D97-AF65-F5344CB8AC3E}">
        <p14:creationId xmlns:p14="http://schemas.microsoft.com/office/powerpoint/2010/main" val="282632981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2000" dirty="0">
                <a:solidFill>
                  <a:schemeClr val="accent6"/>
                </a:solidFill>
              </a:rPr>
              <a:t>5.2) BPCP response</a:t>
            </a:r>
          </a:p>
          <a:p>
            <a:pPr>
              <a:spcAft>
                <a:spcPts val="600"/>
              </a:spcAft>
            </a:pPr>
            <a:r>
              <a:rPr lang="en-US" sz="2000" b="1" dirty="0">
                <a:solidFill>
                  <a:schemeClr val="accent6"/>
                </a:solidFill>
              </a:rPr>
              <a:t>Basic Response</a:t>
            </a:r>
          </a:p>
          <a:p>
            <a:pPr lvl="1">
              <a:spcAft>
                <a:spcPts val="600"/>
              </a:spcAft>
            </a:pPr>
            <a:r>
              <a:rPr lang="en-US" sz="1500" dirty="0"/>
              <a:t>Classic BPCP response with up to 10 solutions for the moment</a:t>
            </a:r>
          </a:p>
          <a:p>
            <a:pPr lvl="1">
              <a:spcAft>
                <a:spcPts val="600"/>
              </a:spcAft>
            </a:pPr>
            <a:r>
              <a:rPr lang="en-US" sz="1500" dirty="0"/>
              <a:t>The mix with NTV is done. According to the setting, we can have:</a:t>
            </a:r>
          </a:p>
          <a:p>
            <a:pPr lvl="2">
              <a:spcAft>
                <a:spcPts val="600"/>
              </a:spcAft>
            </a:pPr>
            <a:r>
              <a:rPr lang="en-US" dirty="0"/>
              <a:t>Pure TI DC results + NTV</a:t>
            </a:r>
          </a:p>
          <a:p>
            <a:pPr lvl="2">
              <a:spcAft>
                <a:spcPts val="600"/>
              </a:spcAft>
            </a:pPr>
            <a:r>
              <a:rPr lang="en-US" dirty="0"/>
              <a:t>Mix with TI DC results + TI Hermes results + NTV</a:t>
            </a:r>
          </a:p>
          <a:p>
            <a:pPr lvl="2">
              <a:spcAft>
                <a:spcPts val="600"/>
              </a:spcAft>
            </a:pPr>
            <a:r>
              <a:rPr lang="en-US" dirty="0"/>
              <a:t>TI Hermes result + NTV</a:t>
            </a:r>
          </a:p>
          <a:p>
            <a:pPr>
              <a:spcAft>
                <a:spcPts val="600"/>
              </a:spcAft>
            </a:pPr>
            <a:endParaRPr lang="en-US"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149</a:t>
            </a:fld>
            <a:endParaRPr lang="en-US" dirty="0"/>
          </a:p>
        </p:txBody>
      </p:sp>
    </p:spTree>
    <p:extLst>
      <p:ext uri="{BB962C8B-B14F-4D97-AF65-F5344CB8AC3E}">
        <p14:creationId xmlns:p14="http://schemas.microsoft.com/office/powerpoint/2010/main" val="381762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2. PTP Simple Example</a:t>
            </a:r>
          </a:p>
          <a:p>
            <a:r>
              <a:rPr lang="en-US" sz="1900" cap="none" dirty="0">
                <a:solidFill>
                  <a:schemeClr val="bg2"/>
                </a:solidFill>
              </a:rPr>
              <a:t>1) BPCP Request: Later Train Functionality</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a:t>
            </a:fld>
            <a:endParaRPr lang="en-US" dirty="0"/>
          </a:p>
        </p:txBody>
      </p:sp>
      <p:sp>
        <p:nvSpPr>
          <p:cNvPr id="8" name="Espace réservé du texte 1"/>
          <p:cNvSpPr>
            <a:spLocks noGrp="1"/>
          </p:cNvSpPr>
          <p:nvPr>
            <p:ph type="body" sz="quarter" idx="13"/>
          </p:nvPr>
        </p:nvSpPr>
        <p:spPr>
          <a:xfrm>
            <a:off x="631340" y="1627646"/>
            <a:ext cx="7915760" cy="3041923"/>
          </a:xfrm>
        </p:spPr>
        <p:txBody>
          <a:bodyPr/>
          <a:lstStyle/>
          <a:p>
            <a:pPr lvl="1"/>
            <a:r>
              <a:rPr lang="en-US" sz="1500" dirty="0"/>
              <a:t>After shooting a BPCP a first time, you will get maximum 5 solutions, then you can ask the BPCP to get the later trains</a:t>
            </a:r>
          </a:p>
          <a:p>
            <a:pPr lvl="1"/>
            <a:r>
              <a:rPr lang="en-US" sz="1500" dirty="0"/>
              <a:t>The number of returned solutions can be extend to 10 for Italian journey</a:t>
            </a:r>
          </a:p>
          <a:p>
            <a:pPr lvl="1"/>
            <a:r>
              <a:rPr lang="en-US" sz="1500" dirty="0"/>
              <a:t>The BPCP request has a specific section for searching for later trains</a:t>
            </a:r>
          </a:p>
          <a:p>
            <a:pPr marL="0" lvl="1" indent="0">
              <a:spcAft>
                <a:spcPts val="0"/>
              </a:spcAft>
              <a:buNone/>
            </a:pP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laterTrainInfo</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isLaterTrainRequest</a:t>
            </a:r>
            <a:r>
              <a:rPr lang="en-US" sz="1000" dirty="0">
                <a:latin typeface="Courier New" panose="02070309020205020404" pitchFamily="49" charset="0"/>
                <a:cs typeface="Courier New" panose="02070309020205020404" pitchFamily="49" charset="0"/>
              </a:rPr>
              <a:t>&gt;true&lt;/</a:t>
            </a:r>
            <a:r>
              <a:rPr lang="en-US" sz="1000" dirty="0" err="1">
                <a:latin typeface="Courier New" panose="02070309020205020404" pitchFamily="49" charset="0"/>
                <a:cs typeface="Courier New" panose="02070309020205020404" pitchFamily="49" charset="0"/>
              </a:rPr>
              <a:t>isLaterTrainRequest</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latestTrainNumber</a:t>
            </a:r>
            <a:r>
              <a:rPr lang="en-US" sz="1000" dirty="0">
                <a:latin typeface="Courier New" panose="02070309020205020404" pitchFamily="49" charset="0"/>
                <a:cs typeface="Courier New" panose="02070309020205020404" pitchFamily="49" charset="0"/>
              </a:rPr>
              <a:t>&gt;1235&lt;/</a:t>
            </a:r>
            <a:r>
              <a:rPr lang="en-US" sz="1000" dirty="0" err="1">
                <a:latin typeface="Courier New" panose="02070309020205020404" pitchFamily="49" charset="0"/>
                <a:cs typeface="Courier New" panose="02070309020205020404" pitchFamily="49" charset="0"/>
              </a:rPr>
              <a:t>latestTrainNumber</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latestTrainDepartureTime</a:t>
            </a:r>
            <a:r>
              <a:rPr lang="en-US" sz="1000" dirty="0">
                <a:latin typeface="Courier New" panose="02070309020205020404" pitchFamily="49" charset="0"/>
                <a:cs typeface="Courier New" panose="02070309020205020404" pitchFamily="49" charset="0"/>
              </a:rPr>
              <a:t>&gt;2014-08-05 15:13&lt;/</a:t>
            </a:r>
            <a:r>
              <a:rPr lang="en-US" sz="1000" dirty="0" err="1">
                <a:latin typeface="Courier New" panose="02070309020205020404" pitchFamily="49" charset="0"/>
                <a:cs typeface="Courier New" panose="02070309020205020404" pitchFamily="49" charset="0"/>
              </a:rPr>
              <a:t>latestTrainDepartureTime</a:t>
            </a:r>
            <a:r>
              <a:rPr lang="en-US" sz="1000" dirty="0">
                <a:latin typeface="Courier New" panose="02070309020205020404" pitchFamily="49" charset="0"/>
                <a:cs typeface="Courier New" panose="02070309020205020404" pitchFamily="49" charset="0"/>
              </a:rPr>
              <a:t>&gt;</a:t>
            </a:r>
          </a:p>
          <a:p>
            <a:pPr marL="0" lvl="1" indent="0">
              <a:spcAft>
                <a:spcPts val="0"/>
              </a:spcAft>
              <a:buNone/>
            </a:pP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laterTrainInfo</a:t>
            </a:r>
            <a:r>
              <a:rPr lang="en-US" sz="1000" dirty="0">
                <a:latin typeface="Courier New" panose="02070309020205020404" pitchFamily="49" charset="0"/>
                <a:cs typeface="Courier New" panose="02070309020205020404" pitchFamily="49" charset="0"/>
              </a:rPr>
              <a:t>&gt; </a:t>
            </a:r>
            <a:br>
              <a:rPr lang="en-US" sz="1000" dirty="0">
                <a:latin typeface="Courier New" panose="02070309020205020404" pitchFamily="49" charset="0"/>
                <a:cs typeface="Courier New" panose="02070309020205020404" pitchFamily="49" charset="0"/>
              </a:rPr>
            </a:br>
            <a:endParaRPr lang="en-US" sz="1000" dirty="0">
              <a:latin typeface="Courier New" panose="02070309020205020404" pitchFamily="49" charset="0"/>
              <a:cs typeface="Courier New" panose="02070309020205020404" pitchFamily="49" charset="0"/>
            </a:endParaRPr>
          </a:p>
          <a:p>
            <a:pPr lvl="1"/>
            <a:r>
              <a:rPr lang="en-US" sz="1500" dirty="0"/>
              <a:t>However this section doesn’t work with NTV trains (you won’t get any NTV trains in the response when doing this later train request)</a:t>
            </a:r>
          </a:p>
          <a:p>
            <a:pPr lvl="2"/>
            <a:r>
              <a:rPr lang="en-US" sz="1000" dirty="0"/>
              <a:t>You can simulate a later train functionality by shooting a new BPCP with the departure time set to the last train departure time</a:t>
            </a:r>
          </a:p>
        </p:txBody>
      </p:sp>
      <p:sp>
        <p:nvSpPr>
          <p:cNvPr id="13" name="Légende encadrée 1 6"/>
          <p:cNvSpPr/>
          <p:nvPr/>
        </p:nvSpPr>
        <p:spPr bwMode="auto">
          <a:xfrm>
            <a:off x="4968838" y="2791628"/>
            <a:ext cx="2332105" cy="230907"/>
          </a:xfrm>
          <a:prstGeom prst="borderCallout1">
            <a:avLst>
              <a:gd name="adj1" fmla="val 45612"/>
              <a:gd name="adj2" fmla="val -1149"/>
              <a:gd name="adj3" fmla="val 182619"/>
              <a:gd name="adj4" fmla="val -29885"/>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accent2"/>
                </a:solidFill>
              </a:rPr>
              <a:t>Is later train request. </a:t>
            </a:r>
            <a:r>
              <a:rPr lang="en-US" sz="900" dirty="0">
                <a:solidFill>
                  <a:schemeClr val="tx1"/>
                </a:solidFill>
              </a:rPr>
              <a:t>Put it to true</a:t>
            </a:r>
            <a:endParaRPr kumimoji="0" lang="fr-FR" sz="1600" b="1" i="0" u="none" strike="noStrike" cap="none" normalizeH="0" baseline="0" dirty="0">
              <a:ln>
                <a:noFill/>
              </a:ln>
              <a:solidFill>
                <a:schemeClr val="tx1"/>
              </a:solidFill>
              <a:effectLst/>
              <a:latin typeface="Arial" charset="0"/>
              <a:ea typeface="ヒラギノ角ゴ Pro W3" pitchFamily="1" charset="-128"/>
            </a:endParaRPr>
          </a:p>
        </p:txBody>
      </p:sp>
      <p:sp>
        <p:nvSpPr>
          <p:cNvPr id="14" name="Légende encadrée 1 4"/>
          <p:cNvSpPr/>
          <p:nvPr/>
        </p:nvSpPr>
        <p:spPr bwMode="auto">
          <a:xfrm>
            <a:off x="4968838" y="3105692"/>
            <a:ext cx="3978332" cy="241151"/>
          </a:xfrm>
          <a:prstGeom prst="borderCallout1">
            <a:avLst>
              <a:gd name="adj1" fmla="val 48317"/>
              <a:gd name="adj2" fmla="val -551"/>
              <a:gd name="adj3" fmla="val 114601"/>
              <a:gd name="adj4" fmla="val -2428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accent2"/>
                </a:solidFill>
              </a:rPr>
              <a:t>Latest train number </a:t>
            </a:r>
            <a:r>
              <a:rPr lang="en-US" sz="900" dirty="0"/>
              <a:t>Put the train number of the last returned solution</a:t>
            </a:r>
            <a:endParaRPr kumimoji="0" lang="fr-FR" sz="1600" b="0" i="0" u="none" strike="noStrike" cap="none" normalizeH="0" baseline="0" dirty="0">
              <a:ln>
                <a:noFill/>
              </a:ln>
              <a:solidFill>
                <a:schemeClr val="tx1"/>
              </a:solidFill>
              <a:effectLst/>
              <a:latin typeface="Arial" charset="0"/>
              <a:ea typeface="ヒラギノ角ゴ Pro W3" pitchFamily="1" charset="-128"/>
            </a:endParaRPr>
          </a:p>
        </p:txBody>
      </p:sp>
      <p:sp>
        <p:nvSpPr>
          <p:cNvPr id="15" name="Légende encadrée 1 7"/>
          <p:cNvSpPr/>
          <p:nvPr/>
        </p:nvSpPr>
        <p:spPr bwMode="auto">
          <a:xfrm>
            <a:off x="6336990" y="3430000"/>
            <a:ext cx="2610180" cy="373864"/>
          </a:xfrm>
          <a:prstGeom prst="borderCallout1">
            <a:avLst>
              <a:gd name="adj1" fmla="val 66209"/>
              <a:gd name="adj2" fmla="val -763"/>
              <a:gd name="adj3" fmla="val 27178"/>
              <a:gd name="adj4" fmla="val -14671"/>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accent2"/>
                </a:solidFill>
              </a:rPr>
              <a:t>Latest train departure time </a:t>
            </a:r>
            <a:r>
              <a:rPr lang="en-US" sz="900" dirty="0"/>
              <a:t>Put the train departure time of the last returned solution</a:t>
            </a:r>
            <a:endParaRPr lang="fr-FR" sz="1600" dirty="0">
              <a:solidFill>
                <a:schemeClr val="tx1"/>
              </a:solidFill>
              <a:latin typeface="Arial" charset="0"/>
              <a:ea typeface="ヒラギノ角ゴ Pro W3" pitchFamily="1" charset="-128"/>
            </a:endParaRPr>
          </a:p>
        </p:txBody>
      </p:sp>
    </p:spTree>
    <p:extLst>
      <p:ext uri="{BB962C8B-B14F-4D97-AF65-F5344CB8AC3E}">
        <p14:creationId xmlns:p14="http://schemas.microsoft.com/office/powerpoint/2010/main" val="4531048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2000" dirty="0">
                <a:solidFill>
                  <a:schemeClr val="accent6"/>
                </a:solidFill>
              </a:rPr>
              <a:t>5.3) BC request </a:t>
            </a:r>
          </a:p>
          <a:p>
            <a:pPr>
              <a:spcAft>
                <a:spcPts val="600"/>
              </a:spcAft>
            </a:pPr>
            <a:r>
              <a:rPr lang="en-US" sz="2000" b="1" dirty="0">
                <a:solidFill>
                  <a:schemeClr val="accent6"/>
                </a:solidFill>
              </a:rPr>
              <a:t>Basic Request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150</a:t>
            </a:fld>
            <a:endParaRPr lang="en-US" dirty="0"/>
          </a:p>
        </p:txBody>
      </p:sp>
      <p:sp>
        <p:nvSpPr>
          <p:cNvPr id="5" name="Rectangle 4"/>
          <p:cNvSpPr/>
          <p:nvPr/>
        </p:nvSpPr>
        <p:spPr>
          <a:xfrm>
            <a:off x="2808598" y="1623708"/>
            <a:ext cx="4930012" cy="3380092"/>
          </a:xfrm>
          <a:prstGeom prst="rect">
            <a:avLst/>
          </a:prstGeom>
        </p:spPr>
        <p:txBody>
          <a:bodyPr wrap="square">
            <a:spAutoFit/>
          </a:bodyPr>
          <a:lstStyle/>
          <a:p>
            <a:pPr>
              <a:lnSpc>
                <a:spcPct val="115000"/>
              </a:lnSpc>
              <a:spcAft>
                <a:spcPts val="0"/>
              </a:spcAft>
            </a:pPr>
            <a:r>
              <a:rPr lang="en-US" sz="600" dirty="0">
                <a:latin typeface="Courier New" panose="02070309020205020404" pitchFamily="49" charset="0"/>
                <a:ea typeface="Times New Roman" panose="02020603050405020304" pitchFamily="18" charset="0"/>
              </a:rPr>
              <a:t>&lt;request </a:t>
            </a:r>
            <a:r>
              <a:rPr lang="en-US" sz="600" dirty="0" err="1">
                <a:latin typeface="Courier New" panose="02070309020205020404" pitchFamily="49" charset="0"/>
                <a:ea typeface="Times New Roman" panose="02020603050405020304" pitchFamily="18" charset="0"/>
              </a:rPr>
              <a:t>serviceName</a:t>
            </a:r>
            <a:r>
              <a:rPr lang="en-US" sz="600" dirty="0">
                <a:latin typeface="Courier New" panose="02070309020205020404" pitchFamily="49" charset="0"/>
                <a:ea typeface="Times New Roman" panose="02020603050405020304" pitchFamily="18" charset="0"/>
              </a:rPr>
              <a:t>="</a:t>
            </a:r>
            <a:r>
              <a:rPr lang="en-US" sz="600" dirty="0" err="1">
                <a:latin typeface="Courier New" panose="02070309020205020404" pitchFamily="49" charset="0"/>
                <a:ea typeface="Times New Roman" panose="02020603050405020304" pitchFamily="18" charset="0"/>
              </a:rPr>
              <a:t>BookingCreation</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&lt;key&gt;556677&lt;/key&gt;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&lt;locale&gt;</a:t>
            </a:r>
            <a:r>
              <a:rPr lang="en-US" sz="600" dirty="0" err="1">
                <a:latin typeface="Courier New" panose="02070309020205020404" pitchFamily="49" charset="0"/>
                <a:ea typeface="Times New Roman" panose="02020603050405020304" pitchFamily="18" charset="0"/>
              </a:rPr>
              <a:t>en_US</a:t>
            </a:r>
            <a:r>
              <a:rPr lang="en-US" sz="600" dirty="0">
                <a:latin typeface="Courier New" panose="02070309020205020404" pitchFamily="49" charset="0"/>
                <a:ea typeface="Times New Roman" panose="02020603050405020304" pitchFamily="18" charset="0"/>
              </a:rPr>
              <a:t>&lt;/locale&gt;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salesDialogWithTemporaryBooking</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salesDialogWithTemporaryBooking</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departureDateToEurope</a:t>
            </a:r>
            <a:r>
              <a:rPr lang="en-US" sz="600" dirty="0">
                <a:latin typeface="Courier New" panose="02070309020205020404" pitchFamily="49" charset="0"/>
                <a:ea typeface="Times New Roman" panose="02020603050405020304" pitchFamily="18" charset="0"/>
              </a:rPr>
              <a:t>&gt;2016-02-21&lt;/</a:t>
            </a:r>
            <a:r>
              <a:rPr lang="en-US" sz="600" dirty="0" err="1">
                <a:latin typeface="Courier New" panose="02070309020205020404" pitchFamily="49" charset="0"/>
                <a:ea typeface="Times New Roman" panose="02020603050405020304" pitchFamily="18" charset="0"/>
              </a:rPr>
              <a:t>departureDateToEurope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ptpProducts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bookingPTPProduct</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a:t>
            </a:r>
            <a:r>
              <a:rPr lang="en-US" sz="600" b="1" dirty="0">
                <a:latin typeface="Courier New" panose="02070309020205020404" pitchFamily="49" charset="0"/>
                <a:ea typeface="Times New Roman" panose="02020603050405020304" pitchFamily="18" charset="0"/>
              </a:rPr>
              <a:t>&lt;</a:t>
            </a:r>
            <a:r>
              <a:rPr lang="en-US" sz="600" b="1" dirty="0" err="1">
                <a:latin typeface="Courier New" panose="02070309020205020404" pitchFamily="49" charset="0"/>
                <a:ea typeface="Times New Roman" panose="02020603050405020304" pitchFamily="18" charset="0"/>
              </a:rPr>
              <a:t>forwardFare</a:t>
            </a:r>
            <a:r>
              <a:rPr lang="en-US" sz="600" b="1" dirty="0">
                <a:latin typeface="Courier New" panose="02070309020205020404" pitchFamily="49" charset="0"/>
                <a:ea typeface="Times New Roman" panose="02020603050405020304" pitchFamily="18" charset="0"/>
              </a:rPr>
              <a:t>&gt;17170499.1.NF.AB&lt;/</a:t>
            </a:r>
            <a:r>
              <a:rPr lang="en-US" sz="600" b="1" dirty="0" err="1">
                <a:latin typeface="Courier New" panose="02070309020205020404" pitchFamily="49" charset="0"/>
                <a:ea typeface="Times New Roman" panose="02020603050405020304" pitchFamily="18" charset="0"/>
              </a:rPr>
              <a:t>forwardFare</a:t>
            </a:r>
            <a:r>
              <a:rPr lang="en-US" sz="600" b="1"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returnFare</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returnFare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ticketingOptionSelected</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ticketingOptionSelected</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&lt;passengers&gt;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&lt;passenger&gt;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&lt;title&gt;</a:t>
            </a:r>
            <a:r>
              <a:rPr lang="en-US" sz="600" dirty="0" err="1">
                <a:latin typeface="Courier New" panose="02070309020205020404" pitchFamily="49" charset="0"/>
                <a:ea typeface="Times New Roman" panose="02020603050405020304" pitchFamily="18" charset="0"/>
              </a:rPr>
              <a:t>Mr</a:t>
            </a:r>
            <a:r>
              <a:rPr lang="en-US" sz="600" dirty="0">
                <a:latin typeface="Courier New" panose="02070309020205020404" pitchFamily="49" charset="0"/>
                <a:ea typeface="Times New Roman" panose="02020603050405020304" pitchFamily="18" charset="0"/>
              </a:rPr>
              <a:t>&lt;/title&gt;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&lt;name&gt;&lt;</a:t>
            </a:r>
            <a:r>
              <a:rPr lang="en-US" sz="600" dirty="0" err="1">
                <a:latin typeface="Courier New" panose="02070309020205020404" pitchFamily="49" charset="0"/>
                <a:ea typeface="Times New Roman" panose="02020603050405020304" pitchFamily="18" charset="0"/>
              </a:rPr>
              <a:t>firstName</a:t>
            </a:r>
            <a:r>
              <a:rPr lang="en-US" sz="600" dirty="0">
                <a:latin typeface="Courier New" panose="02070309020205020404" pitchFamily="49" charset="0"/>
                <a:ea typeface="Times New Roman" panose="02020603050405020304" pitchFamily="18" charset="0"/>
              </a:rPr>
              <a:t>&gt;Paul&lt;/</a:t>
            </a:r>
            <a:r>
              <a:rPr lang="en-US" sz="600" dirty="0" err="1">
                <a:latin typeface="Courier New" panose="02070309020205020404" pitchFamily="49" charset="0"/>
                <a:ea typeface="Times New Roman" panose="02020603050405020304" pitchFamily="18" charset="0"/>
              </a:rPr>
              <a:t>firstName</a:t>
            </a:r>
            <a:r>
              <a:rPr lang="en-US" sz="600" dirty="0">
                <a:latin typeface="Courier New" panose="02070309020205020404" pitchFamily="49" charset="0"/>
                <a:ea typeface="Times New Roman" panose="02020603050405020304" pitchFamily="18" charset="0"/>
              </a:rPr>
              <a:t>&gt;&lt;</a:t>
            </a:r>
            <a:r>
              <a:rPr lang="en-US" sz="600" dirty="0" err="1">
                <a:latin typeface="Courier New" panose="02070309020205020404" pitchFamily="49" charset="0"/>
                <a:ea typeface="Times New Roman" panose="02020603050405020304" pitchFamily="18" charset="0"/>
              </a:rPr>
              <a:t>lastName</a:t>
            </a:r>
            <a:r>
              <a:rPr lang="en-US" sz="600" dirty="0">
                <a:latin typeface="Courier New" panose="02070309020205020404" pitchFamily="49" charset="0"/>
                <a:ea typeface="Times New Roman" panose="02020603050405020304" pitchFamily="18" charset="0"/>
              </a:rPr>
              <a:t>&gt;</a:t>
            </a:r>
            <a:r>
              <a:rPr lang="en-US" sz="600" dirty="0" err="1">
                <a:latin typeface="Courier New" panose="02070309020205020404" pitchFamily="49" charset="0"/>
                <a:ea typeface="Times New Roman" panose="02020603050405020304" pitchFamily="18" charset="0"/>
              </a:rPr>
              <a:t>Lenton</a:t>
            </a:r>
            <a:r>
              <a:rPr lang="en-US" sz="600" dirty="0">
                <a:latin typeface="Courier New" panose="02070309020205020404" pitchFamily="49" charset="0"/>
                <a:ea typeface="Times New Roman" panose="02020603050405020304" pitchFamily="18" charset="0"/>
              </a:rPr>
              <a:t>&lt;/</a:t>
            </a:r>
            <a:r>
              <a:rPr lang="en-US" sz="600" dirty="0" err="1">
                <a:latin typeface="Courier New" panose="02070309020205020404" pitchFamily="49" charset="0"/>
                <a:ea typeface="Times New Roman" panose="02020603050405020304" pitchFamily="18" charset="0"/>
              </a:rPr>
              <a:t>lastName</a:t>
            </a:r>
            <a:r>
              <a:rPr lang="en-US" sz="600" dirty="0">
                <a:latin typeface="Courier New" panose="02070309020205020404" pitchFamily="49" charset="0"/>
                <a:ea typeface="Times New Roman" panose="02020603050405020304" pitchFamily="18" charset="0"/>
              </a:rPr>
              <a:t>&gt;&lt;/name&gt;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&lt;age&gt;26&lt;/age&gt;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&lt;gender&gt;male&lt;/gender&gt;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&lt;type&gt;adult&lt;/type&gt;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countryOfResidence</a:t>
            </a:r>
            <a:r>
              <a:rPr lang="en-US" sz="600" dirty="0">
                <a:latin typeface="Courier New" panose="02070309020205020404" pitchFamily="49" charset="0"/>
                <a:ea typeface="Times New Roman" panose="02020603050405020304" pitchFamily="18" charset="0"/>
              </a:rPr>
              <a:t>&gt;USA&lt;/</a:t>
            </a:r>
            <a:r>
              <a:rPr lang="en-US" sz="600" dirty="0" err="1">
                <a:latin typeface="Courier New" panose="02070309020205020404" pitchFamily="49" charset="0"/>
                <a:ea typeface="Times New Roman" panose="02020603050405020304" pitchFamily="18" charset="0"/>
              </a:rPr>
              <a:t>countryOfResidence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&lt;/passenger&gt;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&lt;/passengers&gt;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railProtectionPlan</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railProtectionPlan</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firstTravelDate</a:t>
            </a:r>
            <a:r>
              <a:rPr lang="en-US" sz="600" dirty="0">
                <a:latin typeface="Courier New" panose="02070309020205020404" pitchFamily="49" charset="0"/>
                <a:ea typeface="Times New Roman" panose="02020603050405020304" pitchFamily="18" charset="0"/>
              </a:rPr>
              <a:t>&gt;2016-02-26&lt;/</a:t>
            </a:r>
            <a:r>
              <a:rPr lang="en-US" sz="600" dirty="0" err="1">
                <a:latin typeface="Courier New" panose="02070309020205020404" pitchFamily="49" charset="0"/>
                <a:ea typeface="Times New Roman" panose="02020603050405020304" pitchFamily="18" charset="0"/>
              </a:rPr>
              <a:t>firstTravelDate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bookingPTPProduct</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ptpProducts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&lt;email&gt;me@raileurope.com&lt;/email&gt;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allowPriceChanges</a:t>
            </a:r>
            <a:r>
              <a:rPr lang="en-US" sz="600" dirty="0">
                <a:latin typeface="Courier New" panose="02070309020205020404" pitchFamily="49" charset="0"/>
                <a:ea typeface="Times New Roman" panose="02020603050405020304" pitchFamily="18" charset="0"/>
              </a:rPr>
              <a:t>&gt;true&lt;/</a:t>
            </a:r>
            <a:r>
              <a:rPr lang="en-US" sz="600" dirty="0" err="1">
                <a:latin typeface="Courier New" panose="02070309020205020404" pitchFamily="49" charset="0"/>
                <a:ea typeface="Times New Roman" panose="02020603050405020304" pitchFamily="18" charset="0"/>
              </a:rPr>
              <a:t>allowPriceChanges</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waiveBookingFee</a:t>
            </a:r>
            <a:r>
              <a:rPr lang="en-US" sz="600" dirty="0">
                <a:latin typeface="Courier New" panose="02070309020205020404" pitchFamily="49" charset="0"/>
                <a:ea typeface="Times New Roman" panose="02020603050405020304" pitchFamily="18" charset="0"/>
              </a:rPr>
              <a:t>&gt;true&lt;/</a:t>
            </a:r>
            <a:r>
              <a:rPr lang="en-US" sz="600" dirty="0" err="1">
                <a:latin typeface="Courier New" panose="02070309020205020404" pitchFamily="49" charset="0"/>
                <a:ea typeface="Times New Roman" panose="02020603050405020304" pitchFamily="18" charset="0"/>
              </a:rPr>
              <a:t>waiveBookingFee</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a:t>
            </a:r>
            <a:r>
              <a:rPr lang="en-US" sz="600" dirty="0" err="1">
                <a:latin typeface="Courier New" panose="02070309020205020404" pitchFamily="49" charset="0"/>
                <a:ea typeface="Times New Roman" panose="02020603050405020304" pitchFamily="18" charset="0"/>
              </a:rPr>
              <a:t>isIndividualTicketingOption</a:t>
            </a:r>
            <a:r>
              <a:rPr lang="en-US" sz="600" dirty="0">
                <a:latin typeface="Courier New" panose="02070309020205020404" pitchFamily="49" charset="0"/>
                <a:ea typeface="Times New Roman" panose="02020603050405020304" pitchFamily="18" charset="0"/>
              </a:rPr>
              <a:t>&gt;false&lt;/</a:t>
            </a:r>
            <a:r>
              <a:rPr lang="en-US" sz="600" dirty="0" err="1">
                <a:latin typeface="Courier New" panose="02070309020205020404" pitchFamily="49" charset="0"/>
                <a:ea typeface="Times New Roman" panose="02020603050405020304" pitchFamily="18" charset="0"/>
              </a:rPr>
              <a:t>isIndividualTicketingOption</a:t>
            </a:r>
            <a:r>
              <a:rPr lang="en-US" sz="600"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a:t>
            </a:r>
            <a:r>
              <a:rPr lang="en-US" sz="600" b="1" dirty="0">
                <a:latin typeface="Courier New" panose="02070309020205020404" pitchFamily="49" charset="0"/>
                <a:ea typeface="Times New Roman" panose="02020603050405020304" pitchFamily="18" charset="0"/>
              </a:rPr>
              <a:t>&lt;</a:t>
            </a:r>
            <a:r>
              <a:rPr lang="en-US" sz="600" b="1" dirty="0" err="1">
                <a:latin typeface="Courier New" panose="02070309020205020404" pitchFamily="49" charset="0"/>
                <a:ea typeface="Times New Roman" panose="02020603050405020304" pitchFamily="18" charset="0"/>
              </a:rPr>
              <a:t>printingOptionSelected</a:t>
            </a:r>
            <a:r>
              <a:rPr lang="en-US" sz="600" b="1" dirty="0">
                <a:latin typeface="Courier New" panose="02070309020205020404" pitchFamily="49" charset="0"/>
                <a:ea typeface="Times New Roman" panose="02020603050405020304" pitchFamily="18" charset="0"/>
              </a:rPr>
              <a:t>&gt;PAH&lt;/</a:t>
            </a:r>
            <a:r>
              <a:rPr lang="en-US" sz="600" b="1" dirty="0" err="1">
                <a:latin typeface="Courier New" panose="02070309020205020404" pitchFamily="49" charset="0"/>
                <a:ea typeface="Times New Roman" panose="02020603050405020304" pitchFamily="18" charset="0"/>
              </a:rPr>
              <a:t>printingOptionSelected</a:t>
            </a:r>
            <a:r>
              <a:rPr lang="en-US" sz="600" b="1" dirty="0">
                <a:latin typeface="Courier New" panose="02070309020205020404" pitchFamily="49" charset="0"/>
                <a:ea typeface="Times New Roman" panose="02020603050405020304" pitchFamily="18" charset="0"/>
              </a:rPr>
              <a:t>&gt;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  &lt;remark&gt;&lt;/remark&gt;</a:t>
            </a:r>
            <a:endParaRPr lang="fr-FR" sz="600" dirty="0">
              <a:ea typeface="Times New Roman" panose="02020603050405020304" pitchFamily="18" charset="0"/>
            </a:endParaRPr>
          </a:p>
          <a:p>
            <a:pPr>
              <a:lnSpc>
                <a:spcPct val="115000"/>
              </a:lnSpc>
              <a:spcAft>
                <a:spcPts val="0"/>
              </a:spcAft>
            </a:pPr>
            <a:r>
              <a:rPr lang="en-US" sz="600" dirty="0">
                <a:latin typeface="Courier New" panose="02070309020205020404" pitchFamily="49" charset="0"/>
                <a:ea typeface="Times New Roman" panose="02020603050405020304" pitchFamily="18" charset="0"/>
              </a:rPr>
              <a:t>&lt;/request&gt;</a:t>
            </a:r>
            <a:endParaRPr lang="fr-FR" sz="600" dirty="0">
              <a:ea typeface="Times New Roman" panose="02020603050405020304" pitchFamily="18" charset="0"/>
            </a:endParaRPr>
          </a:p>
        </p:txBody>
      </p:sp>
    </p:spTree>
    <p:extLst>
      <p:ext uri="{BB962C8B-B14F-4D97-AF65-F5344CB8AC3E}">
        <p14:creationId xmlns:p14="http://schemas.microsoft.com/office/powerpoint/2010/main" val="36391256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2000" dirty="0">
                <a:solidFill>
                  <a:schemeClr val="accent6"/>
                </a:solidFill>
              </a:rPr>
              <a:t>5.4) BC response</a:t>
            </a:r>
          </a:p>
          <a:p>
            <a:pPr>
              <a:spcAft>
                <a:spcPts val="600"/>
              </a:spcAft>
            </a:pPr>
            <a:r>
              <a:rPr lang="en-US" sz="2000" b="1" dirty="0">
                <a:solidFill>
                  <a:schemeClr val="accent6"/>
                </a:solidFill>
              </a:rPr>
              <a:t>Basic Response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151</a:t>
            </a:fld>
            <a:endParaRPr lang="en-US" dirty="0"/>
          </a:p>
        </p:txBody>
      </p:sp>
      <p:sp>
        <p:nvSpPr>
          <p:cNvPr id="6" name="Rectangle 5"/>
          <p:cNvSpPr/>
          <p:nvPr/>
        </p:nvSpPr>
        <p:spPr>
          <a:xfrm>
            <a:off x="565855" y="2226404"/>
            <a:ext cx="4298375" cy="2918684"/>
          </a:xfrm>
          <a:prstGeom prst="rect">
            <a:avLst/>
          </a:prstGeom>
        </p:spPr>
        <p:txBody>
          <a:bodyPr wrap="square">
            <a:spAutoFit/>
          </a:bodyPr>
          <a:lstStyle/>
          <a:p>
            <a:pPr>
              <a:lnSpc>
                <a:spcPct val="115000"/>
              </a:lnSpc>
              <a:spcAft>
                <a:spcPts val="0"/>
              </a:spcAft>
            </a:pPr>
            <a:r>
              <a:rPr lang="en-US" sz="800" dirty="0">
                <a:latin typeface="Courier New" panose="02070309020205020404" pitchFamily="49" charset="0"/>
                <a:ea typeface="Times New Roman" panose="02020603050405020304" pitchFamily="18" charset="0"/>
              </a:rPr>
              <a:t>&lt;content&gt;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bookingCreationContentList</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bookingDetails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euronetUserId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euronetUserName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bookingId</a:t>
            </a:r>
            <a:r>
              <a:rPr lang="en-US" sz="800" dirty="0">
                <a:latin typeface="Courier New" panose="02070309020205020404" pitchFamily="49" charset="0"/>
                <a:ea typeface="Times New Roman" panose="02020603050405020304" pitchFamily="18" charset="0"/>
              </a:rPr>
              <a:t>&gt;43004800&lt;/</a:t>
            </a:r>
            <a:r>
              <a:rPr lang="en-US" sz="800" dirty="0" err="1">
                <a:latin typeface="Courier New" panose="02070309020205020404" pitchFamily="49" charset="0"/>
                <a:ea typeface="Times New Roman" panose="02020603050405020304" pitchFamily="18" charset="0"/>
              </a:rPr>
              <a:t>bookingId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temporaryBookingId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selectedPrintingOption</a:t>
            </a:r>
            <a:r>
              <a:rPr lang="en-US" sz="800" dirty="0">
                <a:latin typeface="Courier New" panose="02070309020205020404" pitchFamily="49" charset="0"/>
                <a:ea typeface="Times New Roman" panose="02020603050405020304" pitchFamily="18" charset="0"/>
              </a:rPr>
              <a:t>&gt;PAH&lt;/</a:t>
            </a:r>
            <a:r>
              <a:rPr lang="en-US" sz="800" dirty="0" err="1">
                <a:latin typeface="Courier New" panose="02070309020205020404" pitchFamily="49" charset="0"/>
                <a:ea typeface="Times New Roman" panose="02020603050405020304" pitchFamily="18" charset="0"/>
              </a:rPr>
              <a:t>selectedPrintingOption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temporaryBookingStatus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temporaryBookingTimeOut</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agentBookingId</a:t>
            </a:r>
            <a:r>
              <a:rPr lang="en-US" sz="800" dirty="0">
                <a:latin typeface="Courier New" panose="02070309020205020404" pitchFamily="49" charset="0"/>
                <a:ea typeface="Times New Roman" panose="02020603050405020304" pitchFamily="18" charset="0"/>
              </a:rPr>
              <a:t>&gt;agent&lt;/</a:t>
            </a:r>
            <a:r>
              <a:rPr lang="en-US" sz="800" dirty="0" err="1">
                <a:latin typeface="Courier New" panose="02070309020205020404" pitchFamily="49" charset="0"/>
                <a:ea typeface="Times New Roman" panose="02020603050405020304" pitchFamily="18" charset="0"/>
              </a:rPr>
              <a:t>agentBookingId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agentName</a:t>
            </a:r>
            <a:r>
              <a:rPr lang="en-US" sz="800" dirty="0">
                <a:latin typeface="Courier New" panose="02070309020205020404" pitchFamily="49" charset="0"/>
                <a:ea typeface="Times New Roman" panose="02020603050405020304" pitchFamily="18" charset="0"/>
              </a:rPr>
              <a:t>&gt;agent&lt;/</a:t>
            </a:r>
            <a:r>
              <a:rPr lang="en-US" sz="800" dirty="0" err="1">
                <a:latin typeface="Courier New" panose="02070309020205020404" pitchFamily="49" charset="0"/>
                <a:ea typeface="Times New Roman" panose="02020603050405020304" pitchFamily="18" charset="0"/>
              </a:rPr>
              <a:t>agentName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affiliateCode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bookingStatus</a:t>
            </a:r>
            <a:r>
              <a:rPr lang="en-US" sz="800" dirty="0">
                <a:latin typeface="Courier New" panose="02070309020205020404" pitchFamily="49" charset="0"/>
                <a:ea typeface="Times New Roman" panose="02020603050405020304" pitchFamily="18" charset="0"/>
              </a:rPr>
              <a:t>&gt;HOLD_STATUS&lt;/</a:t>
            </a:r>
            <a:r>
              <a:rPr lang="en-US" sz="800" dirty="0" err="1">
                <a:latin typeface="Courier New" panose="02070309020205020404" pitchFamily="49" charset="0"/>
                <a:ea typeface="Times New Roman" panose="02020603050405020304" pitchFamily="18" charset="0"/>
              </a:rPr>
              <a:t>bookingStatus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isReadyForPayment</a:t>
            </a:r>
            <a:r>
              <a:rPr lang="en-US" sz="800" dirty="0">
                <a:latin typeface="Courier New" panose="02070309020205020404" pitchFamily="49" charset="0"/>
                <a:ea typeface="Times New Roman" panose="02020603050405020304" pitchFamily="18" charset="0"/>
              </a:rPr>
              <a:t>&gt;true&lt;/</a:t>
            </a:r>
            <a:r>
              <a:rPr lang="en-US" sz="800" dirty="0" err="1">
                <a:latin typeface="Courier New" panose="02070309020205020404" pitchFamily="49" charset="0"/>
                <a:ea typeface="Times New Roman" panose="02020603050405020304" pitchFamily="18" charset="0"/>
              </a:rPr>
              <a:t>isReadyForPayment</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bookingPrintingOptionList</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&lt;string&gt;PAH&lt;/string&gt;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bookingPrintingOptionList</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pahBookingTicketURL</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a:t>
            </a:r>
            <a:endParaRPr lang="fr-FR" sz="800" dirty="0">
              <a:ea typeface="Times New Roman" panose="02020603050405020304" pitchFamily="18" charset="0"/>
            </a:endParaRPr>
          </a:p>
        </p:txBody>
      </p:sp>
      <p:sp>
        <p:nvSpPr>
          <p:cNvPr id="7" name="Rectangle 6"/>
          <p:cNvSpPr/>
          <p:nvPr/>
        </p:nvSpPr>
        <p:spPr>
          <a:xfrm>
            <a:off x="4176750" y="910685"/>
            <a:ext cx="4572000" cy="4327018"/>
          </a:xfrm>
          <a:prstGeom prst="rect">
            <a:avLst/>
          </a:prstGeom>
        </p:spPr>
        <p:txBody>
          <a:bodyPr>
            <a:spAutoFit/>
          </a:bodyPr>
          <a:lstStyle/>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bookedFare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familyId</a:t>
            </a:r>
            <a:r>
              <a:rPr lang="en-US" sz="800" dirty="0">
                <a:latin typeface="Courier New" panose="02070309020205020404" pitchFamily="49" charset="0"/>
                <a:ea typeface="Times New Roman" panose="02020603050405020304" pitchFamily="18" charset="0"/>
              </a:rPr>
              <a:t>&gt;300103&lt;/</a:t>
            </a:r>
            <a:r>
              <a:rPr lang="en-US" sz="800" dirty="0" err="1">
                <a:latin typeface="Courier New" panose="02070309020205020404" pitchFamily="49" charset="0"/>
                <a:ea typeface="Times New Roman" panose="02020603050405020304" pitchFamily="18" charset="0"/>
              </a:rPr>
              <a:t>familyId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familyName</a:t>
            </a:r>
            <a:r>
              <a:rPr lang="en-US" sz="800" dirty="0">
                <a:latin typeface="Courier New" panose="02070309020205020404" pitchFamily="49" charset="0"/>
                <a:ea typeface="Times New Roman" panose="02020603050405020304" pitchFamily="18" charset="0"/>
              </a:rPr>
              <a:t>&gt;TI DIRECT - DOMESTIC LONG DISTANCE&lt;/</a:t>
            </a:r>
            <a:r>
              <a:rPr lang="en-US" sz="800" dirty="0" err="1">
                <a:latin typeface="Courier New" panose="02070309020205020404" pitchFamily="49" charset="0"/>
                <a:ea typeface="Times New Roman" panose="02020603050405020304" pitchFamily="18" charset="0"/>
              </a:rPr>
              <a:t>familyName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cosCode</a:t>
            </a:r>
            <a:r>
              <a:rPr lang="en-US" sz="800" dirty="0">
                <a:latin typeface="Courier New" panose="02070309020205020404" pitchFamily="49" charset="0"/>
                <a:ea typeface="Times New Roman" panose="02020603050405020304" pitchFamily="18" charset="0"/>
              </a:rPr>
              <a:t>&gt;AB&lt;/</a:t>
            </a:r>
            <a:r>
              <a:rPr lang="en-US" sz="800" dirty="0" err="1">
                <a:latin typeface="Courier New" panose="02070309020205020404" pitchFamily="49" charset="0"/>
                <a:ea typeface="Times New Roman" panose="02020603050405020304" pitchFamily="18" charset="0"/>
              </a:rPr>
              <a:t>cosCode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fbc</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dBProductId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passengerTypeCode</a:t>
            </a:r>
            <a:r>
              <a:rPr lang="en-US" sz="800" dirty="0">
                <a:latin typeface="Courier New" panose="02070309020205020404" pitchFamily="49" charset="0"/>
                <a:ea typeface="Times New Roman" panose="02020603050405020304" pitchFamily="18" charset="0"/>
              </a:rPr>
              <a:t>&gt;TILDAD&lt;/</a:t>
            </a:r>
            <a:r>
              <a:rPr lang="en-US" sz="800" dirty="0" err="1">
                <a:latin typeface="Courier New" panose="02070309020205020404" pitchFamily="49" charset="0"/>
                <a:ea typeface="Times New Roman" panose="02020603050405020304" pitchFamily="18" charset="0"/>
              </a:rPr>
              <a:t>passengerTypeCode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passengerDescription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fareName</a:t>
            </a:r>
            <a:r>
              <a:rPr lang="en-US" sz="800" dirty="0">
                <a:latin typeface="Courier New" panose="02070309020205020404" pitchFamily="49" charset="0"/>
                <a:ea typeface="Times New Roman" panose="02020603050405020304" pitchFamily="18" charset="0"/>
              </a:rPr>
              <a:t>&gt;Business Base Adult&lt;/</a:t>
            </a:r>
            <a:r>
              <a:rPr lang="en-US" sz="800" dirty="0" err="1">
                <a:latin typeface="Courier New" panose="02070309020205020404" pitchFamily="49" charset="0"/>
                <a:ea typeface="Times New Roman" panose="02020603050405020304" pitchFamily="18" charset="0"/>
              </a:rPr>
              <a:t>fareName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fareDescription</a:t>
            </a:r>
            <a:r>
              <a:rPr lang="en-US" sz="800" dirty="0">
                <a:latin typeface="Courier New" panose="02070309020205020404" pitchFamily="49" charset="0"/>
                <a:ea typeface="Times New Roman" panose="02020603050405020304" pitchFamily="18" charset="0"/>
              </a:rPr>
              <a:t>&gt;Business Base&lt;/</a:t>
            </a:r>
            <a:r>
              <a:rPr lang="en-US" sz="800" dirty="0" err="1">
                <a:latin typeface="Courier New" panose="02070309020205020404" pitchFamily="49" charset="0"/>
                <a:ea typeface="Times New Roman" panose="02020603050405020304" pitchFamily="18" charset="0"/>
              </a:rPr>
              <a:t>fareDescription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fareRuleDetail</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saleRules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&lt;passengers&gt;...&lt;/passengers&gt;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reservationIncluded</a:t>
            </a:r>
            <a:r>
              <a:rPr lang="en-US" sz="800" dirty="0">
                <a:latin typeface="Courier New" panose="02070309020205020404" pitchFamily="49" charset="0"/>
                <a:ea typeface="Times New Roman" panose="02020603050405020304" pitchFamily="18" charset="0"/>
              </a:rPr>
              <a:t>&gt;true&lt;/</a:t>
            </a:r>
            <a:r>
              <a:rPr lang="en-US" sz="800" dirty="0" err="1">
                <a:latin typeface="Courier New" panose="02070309020205020404" pitchFamily="49" charset="0"/>
                <a:ea typeface="Times New Roman" panose="02020603050405020304" pitchFamily="18" charset="0"/>
              </a:rPr>
              <a:t>reservationIncluded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reservationConfirmationStatus</a:t>
            </a:r>
            <a:r>
              <a:rPr lang="en-US" sz="800" dirty="0">
                <a:solidFill>
                  <a:srgbClr val="FF0000"/>
                </a:solidFill>
                <a:latin typeface="Courier New" panose="02070309020205020404" pitchFamily="49" charset="0"/>
                <a:ea typeface="Times New Roman" panose="02020603050405020304" pitchFamily="18" charset="0"/>
              </a:rPr>
              <a:t>&gt;NOT_CONFIRMED&lt;/</a:t>
            </a:r>
            <a:r>
              <a:rPr lang="en-US" sz="800" dirty="0" err="1">
                <a:solidFill>
                  <a:srgbClr val="FF0000"/>
                </a:solidFill>
                <a:latin typeface="Courier New" panose="02070309020205020404" pitchFamily="49" charset="0"/>
                <a:ea typeface="Times New Roman" panose="02020603050405020304" pitchFamily="18" charset="0"/>
              </a:rPr>
              <a:t>reservationConfirmationStatus</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ticketPreconfirmationEligibility</a:t>
            </a:r>
            <a:r>
              <a:rPr lang="en-US" sz="800" dirty="0">
                <a:solidFill>
                  <a:srgbClr val="FF0000"/>
                </a:solidFill>
                <a:latin typeface="Courier New" panose="02070309020205020404" pitchFamily="49" charset="0"/>
                <a:ea typeface="Times New Roman" panose="02020603050405020304" pitchFamily="18" charset="0"/>
              </a:rPr>
              <a:t>&gt;true&lt;/</a:t>
            </a:r>
            <a:r>
              <a:rPr lang="en-US" sz="800" dirty="0" err="1">
                <a:solidFill>
                  <a:srgbClr val="FF0000"/>
                </a:solidFill>
                <a:latin typeface="Courier New" panose="02070309020205020404" pitchFamily="49" charset="0"/>
                <a:ea typeface="Times New Roman" panose="02020603050405020304" pitchFamily="18" charset="0"/>
              </a:rPr>
              <a:t>ticketPreconfirmationEligibility</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ticketPreconfirmationDuration</a:t>
            </a:r>
            <a:r>
              <a:rPr lang="en-US" sz="800" dirty="0">
                <a:solidFill>
                  <a:srgbClr val="FF0000"/>
                </a:solidFill>
                <a:latin typeface="Courier New" panose="02070309020205020404" pitchFamily="49" charset="0"/>
                <a:ea typeface="Times New Roman" panose="02020603050405020304" pitchFamily="18" charset="0"/>
              </a:rPr>
              <a:t>&gt;1&lt;/</a:t>
            </a:r>
            <a:r>
              <a:rPr lang="en-US" sz="800" dirty="0" err="1">
                <a:solidFill>
                  <a:srgbClr val="FF0000"/>
                </a:solidFill>
                <a:latin typeface="Courier New" panose="02070309020205020404" pitchFamily="49" charset="0"/>
                <a:ea typeface="Times New Roman" panose="02020603050405020304" pitchFamily="18" charset="0"/>
              </a:rPr>
              <a:t>ticketPreconfirmationDuration</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ticketPreconfirmationTimeLimit</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&lt;date&gt;2016-02-26&lt;/date&gt;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&lt;time&gt;02:00:00&lt;/time&gt;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timezone</a:t>
            </a:r>
            <a:r>
              <a:rPr lang="en-US" sz="800" dirty="0">
                <a:solidFill>
                  <a:srgbClr val="FF0000"/>
                </a:solidFill>
                <a:latin typeface="Courier New" panose="02070309020205020404" pitchFamily="49" charset="0"/>
                <a:ea typeface="Times New Roman" panose="02020603050405020304" pitchFamily="18" charset="0"/>
              </a:rPr>
              <a:t>&gt;UTC-0500&lt;/</a:t>
            </a:r>
            <a:r>
              <a:rPr lang="en-US" sz="800" dirty="0" err="1">
                <a:solidFill>
                  <a:srgbClr val="FF0000"/>
                </a:solidFill>
                <a:latin typeface="Courier New" panose="02070309020205020404" pitchFamily="49" charset="0"/>
                <a:ea typeface="Times New Roman" panose="02020603050405020304" pitchFamily="18" charset="0"/>
              </a:rPr>
              <a:t>timezone</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ticketPreconfirmationTimeLimit</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solidFill>
                  <a:srgbClr val="FF0000"/>
                </a:solidFill>
                <a:latin typeface="Courier New" panose="02070309020205020404" pitchFamily="49" charset="0"/>
                <a:ea typeface="Times New Roman" panose="02020603050405020304" pitchFamily="18" charset="0"/>
              </a:rPr>
              <a:t>&lt;/</a:t>
            </a:r>
            <a:r>
              <a:rPr lang="en-US" sz="800" dirty="0" err="1">
                <a:solidFill>
                  <a:srgbClr val="FF0000"/>
                </a:solidFill>
                <a:latin typeface="Courier New" panose="02070309020205020404" pitchFamily="49" charset="0"/>
                <a:ea typeface="Times New Roman" panose="02020603050405020304" pitchFamily="18" charset="0"/>
              </a:rPr>
              <a:t>ticketPreconfirmation</a:t>
            </a:r>
            <a:r>
              <a:rPr lang="en-US" sz="800" dirty="0">
                <a:solidFill>
                  <a:srgbClr val="FF000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bookedFare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a:t>
            </a:r>
            <a:r>
              <a:rPr lang="en-US" sz="800" dirty="0" err="1">
                <a:latin typeface="Courier New" panose="02070309020205020404" pitchFamily="49" charset="0"/>
                <a:ea typeface="Times New Roman" panose="02020603050405020304" pitchFamily="18" charset="0"/>
              </a:rPr>
              <a:t>bookedFares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endParaRPr lang="fr-FR" sz="800" dirty="0">
              <a:ea typeface="Times New Roman" panose="02020603050405020304" pitchFamily="18" charset="0"/>
            </a:endParaRPr>
          </a:p>
        </p:txBody>
      </p:sp>
    </p:spTree>
    <p:extLst>
      <p:ext uri="{BB962C8B-B14F-4D97-AF65-F5344CB8AC3E}">
        <p14:creationId xmlns:p14="http://schemas.microsoft.com/office/powerpoint/2010/main" val="19817651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152</a:t>
            </a:fld>
            <a:endParaRPr lang="en-US" dirty="0"/>
          </a:p>
        </p:txBody>
      </p:sp>
      <p:sp>
        <p:nvSpPr>
          <p:cNvPr id="8" name="Rectangle 7"/>
          <p:cNvSpPr/>
          <p:nvPr/>
        </p:nvSpPr>
        <p:spPr>
          <a:xfrm>
            <a:off x="4968838" y="468901"/>
            <a:ext cx="3996444" cy="4547463"/>
          </a:xfrm>
          <a:prstGeom prst="rect">
            <a:avLst/>
          </a:prstGeom>
        </p:spPr>
        <p:txBody>
          <a:bodyPr wrap="square">
            <a:spAutoFit/>
          </a:bodyPr>
          <a:lstStyle/>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bookedSegments</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bookedSegment</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segmentId</a:t>
            </a:r>
            <a:r>
              <a:rPr lang="en-US" sz="700" dirty="0">
                <a:latin typeface="Courier New" panose="02070309020205020404" pitchFamily="49" charset="0"/>
                <a:ea typeface="Times New Roman" panose="02020603050405020304" pitchFamily="18" charset="0"/>
              </a:rPr>
              <a:t>&gt;1&lt;/</a:t>
            </a:r>
            <a:r>
              <a:rPr lang="en-US" sz="700" dirty="0" err="1">
                <a:latin typeface="Courier New" panose="02070309020205020404" pitchFamily="49" charset="0"/>
                <a:ea typeface="Times New Roman" panose="02020603050405020304" pitchFamily="18" charset="0"/>
              </a:rPr>
              <a:t>segmentId</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departureDateTime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&lt;date&gt;2016-02-26&lt;/date&gt;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&lt;time&gt;20:00:00&lt;/time&gt;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departureDateTime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arrivalDateTime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&lt;date&gt;2016-02-26&lt;/date&gt;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&lt;time&gt;22:55:00&lt;/time&gt;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arrivalDateTime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originStation</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&lt;code&gt;ITRTI&lt;/code&gt;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&lt;description&gt;ROMA TERMINI&lt;/description&gt;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originStation</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destinationStation</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&lt;code&gt;ITBGE&lt;/code&gt;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&lt;description&gt;MILANO CENTRALE&lt;/description&gt;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destinationStation</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originCity</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&lt;code&gt;ITRMA&lt;/code&gt;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&lt;description&gt;ROME&lt;/description&gt;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originCity</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destinationCity</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&lt;code&gt;ITMIL&lt;/code&gt;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&lt;description&gt;MILAN&lt;/description&gt;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destinationCity</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&lt;train&gt;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trainName</a:t>
            </a:r>
            <a:r>
              <a:rPr lang="en-US" sz="700" dirty="0">
                <a:latin typeface="Courier New" panose="02070309020205020404" pitchFamily="49" charset="0"/>
                <a:ea typeface="Times New Roman" panose="02020603050405020304" pitchFamily="18" charset="0"/>
              </a:rPr>
              <a:t>&gt;TI DIRECT - DOMESTIC LONG DISTANCE&lt;/</a:t>
            </a:r>
            <a:r>
              <a:rPr lang="en-US" sz="700" dirty="0" err="1">
                <a:latin typeface="Courier New" panose="02070309020205020404" pitchFamily="49" charset="0"/>
                <a:ea typeface="Times New Roman" panose="02020603050405020304" pitchFamily="18" charset="0"/>
              </a:rPr>
              <a:t>trainName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equipmentCode</a:t>
            </a:r>
            <a:r>
              <a:rPr lang="en-US" sz="700" dirty="0">
                <a:latin typeface="Courier New" panose="02070309020205020404" pitchFamily="49" charset="0"/>
                <a:ea typeface="Times New Roman" panose="02020603050405020304" pitchFamily="18" charset="0"/>
              </a:rPr>
              <a:t>&gt;FR&lt;/</a:t>
            </a:r>
            <a:r>
              <a:rPr lang="en-US" sz="700" dirty="0" err="1">
                <a:latin typeface="Courier New" panose="02070309020205020404" pitchFamily="49" charset="0"/>
                <a:ea typeface="Times New Roman" panose="02020603050405020304" pitchFamily="18" charset="0"/>
              </a:rPr>
              <a:t>equipmentCode</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trainNumber</a:t>
            </a:r>
            <a:r>
              <a:rPr lang="en-US" sz="700" dirty="0">
                <a:latin typeface="Courier New" panose="02070309020205020404" pitchFamily="49" charset="0"/>
                <a:ea typeface="Times New Roman" panose="02020603050405020304" pitchFamily="18" charset="0"/>
              </a:rPr>
              <a:t>&gt;9660&lt;/</a:t>
            </a:r>
            <a:r>
              <a:rPr lang="en-US" sz="700" dirty="0" err="1">
                <a:latin typeface="Courier New" panose="02070309020205020404" pitchFamily="49" charset="0"/>
                <a:ea typeface="Times New Roman" panose="02020603050405020304" pitchFamily="18" charset="0"/>
              </a:rPr>
              <a:t>trainNumber</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trainCategoryId</a:t>
            </a:r>
            <a:r>
              <a:rPr lang="en-US" sz="700" dirty="0">
                <a:latin typeface="Courier New" panose="02070309020205020404" pitchFamily="49" charset="0"/>
                <a:ea typeface="Times New Roman" panose="02020603050405020304" pitchFamily="18" charset="0"/>
              </a:rPr>
              <a:t>&gt;19&lt;/</a:t>
            </a:r>
            <a:r>
              <a:rPr lang="en-US" sz="700" dirty="0" err="1">
                <a:latin typeface="Courier New" panose="02070309020205020404" pitchFamily="49" charset="0"/>
                <a:ea typeface="Times New Roman" panose="02020603050405020304" pitchFamily="18" charset="0"/>
              </a:rPr>
              <a:t>trainCategoryId</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&lt;/train&gt;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nPassengers</a:t>
            </a:r>
            <a:r>
              <a:rPr lang="en-US" sz="700" dirty="0">
                <a:latin typeface="Courier New" panose="02070309020205020404" pitchFamily="49" charset="0"/>
                <a:ea typeface="Times New Roman" panose="02020603050405020304" pitchFamily="18" charset="0"/>
              </a:rPr>
              <a:t>&gt;1&lt;/</a:t>
            </a:r>
            <a:r>
              <a:rPr lang="en-US" sz="700" dirty="0" err="1">
                <a:latin typeface="Courier New" panose="02070309020205020404" pitchFamily="49" charset="0"/>
                <a:ea typeface="Times New Roman" panose="02020603050405020304" pitchFamily="18" charset="0"/>
              </a:rPr>
              <a:t>nPassengers</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bookedSegment</a:t>
            </a:r>
            <a:r>
              <a:rPr lang="en-US" sz="700" dirty="0">
                <a:latin typeface="Courier New" panose="02070309020205020404" pitchFamily="49" charset="0"/>
                <a:ea typeface="Times New Roman" panose="02020603050405020304" pitchFamily="18" charset="0"/>
              </a:rPr>
              <a:t>&gt;</a:t>
            </a:r>
            <a:endParaRPr lang="fr-FR" sz="700" dirty="0">
              <a:ea typeface="Times New Roman" panose="02020603050405020304" pitchFamily="18" charset="0"/>
            </a:endParaRPr>
          </a:p>
          <a:p>
            <a:pPr>
              <a:lnSpc>
                <a:spcPct val="115000"/>
              </a:lnSpc>
              <a:spcAft>
                <a:spcPts val="0"/>
              </a:spcAft>
            </a:pPr>
            <a:r>
              <a:rPr lang="en-US" sz="700" dirty="0">
                <a:latin typeface="Courier New" panose="02070309020205020404" pitchFamily="49" charset="0"/>
                <a:ea typeface="Times New Roman" panose="02020603050405020304" pitchFamily="18" charset="0"/>
              </a:rPr>
              <a:t>&lt;/</a:t>
            </a:r>
            <a:r>
              <a:rPr lang="en-US" sz="700" dirty="0" err="1">
                <a:latin typeface="Courier New" panose="02070309020205020404" pitchFamily="49" charset="0"/>
                <a:ea typeface="Times New Roman" panose="02020603050405020304" pitchFamily="18" charset="0"/>
              </a:rPr>
              <a:t>bookedSegments</a:t>
            </a:r>
            <a:r>
              <a:rPr lang="en-US" sz="700" dirty="0">
                <a:latin typeface="Courier New" panose="02070309020205020404" pitchFamily="49" charset="0"/>
                <a:ea typeface="Times New Roman" panose="02020603050405020304" pitchFamily="18" charset="0"/>
              </a:rPr>
              <a:t>&gt;</a:t>
            </a:r>
            <a:endParaRPr lang="fr-FR" sz="700" dirty="0"/>
          </a:p>
        </p:txBody>
      </p:sp>
    </p:spTree>
    <p:extLst>
      <p:ext uri="{BB962C8B-B14F-4D97-AF65-F5344CB8AC3E}">
        <p14:creationId xmlns:p14="http://schemas.microsoft.com/office/powerpoint/2010/main" val="11064796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lvl="1">
              <a:spcAft>
                <a:spcPts val="600"/>
              </a:spcAft>
            </a:pPr>
            <a:r>
              <a:rPr lang="en-US" sz="1000" dirty="0"/>
              <a:t>The red part is specific to TI DC. It gives information about the eligibility of the preconfirmation. In the above example, the preconfirmation is 1 h.</a:t>
            </a:r>
          </a:p>
          <a:p>
            <a:pPr lvl="2">
              <a:spcAft>
                <a:spcPts val="600"/>
              </a:spcAft>
            </a:pPr>
            <a:r>
              <a:rPr lang="en-US" sz="1000" dirty="0"/>
              <a:t>If you are working with 48-hour sessions: </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ticketPreconfirmationEligibility</a:t>
            </a:r>
            <a:r>
              <a:rPr lang="en-US" dirty="0">
                <a:solidFill>
                  <a:schemeClr val="accent6"/>
                </a:solidFill>
                <a:latin typeface="Courier New" panose="02070309020205020404" pitchFamily="49" charset="0"/>
                <a:cs typeface="Courier New" panose="02070309020205020404" pitchFamily="49" charset="0"/>
              </a:rPr>
              <a:t>&gt;true&lt;/</a:t>
            </a:r>
            <a:r>
              <a:rPr lang="en-US" dirty="0" err="1">
                <a:solidFill>
                  <a:schemeClr val="accent6"/>
                </a:solidFill>
                <a:latin typeface="Courier New" panose="02070309020205020404" pitchFamily="49" charset="0"/>
                <a:cs typeface="Courier New" panose="02070309020205020404" pitchFamily="49" charset="0"/>
              </a:rPr>
              <a:t>ticketPreconfirmationEligibility</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ticketPreconfirmationDuration</a:t>
            </a:r>
            <a:r>
              <a:rPr lang="en-US" dirty="0">
                <a:solidFill>
                  <a:schemeClr val="accent6"/>
                </a:solidFill>
                <a:latin typeface="Courier New" panose="02070309020205020404" pitchFamily="49" charset="0"/>
                <a:cs typeface="Courier New" panose="02070309020205020404" pitchFamily="49" charset="0"/>
              </a:rPr>
              <a:t>&gt;48&lt;/</a:t>
            </a:r>
            <a:r>
              <a:rPr lang="en-US" dirty="0" err="1">
                <a:solidFill>
                  <a:schemeClr val="accent6"/>
                </a:solidFill>
                <a:latin typeface="Courier New" panose="02070309020205020404" pitchFamily="49" charset="0"/>
                <a:cs typeface="Courier New" panose="02070309020205020404" pitchFamily="49" charset="0"/>
              </a:rPr>
              <a:t>ticketPreconfirmationDuration</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ticketPreconfirmationTimeLimit</a:t>
            </a:r>
            <a:r>
              <a:rPr lang="en-US" dirty="0">
                <a:solidFill>
                  <a:schemeClr val="accent6"/>
                </a:solidFill>
                <a:latin typeface="Courier New" panose="02070309020205020404" pitchFamily="49" charset="0"/>
                <a:cs typeface="Courier New" panose="02070309020205020404" pitchFamily="49" charset="0"/>
              </a:rPr>
              <a:t>&gt;</a:t>
            </a:r>
          </a:p>
          <a:p>
            <a:pPr marL="0" lvl="1" indent="0">
              <a:spcAft>
                <a:spcPts val="600"/>
              </a:spcAft>
              <a:buNone/>
            </a:pPr>
            <a:endParaRPr lang="en-US" sz="1000" dirty="0"/>
          </a:p>
          <a:p>
            <a:pPr lvl="2">
              <a:spcAft>
                <a:spcPts val="600"/>
              </a:spcAft>
            </a:pPr>
            <a:r>
              <a:rPr lang="en-US" sz="1000" dirty="0"/>
              <a:t>   If you are not working with preconfirmation:</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ticketPreconfirmationEligibility</a:t>
            </a:r>
            <a:r>
              <a:rPr lang="en-US" dirty="0">
                <a:solidFill>
                  <a:schemeClr val="accent6"/>
                </a:solidFill>
                <a:latin typeface="Courier New" panose="02070309020205020404" pitchFamily="49" charset="0"/>
                <a:cs typeface="Courier New" panose="02070309020205020404" pitchFamily="49" charset="0"/>
              </a:rPr>
              <a:t>&gt;false&lt;/</a:t>
            </a:r>
            <a:r>
              <a:rPr lang="en-US" dirty="0" err="1">
                <a:solidFill>
                  <a:schemeClr val="accent6"/>
                </a:solidFill>
                <a:latin typeface="Courier New" panose="02070309020205020404" pitchFamily="49" charset="0"/>
                <a:cs typeface="Courier New" panose="02070309020205020404" pitchFamily="49" charset="0"/>
              </a:rPr>
              <a:t>ticketPreconfirmationEligibility</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ticketPreconfirmationDuration</a:t>
            </a:r>
            <a:r>
              <a:rPr lang="en-US" dirty="0">
                <a:solidFill>
                  <a:schemeClr val="accent6"/>
                </a:solidFill>
                <a:latin typeface="Courier New" panose="02070309020205020404" pitchFamily="49" charset="0"/>
                <a:cs typeface="Courier New" panose="02070309020205020404" pitchFamily="49" charset="0"/>
              </a:rPr>
              <a:t>&gt;</a:t>
            </a:r>
          </a:p>
          <a:p>
            <a:pPr marL="504612" lvl="3" indent="0">
              <a:spcAft>
                <a:spcPts val="0"/>
              </a:spcAft>
              <a:buNone/>
            </a:pPr>
            <a:r>
              <a:rPr lang="en-US" dirty="0">
                <a:solidFill>
                  <a:schemeClr val="accent6"/>
                </a:solidFill>
                <a:latin typeface="Courier New" panose="02070309020205020404" pitchFamily="49" charset="0"/>
                <a:cs typeface="Courier New" panose="02070309020205020404" pitchFamily="49" charset="0"/>
              </a:rPr>
              <a:t>&lt;</a:t>
            </a:r>
            <a:r>
              <a:rPr lang="en-US" dirty="0" err="1">
                <a:solidFill>
                  <a:schemeClr val="accent6"/>
                </a:solidFill>
                <a:latin typeface="Courier New" panose="02070309020205020404" pitchFamily="49" charset="0"/>
                <a:cs typeface="Courier New" panose="02070309020205020404" pitchFamily="49" charset="0"/>
              </a:rPr>
              <a:t>ticketPreconfirmationTimeLimit</a:t>
            </a:r>
            <a:r>
              <a:rPr lang="en-US" dirty="0">
                <a:solidFill>
                  <a:schemeClr val="accent6"/>
                </a:solidFill>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spcAft>
                <a:spcPts val="600"/>
              </a:spcAft>
            </a:pPr>
            <a:r>
              <a:rPr lang="en-US" sz="1000" dirty="0"/>
              <a:t>If preconfirmation is used, no seat information and no PNR are available at this level.</a:t>
            </a:r>
          </a:p>
          <a:p>
            <a:pPr lvl="1">
              <a:spcAft>
                <a:spcPts val="600"/>
              </a:spcAft>
            </a:pPr>
            <a:r>
              <a:rPr lang="en-US" sz="1000" dirty="0"/>
              <a:t>If NO preconfirmation is used, seat information and PNR are given directly inside the </a:t>
            </a:r>
            <a:r>
              <a:rPr lang="en-US" sz="1000" dirty="0" err="1"/>
              <a:t>BookingCreation</a:t>
            </a:r>
            <a:r>
              <a:rPr lang="en-US" sz="1000" dirty="0"/>
              <a:t> response.</a:t>
            </a:r>
          </a:p>
          <a:p>
            <a:pPr>
              <a:spcAft>
                <a:spcPts val="600"/>
              </a:spcAft>
            </a:pPr>
            <a:endParaRPr lang="en-US" sz="1000" dirty="0"/>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153</a:t>
            </a:fld>
            <a:endParaRPr lang="en-US" dirty="0"/>
          </a:p>
        </p:txBody>
      </p:sp>
    </p:spTree>
    <p:extLst>
      <p:ext uri="{BB962C8B-B14F-4D97-AF65-F5344CB8AC3E}">
        <p14:creationId xmlns:p14="http://schemas.microsoft.com/office/powerpoint/2010/main" val="30822956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1500" dirty="0">
                <a:solidFill>
                  <a:schemeClr val="accent6"/>
                </a:solidFill>
              </a:rPr>
              <a:t>5.5) BM request </a:t>
            </a:r>
          </a:p>
          <a:p>
            <a:pPr>
              <a:spcAft>
                <a:spcPts val="600"/>
              </a:spcAft>
            </a:pPr>
            <a:r>
              <a:rPr lang="en-US" sz="1500" b="1" dirty="0">
                <a:solidFill>
                  <a:schemeClr val="accent6"/>
                </a:solidFill>
              </a:rPr>
              <a:t>Basic Request</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154</a:t>
            </a:fld>
            <a:endParaRPr lang="en-US" dirty="0"/>
          </a:p>
        </p:txBody>
      </p:sp>
      <p:sp>
        <p:nvSpPr>
          <p:cNvPr id="8" name="Rectangle 7"/>
          <p:cNvSpPr/>
          <p:nvPr/>
        </p:nvSpPr>
        <p:spPr>
          <a:xfrm>
            <a:off x="1143264" y="2071747"/>
            <a:ext cx="6891909" cy="2069221"/>
          </a:xfrm>
          <a:prstGeom prst="rect">
            <a:avLst/>
          </a:prstGeom>
        </p:spPr>
        <p:txBody>
          <a:bodyPr wrap="square">
            <a:spAutoFit/>
          </a:bodyPr>
          <a:lstStyle/>
          <a:p>
            <a:pPr>
              <a:lnSpc>
                <a:spcPct val="115000"/>
              </a:lnSpc>
              <a:spcAft>
                <a:spcPts val="0"/>
              </a:spcAft>
            </a:pPr>
            <a:r>
              <a:rPr lang="en-US" sz="800" dirty="0">
                <a:latin typeface="Courier New" panose="02070309020205020404" pitchFamily="49" charset="0"/>
                <a:ea typeface="Times New Roman" panose="02020603050405020304" pitchFamily="18" charset="0"/>
              </a:rPr>
              <a:t>&lt;request </a:t>
            </a:r>
            <a:r>
              <a:rPr lang="en-US" sz="800" dirty="0" err="1">
                <a:latin typeface="Courier New" panose="02070309020205020404" pitchFamily="49" charset="0"/>
                <a:ea typeface="Times New Roman" panose="02020603050405020304" pitchFamily="18" charset="0"/>
              </a:rPr>
              <a:t>serviceName</a:t>
            </a:r>
            <a:r>
              <a:rPr lang="en-US" sz="800" dirty="0">
                <a:latin typeface="Courier New" panose="02070309020205020404" pitchFamily="49" charset="0"/>
                <a:ea typeface="Times New Roman" panose="02020603050405020304" pitchFamily="18" charset="0"/>
              </a:rPr>
              <a:t>="</a:t>
            </a:r>
            <a:r>
              <a:rPr lang="en-US" sz="800" dirty="0" err="1">
                <a:latin typeface="Courier New" panose="02070309020205020404" pitchFamily="49" charset="0"/>
                <a:ea typeface="Times New Roman" panose="02020603050405020304" pitchFamily="18" charset="0"/>
              </a:rPr>
              <a:t>BookingModification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&lt;key&gt;556677&lt;/key&gt;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&lt;locale&gt;</a:t>
            </a:r>
            <a:r>
              <a:rPr lang="en-US" sz="800" dirty="0" err="1">
                <a:latin typeface="Courier New" panose="02070309020205020404" pitchFamily="49" charset="0"/>
                <a:ea typeface="Times New Roman" panose="02020603050405020304" pitchFamily="18" charset="0"/>
              </a:rPr>
              <a:t>en_US</a:t>
            </a:r>
            <a:r>
              <a:rPr lang="en-US" sz="800" dirty="0">
                <a:latin typeface="Courier New" panose="02070309020205020404" pitchFamily="49" charset="0"/>
                <a:ea typeface="Times New Roman" panose="02020603050405020304" pitchFamily="18" charset="0"/>
              </a:rPr>
              <a:t>&lt;/locale&gt;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salesDialogWithTemporaryBooking</a:t>
            </a:r>
            <a:r>
              <a:rPr lang="en-US" sz="800" dirty="0">
                <a:latin typeface="Courier New" panose="02070309020205020404" pitchFamily="49" charset="0"/>
                <a:ea typeface="Times New Roman" panose="02020603050405020304" pitchFamily="18" charset="0"/>
              </a:rPr>
              <a:t>&gt;false&lt;/</a:t>
            </a:r>
            <a:r>
              <a:rPr lang="en-US" sz="800" dirty="0" err="1">
                <a:latin typeface="Courier New" panose="02070309020205020404" pitchFamily="49" charset="0"/>
                <a:ea typeface="Times New Roman" panose="02020603050405020304" pitchFamily="18" charset="0"/>
              </a:rPr>
              <a:t>salesDialogWithTemporaryBooking</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bookingId</a:t>
            </a:r>
            <a:r>
              <a:rPr lang="en-US" sz="800" dirty="0">
                <a:latin typeface="Courier New" panose="02070309020205020404" pitchFamily="49" charset="0"/>
                <a:ea typeface="Times New Roman" panose="02020603050405020304" pitchFamily="18" charset="0"/>
              </a:rPr>
              <a:t>&gt;43004800&lt;/</a:t>
            </a:r>
            <a:r>
              <a:rPr lang="en-US" sz="800" dirty="0" err="1">
                <a:latin typeface="Courier New" panose="02070309020205020404" pitchFamily="49" charset="0"/>
                <a:ea typeface="Times New Roman" panose="02020603050405020304" pitchFamily="18" charset="0"/>
              </a:rPr>
              <a:t>bookingId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a:t>
            </a:r>
            <a:r>
              <a:rPr lang="en-US" sz="800" b="1" dirty="0">
                <a:latin typeface="Courier New" panose="02070309020205020404" pitchFamily="49" charset="0"/>
                <a:ea typeface="Times New Roman" panose="02020603050405020304" pitchFamily="18" charset="0"/>
              </a:rPr>
              <a:t>&lt;</a:t>
            </a:r>
            <a:r>
              <a:rPr lang="en-US" sz="800" b="1" dirty="0" err="1">
                <a:latin typeface="Courier New" panose="02070309020205020404" pitchFamily="49" charset="0"/>
                <a:ea typeface="Times New Roman" panose="02020603050405020304" pitchFamily="18" charset="0"/>
              </a:rPr>
              <a:t>inventoryBookingConfirmation</a:t>
            </a:r>
            <a:r>
              <a:rPr lang="en-US" sz="800" b="1" dirty="0">
                <a:latin typeface="Courier New" panose="02070309020205020404" pitchFamily="49" charset="0"/>
                <a:ea typeface="Times New Roman" panose="02020603050405020304" pitchFamily="18" charset="0"/>
              </a:rPr>
              <a:t>&gt;true&lt;/</a:t>
            </a:r>
            <a:r>
              <a:rPr lang="en-US" sz="800" b="1" dirty="0" err="1">
                <a:latin typeface="Courier New" panose="02070309020205020404" pitchFamily="49" charset="0"/>
                <a:ea typeface="Times New Roman" panose="02020603050405020304" pitchFamily="18" charset="0"/>
              </a:rPr>
              <a:t>inventoryBookingConfirmation</a:t>
            </a:r>
            <a:r>
              <a:rPr lang="en-US" sz="800" b="1"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reAttemptPTPConfirmation</a:t>
            </a:r>
            <a:r>
              <a:rPr lang="en-US" sz="800" dirty="0">
                <a:latin typeface="Courier New" panose="02070309020205020404" pitchFamily="49" charset="0"/>
                <a:ea typeface="Times New Roman" panose="02020603050405020304" pitchFamily="18" charset="0"/>
              </a:rPr>
              <a:t>&gt;&lt;/</a:t>
            </a:r>
            <a:r>
              <a:rPr lang="en-US" sz="800" dirty="0" err="1">
                <a:latin typeface="Courier New" panose="02070309020205020404" pitchFamily="49" charset="0"/>
                <a:ea typeface="Times New Roman" panose="02020603050405020304" pitchFamily="18" charset="0"/>
              </a:rPr>
              <a:t>reAttemptPTPConfirmation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departureDateToEurope</a:t>
            </a:r>
            <a:r>
              <a:rPr lang="en-US" sz="800" dirty="0">
                <a:latin typeface="Courier New" panose="02070309020205020404" pitchFamily="49" charset="0"/>
                <a:ea typeface="Times New Roman" panose="02020603050405020304" pitchFamily="18" charset="0"/>
              </a:rPr>
              <a:t>&gt;2016-02-21&lt;/</a:t>
            </a:r>
            <a:r>
              <a:rPr lang="en-US" sz="800" dirty="0" err="1">
                <a:latin typeface="Courier New" panose="02070309020205020404" pitchFamily="49" charset="0"/>
                <a:ea typeface="Times New Roman" panose="02020603050405020304" pitchFamily="18" charset="0"/>
              </a:rPr>
              <a:t>departureDateToEurope</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&lt;email&gt;me@raileurope.com&lt;/email&gt;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allowPriceChanges</a:t>
            </a:r>
            <a:r>
              <a:rPr lang="en-US" sz="800" dirty="0">
                <a:latin typeface="Courier New" panose="02070309020205020404" pitchFamily="49" charset="0"/>
                <a:ea typeface="Times New Roman" panose="02020603050405020304" pitchFamily="18" charset="0"/>
              </a:rPr>
              <a:t>&gt;true&lt;/</a:t>
            </a:r>
            <a:r>
              <a:rPr lang="en-US" sz="800" dirty="0" err="1">
                <a:latin typeface="Courier New" panose="02070309020205020404" pitchFamily="49" charset="0"/>
                <a:ea typeface="Times New Roman" panose="02020603050405020304" pitchFamily="18" charset="0"/>
              </a:rPr>
              <a:t>allowPriceChanges</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isIndividualTicketingOption</a:t>
            </a:r>
            <a:r>
              <a:rPr lang="en-US" sz="800" dirty="0">
                <a:latin typeface="Courier New" panose="02070309020205020404" pitchFamily="49" charset="0"/>
                <a:ea typeface="Times New Roman" panose="02020603050405020304" pitchFamily="18" charset="0"/>
              </a:rPr>
              <a:t>&gt;false&lt;/</a:t>
            </a:r>
            <a:r>
              <a:rPr lang="en-US" sz="800" dirty="0" err="1">
                <a:latin typeface="Courier New" panose="02070309020205020404" pitchFamily="49" charset="0"/>
                <a:ea typeface="Times New Roman" panose="02020603050405020304" pitchFamily="18" charset="0"/>
              </a:rPr>
              <a:t>isIndividualTicketingOption</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a:t>
            </a:r>
            <a:r>
              <a:rPr lang="en-US" sz="800" dirty="0" err="1">
                <a:latin typeface="Courier New" panose="02070309020205020404" pitchFamily="49" charset="0"/>
                <a:ea typeface="Times New Roman" panose="02020603050405020304" pitchFamily="18" charset="0"/>
              </a:rPr>
              <a:t>printingOptionSelected</a:t>
            </a:r>
            <a:r>
              <a:rPr lang="en-US" sz="800" dirty="0">
                <a:latin typeface="Courier New" panose="02070309020205020404" pitchFamily="49" charset="0"/>
                <a:ea typeface="Times New Roman" panose="02020603050405020304" pitchFamily="18" charset="0"/>
              </a:rPr>
              <a:t>&gt;&lt;/</a:t>
            </a:r>
            <a:r>
              <a:rPr lang="en-US" sz="800" dirty="0" err="1">
                <a:latin typeface="Courier New" panose="02070309020205020404" pitchFamily="49" charset="0"/>
                <a:ea typeface="Times New Roman" panose="02020603050405020304" pitchFamily="18" charset="0"/>
              </a:rPr>
              <a:t>printingOptionSelected</a:t>
            </a:r>
            <a:r>
              <a:rPr lang="en-US" sz="800" dirty="0">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  &lt;remark&gt;&lt;/remark&gt;</a:t>
            </a:r>
            <a:endParaRPr lang="fr-FR" sz="800" dirty="0">
              <a:ea typeface="Times New Roman" panose="02020603050405020304" pitchFamily="18" charset="0"/>
            </a:endParaRPr>
          </a:p>
          <a:p>
            <a:pPr>
              <a:lnSpc>
                <a:spcPct val="115000"/>
              </a:lnSpc>
              <a:spcAft>
                <a:spcPts val="0"/>
              </a:spcAft>
            </a:pPr>
            <a:r>
              <a:rPr lang="en-US" sz="800" dirty="0">
                <a:latin typeface="Courier New" panose="02070309020205020404" pitchFamily="49" charset="0"/>
                <a:ea typeface="Times New Roman" panose="02020603050405020304" pitchFamily="18" charset="0"/>
              </a:rPr>
              <a:t>&lt;/request&gt;</a:t>
            </a:r>
            <a:endParaRPr lang="fr-FR" sz="800" dirty="0">
              <a:ea typeface="Times New Roman" panose="02020603050405020304" pitchFamily="18" charset="0"/>
            </a:endParaRPr>
          </a:p>
        </p:txBody>
      </p:sp>
      <p:sp>
        <p:nvSpPr>
          <p:cNvPr id="9" name="Rectangle 8"/>
          <p:cNvSpPr/>
          <p:nvPr/>
        </p:nvSpPr>
        <p:spPr>
          <a:xfrm>
            <a:off x="631339" y="4140968"/>
            <a:ext cx="7757879" cy="784830"/>
          </a:xfrm>
          <a:prstGeom prst="rect">
            <a:avLst/>
          </a:prstGeom>
        </p:spPr>
        <p:txBody>
          <a:bodyPr wrap="square">
            <a:spAutoFit/>
          </a:bodyPr>
          <a:lstStyle/>
          <a:p>
            <a:pPr marL="391848" indent="-342900">
              <a:lnSpc>
                <a:spcPct val="150000"/>
              </a:lnSpc>
              <a:buBlip>
                <a:blip r:embed="rId2"/>
              </a:buBlip>
            </a:pPr>
            <a:r>
              <a:rPr lang="en-US" sz="1000" dirty="0">
                <a:ea typeface="Times New Roman" panose="02020603050405020304" pitchFamily="18" charset="0"/>
                <a:cs typeface="Arial" panose="020B0604020202020204" pitchFamily="34" charset="0"/>
              </a:rPr>
              <a:t>This is only done in case of use of preconfirmation. For users working without preconfirmation, this step can be removed.</a:t>
            </a:r>
            <a:endParaRPr lang="fr-FR" sz="1000" dirty="0">
              <a:ea typeface="Times New Roman" panose="02020603050405020304" pitchFamily="18" charset="0"/>
              <a:cs typeface="Arial" panose="020B0604020202020204" pitchFamily="34" charset="0"/>
            </a:endParaRPr>
          </a:p>
          <a:p>
            <a:pPr marL="391848" indent="-342900">
              <a:lnSpc>
                <a:spcPct val="150000"/>
              </a:lnSpc>
              <a:buBlip>
                <a:blip r:embed="rId2"/>
              </a:buBlip>
            </a:pPr>
            <a:r>
              <a:rPr lang="en-US" sz="1000" dirty="0">
                <a:ea typeface="Times New Roman" panose="02020603050405020304" pitchFamily="18" charset="0"/>
                <a:cs typeface="Arial" panose="020B0604020202020204" pitchFamily="34" charset="0"/>
              </a:rPr>
              <a:t>You need to put </a:t>
            </a:r>
            <a:r>
              <a:rPr lang="en-US" sz="1000" dirty="0" err="1">
                <a:ea typeface="Times New Roman" panose="02020603050405020304" pitchFamily="18" charset="0"/>
                <a:cs typeface="Arial" panose="020B0604020202020204" pitchFamily="34" charset="0"/>
              </a:rPr>
              <a:t>inventoryBookingConfirmation</a:t>
            </a:r>
            <a:r>
              <a:rPr lang="en-US" sz="1000" dirty="0">
                <a:ea typeface="Times New Roman" panose="02020603050405020304" pitchFamily="18" charset="0"/>
                <a:cs typeface="Arial" panose="020B0604020202020204" pitchFamily="34" charset="0"/>
              </a:rPr>
              <a:t> to true to trigger the </a:t>
            </a:r>
            <a:r>
              <a:rPr lang="en-US" sz="1000" dirty="0" err="1">
                <a:ea typeface="Times New Roman" panose="02020603050405020304" pitchFamily="18" charset="0"/>
                <a:cs typeface="Arial" panose="020B0604020202020204" pitchFamily="34" charset="0"/>
              </a:rPr>
              <a:t>preconfirmation</a:t>
            </a:r>
            <a:r>
              <a:rPr lang="en-US" sz="1000" dirty="0">
                <a:ea typeface="Times New Roman" panose="02020603050405020304" pitchFamily="18" charset="0"/>
                <a:cs typeface="Arial" panose="020B0604020202020204" pitchFamily="34" charset="0"/>
              </a:rPr>
              <a:t>.</a:t>
            </a:r>
            <a:endParaRPr lang="fr-FR" sz="1000" dirty="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831581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1500" dirty="0">
                <a:solidFill>
                  <a:schemeClr val="accent6"/>
                </a:solidFill>
              </a:rPr>
              <a:t>5.6) BM response</a:t>
            </a:r>
          </a:p>
          <a:p>
            <a:pPr>
              <a:spcAft>
                <a:spcPts val="600"/>
              </a:spcAft>
            </a:pPr>
            <a:r>
              <a:rPr lang="en-US" sz="1500" b="1" dirty="0">
                <a:solidFill>
                  <a:schemeClr val="accent6"/>
                </a:solidFill>
              </a:rPr>
              <a:t>Basic Response</a:t>
            </a: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155</a:t>
            </a:fld>
            <a:endParaRPr lang="en-US" dirty="0"/>
          </a:p>
        </p:txBody>
      </p:sp>
      <p:sp>
        <p:nvSpPr>
          <p:cNvPr id="7" name="Rectangle 6"/>
          <p:cNvSpPr/>
          <p:nvPr/>
        </p:nvSpPr>
        <p:spPr>
          <a:xfrm>
            <a:off x="631339" y="2032484"/>
            <a:ext cx="7909560" cy="2877711"/>
          </a:xfrm>
          <a:prstGeom prst="rect">
            <a:avLst/>
          </a:prstGeom>
        </p:spPr>
        <p:txBody>
          <a:bodyPr wrap="square" numCol="1">
            <a:spAutoFit/>
          </a:bodyPr>
          <a:lstStyle/>
          <a:p>
            <a:pPr marL="391848" indent="-342900">
              <a:buBlip>
                <a:blip r:embed="rId2"/>
              </a:buBlip>
            </a:pPr>
            <a:r>
              <a:rPr lang="en-US" sz="1000" dirty="0">
                <a:ea typeface="Times New Roman" panose="02020603050405020304" pitchFamily="18" charset="0"/>
                <a:cs typeface="Arial" panose="020B0604020202020204" pitchFamily="34" charset="0"/>
              </a:rPr>
              <a:t>The product is confirmed </a:t>
            </a:r>
            <a:endParaRPr lang="fr-FR" sz="1000" dirty="0">
              <a:ea typeface="Times New Roman" panose="02020603050405020304" pitchFamily="18" charset="0"/>
              <a:cs typeface="Arial" panose="020B0604020202020204" pitchFamily="34" charset="0"/>
            </a:endParaRPr>
          </a:p>
          <a:p>
            <a:pPr>
              <a:spcAft>
                <a:spcPts val="600"/>
              </a:spcAft>
            </a:pPr>
            <a:r>
              <a:rPr lang="en-US" sz="800" dirty="0">
                <a:solidFill>
                  <a:srgbClr val="800080"/>
                </a:solidFill>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reservationConfirmationStatus</a:t>
            </a:r>
            <a:r>
              <a:rPr lang="en-US" sz="800" dirty="0">
                <a:solidFill>
                  <a:srgbClr val="800080"/>
                </a:solidFill>
                <a:latin typeface="Courier New" panose="02070309020205020404" pitchFamily="49" charset="0"/>
                <a:ea typeface="Times New Roman" panose="02020603050405020304" pitchFamily="18" charset="0"/>
              </a:rPr>
              <a:t>&gt;CONFIRMED&lt;/</a:t>
            </a:r>
            <a:r>
              <a:rPr lang="en-US" sz="800" dirty="0" err="1">
                <a:solidFill>
                  <a:srgbClr val="800080"/>
                </a:solidFill>
                <a:latin typeface="Courier New" panose="02070309020205020404" pitchFamily="49" charset="0"/>
                <a:ea typeface="Times New Roman" panose="02020603050405020304" pitchFamily="18" charset="0"/>
              </a:rPr>
              <a:t>reservationConfirmationStatus</a:t>
            </a:r>
            <a:r>
              <a:rPr lang="en-US" sz="800" dirty="0">
                <a:solidFill>
                  <a:srgbClr val="800080"/>
                </a:solidFill>
                <a:latin typeface="Courier New" panose="02070309020205020404" pitchFamily="49" charset="0"/>
                <a:ea typeface="Times New Roman" panose="02020603050405020304" pitchFamily="18" charset="0"/>
              </a:rPr>
              <a:t>&gt;</a:t>
            </a:r>
            <a:endParaRPr lang="en-US" sz="800" dirty="0">
              <a:solidFill>
                <a:srgbClr val="000000"/>
              </a:solidFill>
              <a:latin typeface="Arial"/>
              <a:cs typeface="Times New Roman"/>
              <a:sym typeface="Wingdings" pitchFamily="2" charset="2"/>
            </a:endParaRPr>
          </a:p>
          <a:p>
            <a:pPr marL="391848" indent="-342900">
              <a:buBlip>
                <a:blip r:embed="rId2"/>
              </a:buBlip>
            </a:pPr>
            <a:r>
              <a:rPr lang="en-US" sz="1000" dirty="0">
                <a:ea typeface="Times New Roman" panose="02020603050405020304" pitchFamily="18" charset="0"/>
                <a:cs typeface="Arial" panose="020B0604020202020204" pitchFamily="34" charset="0"/>
              </a:rPr>
              <a:t>We get the PNR </a:t>
            </a:r>
            <a:endParaRPr lang="fr-FR" sz="1000" dirty="0">
              <a:ea typeface="Times New Roman" panose="02020603050405020304" pitchFamily="18" charset="0"/>
              <a:cs typeface="Arial" panose="020B0604020202020204" pitchFamily="34"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&lt;Attribute&gt;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&lt;name&gt;PNR_PAX_MAP&lt;/name&gt;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&lt;value&gt;CE2BC5=</a:t>
            </a:r>
            <a:r>
              <a:rPr lang="en-US" sz="800" dirty="0" err="1">
                <a:solidFill>
                  <a:srgbClr val="800080"/>
                </a:solidFill>
                <a:latin typeface="Courier New" panose="02070309020205020404" pitchFamily="49" charset="0"/>
                <a:ea typeface="Times New Roman" panose="02020603050405020304" pitchFamily="18" charset="0"/>
              </a:rPr>
              <a:t>Paul_Lenton</a:t>
            </a:r>
            <a:r>
              <a:rPr lang="en-US" sz="800" dirty="0">
                <a:solidFill>
                  <a:srgbClr val="800080"/>
                </a:solidFill>
                <a:latin typeface="Courier New" panose="02070309020205020404" pitchFamily="49" charset="0"/>
                <a:ea typeface="Times New Roman" panose="02020603050405020304" pitchFamily="18" charset="0"/>
              </a:rPr>
              <a:t>&lt;/value&gt;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&lt;/Attribute&gt;</a:t>
            </a:r>
          </a:p>
          <a:p>
            <a:pPr marL="391848" indent="-342900">
              <a:buBlip>
                <a:blip r:embed="rId2"/>
              </a:buBlip>
            </a:pPr>
            <a:r>
              <a:rPr lang="en-US" sz="1000" dirty="0">
                <a:ea typeface="Times New Roman" panose="02020603050405020304" pitchFamily="18" charset="0"/>
                <a:cs typeface="Arial" panose="020B0604020202020204" pitchFamily="34" charset="0"/>
              </a:rPr>
              <a:t>We get seat information</a:t>
            </a:r>
            <a:endParaRPr lang="fr-FR" sz="1000" dirty="0">
              <a:ea typeface="Times New Roman" panose="02020603050405020304" pitchFamily="18" charset="0"/>
              <a:cs typeface="Arial" panose="020B0604020202020204" pitchFamily="34" charset="0"/>
            </a:endParaRPr>
          </a:p>
          <a:p>
            <a:r>
              <a:rPr lang="en-US" sz="800" dirty="0">
                <a:solidFill>
                  <a:srgbClr val="800080"/>
                </a:solidFill>
                <a:latin typeface="Courier New" panose="02070309020205020404" pitchFamily="49" charset="0"/>
                <a:ea typeface="Times New Roman" panose="02020603050405020304" pitchFamily="18" charset="0"/>
              </a:rPr>
              <a:t>&lt;accommodations&gt;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&lt;accommodation&gt;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&lt;type&gt;SEAT&lt;/type&gt;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positionCode</a:t>
            </a:r>
            <a:r>
              <a:rPr lang="en-US" sz="800" dirty="0">
                <a:solidFill>
                  <a:srgbClr val="800080"/>
                </a:solidFill>
                <a:latin typeface="Courier New" panose="02070309020205020404" pitchFamily="49" charset="0"/>
                <a:ea typeface="Times New Roman" panose="02020603050405020304" pitchFamily="18" charset="0"/>
              </a:rPr>
              <a:t>&gt;Isolated&lt;/</a:t>
            </a:r>
            <a:r>
              <a:rPr lang="en-US" sz="800" dirty="0" err="1">
                <a:solidFill>
                  <a:srgbClr val="800080"/>
                </a:solidFill>
                <a:latin typeface="Courier New" panose="02070309020205020404" pitchFamily="49" charset="0"/>
                <a:ea typeface="Times New Roman" panose="02020603050405020304" pitchFamily="18" charset="0"/>
              </a:rPr>
              <a:t>positionCode</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spaceType</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seatsFacingForward</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coachNumber</a:t>
            </a:r>
            <a:r>
              <a:rPr lang="en-US" sz="800" dirty="0">
                <a:solidFill>
                  <a:srgbClr val="800080"/>
                </a:solidFill>
                <a:latin typeface="Courier New" panose="02070309020205020404" pitchFamily="49" charset="0"/>
                <a:ea typeface="Times New Roman" panose="02020603050405020304" pitchFamily="18" charset="0"/>
              </a:rPr>
              <a:t>&gt;3&lt;/</a:t>
            </a:r>
            <a:r>
              <a:rPr lang="en-US" sz="800" dirty="0" err="1">
                <a:solidFill>
                  <a:srgbClr val="800080"/>
                </a:solidFill>
                <a:latin typeface="Courier New" panose="02070309020205020404" pitchFamily="49" charset="0"/>
                <a:ea typeface="Times New Roman" panose="02020603050405020304" pitchFamily="18" charset="0"/>
              </a:rPr>
              <a:t>coachNumber</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groupNumber</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placeNumber</a:t>
            </a:r>
            <a:r>
              <a:rPr lang="en-US" sz="800" dirty="0">
                <a:solidFill>
                  <a:srgbClr val="800080"/>
                </a:solidFill>
                <a:latin typeface="Courier New" panose="02070309020205020404" pitchFamily="49" charset="0"/>
                <a:ea typeface="Times New Roman" panose="02020603050405020304" pitchFamily="18" charset="0"/>
              </a:rPr>
              <a:t>&gt;06D&lt;/</a:t>
            </a:r>
            <a:r>
              <a:rPr lang="en-US" sz="800" dirty="0" err="1">
                <a:solidFill>
                  <a:srgbClr val="800080"/>
                </a:solidFill>
                <a:latin typeface="Courier New" panose="02070309020205020404" pitchFamily="49" charset="0"/>
                <a:ea typeface="Times New Roman" panose="02020603050405020304" pitchFamily="18" charset="0"/>
              </a:rPr>
              <a:t>placeNumber</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&lt;options/&gt;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&lt;/accommodation&gt;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&lt;/accommodations&gt;</a:t>
            </a:r>
            <a:endParaRPr lang="fr-FR" sz="800" dirty="0">
              <a:solidFill>
                <a:srgbClr val="800080"/>
              </a:solidFill>
              <a:latin typeface="Courier New" panose="02070309020205020404" pitchFamily="49" charset="0"/>
              <a:ea typeface="Times New Roman" panose="02020603050405020304" pitchFamily="18" charset="0"/>
            </a:endParaRPr>
          </a:p>
          <a:p>
            <a:pPr marL="391848" indent="-342900">
              <a:buBlip>
                <a:blip r:embed="rId2"/>
              </a:buBlip>
            </a:pPr>
            <a:r>
              <a:rPr lang="en-US" sz="1000" dirty="0">
                <a:ea typeface="Times New Roman" panose="02020603050405020304" pitchFamily="18" charset="0"/>
                <a:cs typeface="Arial" panose="020B0604020202020204" pitchFamily="34" charset="0"/>
              </a:rPr>
              <a:t>The </a:t>
            </a:r>
            <a:r>
              <a:rPr lang="en-US" sz="1000" dirty="0" err="1">
                <a:ea typeface="Times New Roman" panose="02020603050405020304" pitchFamily="18" charset="0"/>
                <a:cs typeface="Arial" panose="020B0604020202020204" pitchFamily="34" charset="0"/>
              </a:rPr>
              <a:t>ticketExpirationDate</a:t>
            </a:r>
            <a:r>
              <a:rPr lang="en-US" sz="1000" dirty="0">
                <a:ea typeface="Times New Roman" panose="02020603050405020304" pitchFamily="18" charset="0"/>
                <a:cs typeface="Arial" panose="020B0604020202020204" pitchFamily="34" charset="0"/>
              </a:rPr>
              <a:t> is set accordingly 1 hour or 48 hours after.</a:t>
            </a:r>
            <a:endParaRPr lang="fr-FR" sz="1000" dirty="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57244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208338"/>
          </a:xfrm>
        </p:spPr>
        <p:txBody>
          <a:bodyPr/>
          <a:lstStyle/>
          <a:p>
            <a:pPr>
              <a:spcAft>
                <a:spcPts val="600"/>
              </a:spcAft>
            </a:pPr>
            <a:r>
              <a:rPr lang="en-US" sz="1500">
                <a:solidFill>
                  <a:schemeClr val="accent6"/>
                </a:solidFill>
              </a:rPr>
              <a:t>5.7-5.8</a:t>
            </a:r>
            <a:r>
              <a:rPr lang="en-US" sz="1500" dirty="0">
                <a:solidFill>
                  <a:schemeClr val="accent6"/>
                </a:solidFill>
              </a:rPr>
              <a:t>) CAP request and response</a:t>
            </a:r>
          </a:p>
          <a:p>
            <a:pPr>
              <a:spcAft>
                <a:spcPts val="600"/>
              </a:spcAft>
            </a:pPr>
            <a:r>
              <a:rPr lang="en-US" sz="1500" b="1" dirty="0">
                <a:solidFill>
                  <a:schemeClr val="accent6"/>
                </a:solidFill>
              </a:rPr>
              <a:t>Basic request and response</a:t>
            </a:r>
          </a:p>
          <a:p>
            <a:pPr marL="0" lvl="2" indent="0">
              <a:spcAft>
                <a:spcPts val="600"/>
              </a:spcAft>
              <a:buSzPct val="25000"/>
              <a:buBlip>
                <a:blip r:embed="rId2"/>
              </a:buBlip>
            </a:pPr>
            <a:r>
              <a:rPr lang="en-US" dirty="0">
                <a:solidFill>
                  <a:schemeClr val="accent6"/>
                </a:solidFill>
                <a:sym typeface="Wingdings" pitchFamily="2" charset="2"/>
              </a:rPr>
              <a:t>5.9) BDS request and response</a:t>
            </a:r>
            <a:endParaRPr lang="fr-FR" dirty="0">
              <a:solidFill>
                <a:schemeClr val="accent6"/>
              </a:solidFill>
              <a:sym typeface="Wingdings" pitchFamily="2" charset="2"/>
            </a:endParaRPr>
          </a:p>
          <a:p>
            <a:pPr marL="0" lvl="2" indent="0">
              <a:spcAft>
                <a:spcPts val="600"/>
              </a:spcAft>
              <a:buSzPct val="25000"/>
              <a:buNone/>
            </a:pPr>
            <a:r>
              <a:rPr lang="en-US" b="1" dirty="0">
                <a:solidFill>
                  <a:schemeClr val="accent6"/>
                </a:solidFill>
              </a:rPr>
              <a:t>Basic request and response</a:t>
            </a:r>
            <a:endParaRPr lang="fr-FR" b="1" dirty="0">
              <a:solidFill>
                <a:schemeClr val="accent6"/>
              </a:solidFill>
            </a:endParaRPr>
          </a:p>
          <a:p>
            <a:pPr>
              <a:spcAft>
                <a:spcPts val="600"/>
              </a:spcAft>
            </a:pPr>
            <a:endParaRPr lang="en-US" sz="1500" b="1" dirty="0">
              <a:solidFill>
                <a:schemeClr val="accent6"/>
              </a:solidFill>
            </a:endParaRPr>
          </a:p>
        </p:txBody>
      </p:sp>
      <p:sp>
        <p:nvSpPr>
          <p:cNvPr id="3" name="Espace réservé du texte 2"/>
          <p:cNvSpPr>
            <a:spLocks noGrp="1"/>
          </p:cNvSpPr>
          <p:nvPr>
            <p:ph type="body" sz="quarter" idx="14"/>
          </p:nvPr>
        </p:nvSpPr>
        <p:spPr/>
        <p:txBody>
          <a:bodyPr/>
          <a:lstStyle/>
          <a:p>
            <a:r>
              <a:rPr lang="en-US" dirty="0"/>
              <a:t>5. Direct Connections</a:t>
            </a:r>
          </a:p>
          <a:p>
            <a:r>
              <a:rPr lang="en-US" sz="1900" cap="none" dirty="0">
                <a:solidFill>
                  <a:schemeClr val="bg2"/>
                </a:solidFill>
              </a:rPr>
              <a:t>5) TI Direct Connection</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156</a:t>
            </a:fld>
            <a:endParaRPr lang="en-US" dirty="0"/>
          </a:p>
        </p:txBody>
      </p:sp>
      <p:sp>
        <p:nvSpPr>
          <p:cNvPr id="6" name="Rectangle 5"/>
          <p:cNvSpPr/>
          <p:nvPr/>
        </p:nvSpPr>
        <p:spPr>
          <a:xfrm>
            <a:off x="631339" y="2608548"/>
            <a:ext cx="8120103" cy="2369880"/>
          </a:xfrm>
          <a:prstGeom prst="rect">
            <a:avLst/>
          </a:prstGeom>
        </p:spPr>
        <p:txBody>
          <a:bodyPr wrap="square">
            <a:spAutoFit/>
          </a:bodyPr>
          <a:lstStyle/>
          <a:p>
            <a:pPr marL="391848" indent="-342900">
              <a:buBlip>
                <a:blip r:embed="rId3"/>
              </a:buBlip>
            </a:pPr>
            <a:r>
              <a:rPr lang="en-US" sz="1000" dirty="0">
                <a:ea typeface="Times New Roman" panose="02020603050405020304" pitchFamily="18" charset="0"/>
              </a:rPr>
              <a:t>You get the PAH URL:</a:t>
            </a:r>
            <a:endParaRPr lang="fr-FR" sz="10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pahBookingTicketURL</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pahBookingTicketURL</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uRL</a:t>
            </a:r>
            <a:r>
              <a:rPr lang="en-US" sz="800" dirty="0">
                <a:solidFill>
                  <a:srgbClr val="800080"/>
                </a:solidFill>
                <a:latin typeface="Courier New" panose="02070309020205020404" pitchFamily="49" charset="0"/>
                <a:ea typeface="Times New Roman" panose="02020603050405020304" pitchFamily="18" charset="0"/>
              </a:rPr>
              <a:t>&gt;https://tkt1-recette3.euronet.vsct.fr:50446/eprint/print.do?url=3d75-4116-4f-6b-2.pdf&lt;/uRL&gt;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bookedProducts</a:t>
            </a:r>
            <a:r>
              <a:rPr lang="en-US" sz="800" dirty="0">
                <a:solidFill>
                  <a:srgbClr val="800080"/>
                </a:solidFill>
                <a:latin typeface="Courier New" panose="02070309020205020404" pitchFamily="49" charset="0"/>
                <a:ea typeface="Times New Roman" panose="02020603050405020304" pitchFamily="18" charset="0"/>
              </a:rPr>
              <a:t>&gt;&lt;string&gt;43007334.ptp.3&lt;/string&gt;&lt;/</a:t>
            </a:r>
            <a:r>
              <a:rPr lang="en-US" sz="800" dirty="0" err="1">
                <a:solidFill>
                  <a:srgbClr val="800080"/>
                </a:solidFill>
                <a:latin typeface="Courier New" panose="02070309020205020404" pitchFamily="49" charset="0"/>
                <a:ea typeface="Times New Roman" panose="02020603050405020304" pitchFamily="18" charset="0"/>
              </a:rPr>
              <a:t>bookedProducts</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pahBookingTicketURL</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ea typeface="Times New Roman" panose="02020603050405020304" pitchFamily="18" charset="0"/>
            </a:endParaRPr>
          </a:p>
          <a:p>
            <a:pPr>
              <a:spcAft>
                <a:spcPts val="0"/>
              </a:spcAft>
            </a:pPr>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pahBookingTicketURL</a:t>
            </a:r>
            <a:r>
              <a:rPr lang="en-US" sz="800" dirty="0">
                <a:solidFill>
                  <a:srgbClr val="800080"/>
                </a:solidFill>
                <a:latin typeface="Courier New" panose="02070309020205020404" pitchFamily="49" charset="0"/>
                <a:ea typeface="Times New Roman" panose="02020603050405020304" pitchFamily="18" charset="0"/>
              </a:rPr>
              <a:t>&gt;</a:t>
            </a:r>
            <a:endParaRPr lang="en-US" sz="800" dirty="0">
              <a:solidFill>
                <a:srgbClr val="000000"/>
              </a:solidFill>
              <a:latin typeface="Arial"/>
              <a:cs typeface="Times New Roman"/>
              <a:sym typeface="Wingdings" pitchFamily="2" charset="2"/>
            </a:endParaRPr>
          </a:p>
          <a:p>
            <a:pPr marL="391848" indent="-342900">
              <a:buBlip>
                <a:blip r:embed="rId3"/>
              </a:buBlip>
            </a:pPr>
            <a:r>
              <a:rPr lang="en-US" sz="1000" dirty="0">
                <a:ea typeface="Times New Roman" panose="02020603050405020304" pitchFamily="18" charset="0"/>
              </a:rPr>
              <a:t>And the Issued Ticket:</a:t>
            </a:r>
            <a:endParaRPr lang="fr-FR" sz="1000" dirty="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issuedTickets</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issuedTicket</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ticketNumber</a:t>
            </a:r>
            <a:r>
              <a:rPr lang="en-US" sz="800" dirty="0">
                <a:solidFill>
                  <a:srgbClr val="800080"/>
                </a:solidFill>
                <a:latin typeface="Courier New" panose="02070309020205020404" pitchFamily="49" charset="0"/>
                <a:ea typeface="Times New Roman" panose="02020603050405020304" pitchFamily="18" charset="0"/>
              </a:rPr>
              <a:t>&gt;108659748&lt;/</a:t>
            </a:r>
            <a:r>
              <a:rPr lang="en-US" sz="800" dirty="0" err="1">
                <a:solidFill>
                  <a:srgbClr val="800080"/>
                </a:solidFill>
                <a:latin typeface="Courier New" panose="02070309020205020404" pitchFamily="49" charset="0"/>
                <a:ea typeface="Times New Roman" panose="02020603050405020304" pitchFamily="18" charset="0"/>
              </a:rPr>
              <a:t>ticketNumber</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pickedUp</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barCode</a:t>
            </a:r>
            <a:r>
              <a:rPr lang="en-US" sz="800" dirty="0">
                <a:solidFill>
                  <a:srgbClr val="800080"/>
                </a:solidFill>
                <a:latin typeface="Courier New" panose="02070309020205020404" pitchFamily="49" charset="0"/>
                <a:ea typeface="Times New Roman" panose="02020603050405020304" pitchFamily="18" charset="0"/>
              </a:rPr>
              <a:t>&gt;&lt;</a:t>
            </a:r>
            <a:r>
              <a:rPr lang="en-US" sz="800" dirty="0" err="1">
                <a:solidFill>
                  <a:srgbClr val="800080"/>
                </a:solidFill>
                <a:latin typeface="Courier New" panose="02070309020205020404" pitchFamily="49" charset="0"/>
                <a:ea typeface="Times New Roman" panose="02020603050405020304" pitchFamily="18" charset="0"/>
              </a:rPr>
              <a:t>barCodeType</a:t>
            </a:r>
            <a:r>
              <a:rPr lang="en-US" sz="800" dirty="0">
                <a:solidFill>
                  <a:srgbClr val="800080"/>
                </a:solidFill>
                <a:latin typeface="Courier New" panose="02070309020205020404" pitchFamily="49" charset="0"/>
                <a:ea typeface="Times New Roman" panose="02020603050405020304" pitchFamily="18" charset="0"/>
              </a:rPr>
              <a:t>/&gt;&lt;</a:t>
            </a:r>
            <a:r>
              <a:rPr lang="en-US" sz="800" dirty="0" err="1">
                <a:solidFill>
                  <a:srgbClr val="800080"/>
                </a:solidFill>
                <a:latin typeface="Courier New" panose="02070309020205020404" pitchFamily="49" charset="0"/>
                <a:ea typeface="Times New Roman" panose="02020603050405020304" pitchFamily="18" charset="0"/>
              </a:rPr>
              <a:t>barCodeString</a:t>
            </a:r>
            <a:r>
              <a:rPr lang="en-US" sz="800" dirty="0">
                <a:solidFill>
                  <a:srgbClr val="800080"/>
                </a:solidFill>
                <a:latin typeface="Courier New" panose="02070309020205020404" pitchFamily="49" charset="0"/>
                <a:ea typeface="Times New Roman" panose="02020603050405020304" pitchFamily="18" charset="0"/>
              </a:rPr>
              <a:t>/&gt;&lt;/</a:t>
            </a:r>
            <a:r>
              <a:rPr lang="en-US" sz="800" dirty="0" err="1">
                <a:solidFill>
                  <a:srgbClr val="800080"/>
                </a:solidFill>
                <a:latin typeface="Courier New" panose="02070309020205020404" pitchFamily="49" charset="0"/>
                <a:ea typeface="Times New Roman" panose="02020603050405020304" pitchFamily="18" charset="0"/>
              </a:rPr>
              <a:t>barCode</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productName</a:t>
            </a:r>
            <a:r>
              <a:rPr lang="en-US" sz="800" dirty="0">
                <a:solidFill>
                  <a:srgbClr val="800080"/>
                </a:solidFill>
                <a:latin typeface="Courier New" panose="02070309020205020404" pitchFamily="49" charset="0"/>
                <a:ea typeface="Times New Roman" panose="02020603050405020304" pitchFamily="18" charset="0"/>
              </a:rPr>
              <a:t>&gt;ROMA TERMINI MILANO CENTRALE&lt;/</a:t>
            </a:r>
            <a:r>
              <a:rPr lang="en-US" sz="800" dirty="0" err="1">
                <a:solidFill>
                  <a:srgbClr val="800080"/>
                </a:solidFill>
                <a:latin typeface="Courier New" panose="02070309020205020404" pitchFamily="49" charset="0"/>
                <a:ea typeface="Times New Roman" panose="02020603050405020304" pitchFamily="18" charset="0"/>
              </a:rPr>
              <a:t>productName</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leadPassengerName</a:t>
            </a:r>
            <a:r>
              <a:rPr lang="en-US" sz="800" dirty="0">
                <a:solidFill>
                  <a:srgbClr val="800080"/>
                </a:solidFill>
                <a:latin typeface="Courier New" panose="02070309020205020404" pitchFamily="49" charset="0"/>
                <a:ea typeface="Times New Roman" panose="02020603050405020304" pitchFamily="18" charset="0"/>
              </a:rPr>
              <a:t>&gt;Paul </a:t>
            </a:r>
            <a:r>
              <a:rPr lang="en-US" sz="800" dirty="0" err="1">
                <a:solidFill>
                  <a:srgbClr val="800080"/>
                </a:solidFill>
                <a:latin typeface="Courier New" panose="02070309020205020404" pitchFamily="49" charset="0"/>
                <a:ea typeface="Times New Roman" panose="02020603050405020304" pitchFamily="18" charset="0"/>
              </a:rPr>
              <a:t>Lenton</a:t>
            </a:r>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leadPassengerName</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&lt;price&gt;&lt;</a:t>
            </a:r>
            <a:r>
              <a:rPr lang="en-US" sz="800" dirty="0" err="1">
                <a:solidFill>
                  <a:srgbClr val="800080"/>
                </a:solidFill>
                <a:latin typeface="Courier New" panose="02070309020205020404" pitchFamily="49" charset="0"/>
                <a:ea typeface="Times New Roman" panose="02020603050405020304" pitchFamily="18" charset="0"/>
              </a:rPr>
              <a:t>currencyCode</a:t>
            </a:r>
            <a:r>
              <a:rPr lang="en-US" sz="800" dirty="0">
                <a:solidFill>
                  <a:srgbClr val="800080"/>
                </a:solidFill>
                <a:latin typeface="Courier New" panose="02070309020205020404" pitchFamily="49" charset="0"/>
                <a:ea typeface="Times New Roman" panose="02020603050405020304" pitchFamily="18" charset="0"/>
              </a:rPr>
              <a:t>&gt;EUR&lt;/</a:t>
            </a:r>
            <a:r>
              <a:rPr lang="en-US" sz="800" dirty="0" err="1">
                <a:solidFill>
                  <a:srgbClr val="800080"/>
                </a:solidFill>
                <a:latin typeface="Courier New" panose="02070309020205020404" pitchFamily="49" charset="0"/>
                <a:ea typeface="Times New Roman" panose="02020603050405020304" pitchFamily="18" charset="0"/>
              </a:rPr>
              <a:t>currencyCode</a:t>
            </a:r>
            <a:r>
              <a:rPr lang="en-US" sz="800" dirty="0">
                <a:solidFill>
                  <a:srgbClr val="800080"/>
                </a:solidFill>
                <a:latin typeface="Courier New" panose="02070309020205020404" pitchFamily="49" charset="0"/>
                <a:ea typeface="Times New Roman" panose="02020603050405020304" pitchFamily="18" charset="0"/>
              </a:rPr>
              <a:t>&gt;&lt;amount&gt;49.00&lt;/amount&gt;&lt;/price&gt;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 &lt;/</a:t>
            </a:r>
            <a:r>
              <a:rPr lang="en-US" sz="800" dirty="0" err="1">
                <a:solidFill>
                  <a:srgbClr val="800080"/>
                </a:solidFill>
                <a:latin typeface="Courier New" panose="02070309020205020404" pitchFamily="49" charset="0"/>
                <a:ea typeface="Times New Roman" panose="02020603050405020304" pitchFamily="18" charset="0"/>
              </a:rPr>
              <a:t>issuedTicket</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a:p>
            <a:r>
              <a:rPr lang="en-US" sz="800" dirty="0">
                <a:solidFill>
                  <a:srgbClr val="800080"/>
                </a:solidFill>
                <a:latin typeface="Courier New" panose="02070309020205020404" pitchFamily="49" charset="0"/>
                <a:ea typeface="Times New Roman" panose="02020603050405020304" pitchFamily="18" charset="0"/>
              </a:rPr>
              <a:t>&lt;/</a:t>
            </a:r>
            <a:r>
              <a:rPr lang="en-US" sz="800" dirty="0" err="1">
                <a:solidFill>
                  <a:srgbClr val="800080"/>
                </a:solidFill>
                <a:latin typeface="Courier New" panose="02070309020205020404" pitchFamily="49" charset="0"/>
                <a:ea typeface="Times New Roman" panose="02020603050405020304" pitchFamily="18" charset="0"/>
              </a:rPr>
              <a:t>issuedTickets</a:t>
            </a:r>
            <a:r>
              <a:rPr lang="en-US" sz="800" dirty="0">
                <a:solidFill>
                  <a:srgbClr val="800080"/>
                </a:solidFill>
                <a:latin typeface="Courier New" panose="02070309020205020404" pitchFamily="49" charset="0"/>
                <a:ea typeface="Times New Roman" panose="02020603050405020304" pitchFamily="18" charset="0"/>
              </a:rPr>
              <a:t>&gt;</a:t>
            </a:r>
            <a:endParaRPr lang="fr-FR" sz="800" dirty="0">
              <a:solidFill>
                <a:srgbClr val="800080"/>
              </a:solidFill>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21928956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157</a:t>
            </a:fld>
            <a:endParaRPr lang="en-US" dirty="0"/>
          </a:p>
        </p:txBody>
      </p:sp>
      <p:sp>
        <p:nvSpPr>
          <p:cNvPr id="4" name="Espace réservé du texte 3"/>
          <p:cNvSpPr>
            <a:spLocks noGrp="1"/>
          </p:cNvSpPr>
          <p:nvPr>
            <p:ph type="body" sz="quarter" idx="17"/>
          </p:nvPr>
        </p:nvSpPr>
        <p:spPr/>
        <p:txBody>
          <a:bodyPr/>
          <a:lstStyle/>
          <a:p>
            <a:r>
              <a:rPr lang="en-US" dirty="0"/>
              <a:t>6. Refund booking</a:t>
            </a:r>
          </a:p>
        </p:txBody>
      </p:sp>
    </p:spTree>
    <p:extLst>
      <p:ext uri="{BB962C8B-B14F-4D97-AF65-F5344CB8AC3E}">
        <p14:creationId xmlns:p14="http://schemas.microsoft.com/office/powerpoint/2010/main" val="16427026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158</a:t>
            </a:fld>
            <a:endParaRPr lang="en-US" dirty="0"/>
          </a:p>
        </p:txBody>
      </p:sp>
      <p:sp>
        <p:nvSpPr>
          <p:cNvPr id="4" name="Espace réservé du texte 3"/>
          <p:cNvSpPr>
            <a:spLocks noGrp="1"/>
          </p:cNvSpPr>
          <p:nvPr>
            <p:ph type="body" sz="quarter" idx="17"/>
          </p:nvPr>
        </p:nvSpPr>
        <p:spPr/>
        <p:txBody>
          <a:bodyPr/>
          <a:lstStyle/>
          <a:p>
            <a:r>
              <a:rPr lang="en-US" dirty="0"/>
              <a:t>6. Refund booking</a:t>
            </a:r>
          </a:p>
          <a:p>
            <a:r>
              <a:rPr lang="en-US" sz="1600" b="0" dirty="0">
                <a:solidFill>
                  <a:srgbClr val="912A75"/>
                </a:solidFill>
              </a:rPr>
              <a:t>1) Basic rules</a:t>
            </a:r>
          </a:p>
        </p:txBody>
      </p:sp>
      <p:sp>
        <p:nvSpPr>
          <p:cNvPr id="5" name="Rectangle 6"/>
          <p:cNvSpPr/>
          <p:nvPr/>
        </p:nvSpPr>
        <p:spPr>
          <a:xfrm>
            <a:off x="108298" y="1604098"/>
            <a:ext cx="8556418" cy="2400657"/>
          </a:xfrm>
          <a:prstGeom prst="rect">
            <a:avLst/>
          </a:prstGeom>
        </p:spPr>
        <p:txBody>
          <a:bodyPr wrap="square">
            <a:spAutoFit/>
          </a:bodyPr>
          <a:lstStyle/>
          <a:p>
            <a:pPr marL="800100" lvl="1" indent="-342900">
              <a:lnSpc>
                <a:spcPct val="150000"/>
              </a:lnSpc>
              <a:spcAft>
                <a:spcPts val="0"/>
              </a:spcAft>
              <a:buBlip>
                <a:blip r:embed="rId2"/>
              </a:buBlip>
            </a:pPr>
            <a:r>
              <a:rPr lang="fr-FR" altLang="zh-CN" sz="1000" dirty="0">
                <a:solidFill>
                  <a:srgbClr val="000000"/>
                </a:solidFill>
              </a:rPr>
              <a:t>The Exchanges are not supported by the WS. The Exchanges are only possible with the Euronet Desktop Application</a:t>
            </a:r>
          </a:p>
          <a:p>
            <a:pPr marL="800100" lvl="1" indent="-342900">
              <a:lnSpc>
                <a:spcPct val="150000"/>
              </a:lnSpc>
              <a:spcAft>
                <a:spcPts val="0"/>
              </a:spcAft>
              <a:buBlip>
                <a:blip r:embed="rId2"/>
              </a:buBlip>
            </a:pPr>
            <a:r>
              <a:rPr lang="en-US" altLang="zh-CN" sz="1000" dirty="0">
                <a:solidFill>
                  <a:srgbClr val="000000"/>
                </a:solidFill>
              </a:rPr>
              <a:t>The WS Refund process is ONLY supported for </a:t>
            </a:r>
            <a:r>
              <a:rPr lang="en-US" altLang="zh-CN" sz="1000" dirty="0">
                <a:solidFill>
                  <a:srgbClr val="FF0000"/>
                </a:solidFill>
              </a:rPr>
              <a:t>PTP products </a:t>
            </a:r>
            <a:r>
              <a:rPr lang="en-US" altLang="zh-CN" sz="1000" dirty="0">
                <a:solidFill>
                  <a:srgbClr val="000000"/>
                </a:solidFill>
              </a:rPr>
              <a:t>that have been ticketed either with the </a:t>
            </a:r>
            <a:r>
              <a:rPr lang="en-US" altLang="zh-CN" sz="1000" dirty="0">
                <a:solidFill>
                  <a:srgbClr val="FF0000"/>
                </a:solidFill>
              </a:rPr>
              <a:t>TOD</a:t>
            </a:r>
            <a:r>
              <a:rPr lang="en-US" altLang="zh-CN" sz="1000" dirty="0">
                <a:solidFill>
                  <a:srgbClr val="000000"/>
                </a:solidFill>
              </a:rPr>
              <a:t> (Ticketing On Departure) or </a:t>
            </a:r>
            <a:r>
              <a:rPr lang="en-US" altLang="zh-CN" sz="1000" dirty="0">
                <a:solidFill>
                  <a:srgbClr val="FF0000"/>
                </a:solidFill>
              </a:rPr>
              <a:t>PAH</a:t>
            </a:r>
            <a:r>
              <a:rPr lang="en-US" altLang="zh-CN" sz="1000" dirty="0">
                <a:solidFill>
                  <a:srgbClr val="000000"/>
                </a:solidFill>
              </a:rPr>
              <a:t> (</a:t>
            </a:r>
            <a:r>
              <a:rPr lang="en-US" altLang="zh-CN" sz="1000" dirty="0" err="1">
                <a:solidFill>
                  <a:srgbClr val="000000"/>
                </a:solidFill>
              </a:rPr>
              <a:t>Print@Home</a:t>
            </a:r>
            <a:r>
              <a:rPr lang="en-US" altLang="zh-CN" sz="1000" dirty="0">
                <a:solidFill>
                  <a:srgbClr val="000000"/>
                </a:solidFill>
              </a:rPr>
              <a:t>) options. The booking can’t be refund by WS if it contains E2PAPER ticket. </a:t>
            </a:r>
            <a:endParaRPr lang="fr-FR" altLang="zh-CN" sz="1000" dirty="0">
              <a:solidFill>
                <a:srgbClr val="000000"/>
              </a:solidFill>
            </a:endParaRPr>
          </a:p>
          <a:p>
            <a:pPr marL="800100" lvl="1" indent="-342900">
              <a:lnSpc>
                <a:spcPct val="150000"/>
              </a:lnSpc>
              <a:spcAft>
                <a:spcPts val="0"/>
              </a:spcAft>
              <a:buBlip>
                <a:blip r:embed="rId2"/>
              </a:buBlip>
            </a:pPr>
            <a:r>
              <a:rPr lang="fr-FR" altLang="zh-CN" sz="1000" dirty="0">
                <a:solidFill>
                  <a:srgbClr val="000000"/>
                </a:solidFill>
              </a:rPr>
              <a:t>The Refund Option is only possible for Refund Tickets in the AfterSales Rules</a:t>
            </a:r>
          </a:p>
          <a:p>
            <a:pPr marL="800100" lvl="1" indent="-342900">
              <a:lnSpc>
                <a:spcPct val="150000"/>
              </a:lnSpc>
              <a:spcAft>
                <a:spcPts val="0"/>
              </a:spcAft>
              <a:buBlip>
                <a:blip r:embed="rId2"/>
              </a:buBlip>
            </a:pPr>
            <a:r>
              <a:rPr lang="fr-FR" altLang="zh-CN" sz="1000" dirty="0">
                <a:solidFill>
                  <a:srgbClr val="000000"/>
                </a:solidFill>
              </a:rPr>
              <a:t>WS Refunds are only possible with the following carriers</a:t>
            </a:r>
          </a:p>
          <a:p>
            <a:pPr marL="1200150" lvl="2" indent="-285750">
              <a:lnSpc>
                <a:spcPct val="150000"/>
              </a:lnSpc>
              <a:spcAft>
                <a:spcPts val="0"/>
              </a:spcAft>
              <a:buFontTx/>
              <a:buChar char="-"/>
            </a:pPr>
            <a:r>
              <a:rPr lang="fr-FR" altLang="zh-CN" sz="1000" dirty="0">
                <a:solidFill>
                  <a:srgbClr val="000000"/>
                </a:solidFill>
              </a:rPr>
              <a:t>Resarail</a:t>
            </a:r>
          </a:p>
          <a:p>
            <a:pPr marL="1200150" lvl="2" indent="-285750">
              <a:lnSpc>
                <a:spcPct val="150000"/>
              </a:lnSpc>
              <a:spcAft>
                <a:spcPts val="0"/>
              </a:spcAft>
              <a:buFontTx/>
              <a:buChar char="-"/>
            </a:pPr>
            <a:r>
              <a:rPr lang="fr-FR" altLang="zh-CN" sz="1000" dirty="0">
                <a:solidFill>
                  <a:srgbClr val="000000"/>
                </a:solidFill>
              </a:rPr>
              <a:t>Direct Connections: RENFE and NTV</a:t>
            </a:r>
          </a:p>
          <a:p>
            <a:pPr marL="800100" lvl="1" indent="-342900">
              <a:lnSpc>
                <a:spcPct val="150000"/>
              </a:lnSpc>
              <a:spcAft>
                <a:spcPts val="0"/>
              </a:spcAft>
              <a:buBlip>
                <a:blip r:embed="rId2"/>
              </a:buBlip>
            </a:pPr>
            <a:r>
              <a:rPr lang="fr-FR" altLang="zh-CN" sz="1000" dirty="0">
                <a:solidFill>
                  <a:srgbClr val="000000"/>
                </a:solidFill>
              </a:rPr>
              <a:t>Two refund types: </a:t>
            </a:r>
          </a:p>
          <a:p>
            <a:pPr marL="1200150" lvl="2" indent="-285750">
              <a:lnSpc>
                <a:spcPct val="150000"/>
              </a:lnSpc>
              <a:spcAft>
                <a:spcPts val="0"/>
              </a:spcAft>
              <a:buFontTx/>
              <a:buChar char="-"/>
            </a:pPr>
            <a:r>
              <a:rPr lang="en-US" altLang="zh-CN" sz="1000" dirty="0">
                <a:solidFill>
                  <a:srgbClr val="000000"/>
                </a:solidFill>
              </a:rPr>
              <a:t>REFUND_ALL_TICKETS: </a:t>
            </a:r>
            <a:r>
              <a:rPr lang="fr-FR" altLang="zh-CN" sz="1000" dirty="0">
                <a:solidFill>
                  <a:srgbClr val="000000"/>
                </a:solidFill>
              </a:rPr>
              <a:t>refund the whole booking, </a:t>
            </a:r>
            <a:r>
              <a:rPr lang="fr-FR" altLang="zh-CN" sz="1000" dirty="0">
                <a:solidFill>
                  <a:srgbClr val="FF0000"/>
                </a:solidFill>
              </a:rPr>
              <a:t>NTV tickets are not allowed to be refund in this way</a:t>
            </a:r>
          </a:p>
          <a:p>
            <a:pPr marL="1200150" lvl="2" indent="-285750">
              <a:lnSpc>
                <a:spcPct val="150000"/>
              </a:lnSpc>
              <a:spcAft>
                <a:spcPts val="0"/>
              </a:spcAft>
              <a:buFontTx/>
              <a:buChar char="-"/>
            </a:pPr>
            <a:r>
              <a:rPr lang="en-US" altLang="zh-CN" sz="1000" dirty="0" err="1">
                <a:solidFill>
                  <a:srgbClr val="000000"/>
                </a:solidFill>
              </a:rPr>
              <a:t>REFUND_TICKET:r</a:t>
            </a:r>
            <a:r>
              <a:rPr lang="fr-FR" altLang="zh-CN" sz="1000" dirty="0" err="1">
                <a:solidFill>
                  <a:srgbClr val="000000"/>
                </a:solidFill>
              </a:rPr>
              <a:t>efund</a:t>
            </a:r>
            <a:r>
              <a:rPr lang="fr-FR" altLang="zh-CN" sz="1000" dirty="0">
                <a:solidFill>
                  <a:srgbClr val="000000"/>
                </a:solidFill>
              </a:rPr>
              <a:t> one ticket of the </a:t>
            </a:r>
            <a:r>
              <a:rPr lang="fr-FR" altLang="zh-CN" sz="1000" dirty="0" err="1">
                <a:solidFill>
                  <a:srgbClr val="000000"/>
                </a:solidFill>
              </a:rPr>
              <a:t>booking</a:t>
            </a:r>
            <a:endParaRPr lang="fr-FR" altLang="zh-CN" sz="1000" dirty="0">
              <a:solidFill>
                <a:srgbClr val="000000"/>
              </a:solidFill>
            </a:endParaRPr>
          </a:p>
        </p:txBody>
      </p:sp>
    </p:spTree>
    <p:extLst>
      <p:ext uri="{BB962C8B-B14F-4D97-AF65-F5344CB8AC3E}">
        <p14:creationId xmlns:p14="http://schemas.microsoft.com/office/powerpoint/2010/main" val="2051576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6. Refund booking</a:t>
            </a:r>
          </a:p>
          <a:p>
            <a:endParaRPr lang="en-US" sz="1900" cap="none"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159</a:t>
            </a:fld>
            <a:endParaRPr lang="en-US" dirty="0"/>
          </a:p>
        </p:txBody>
      </p:sp>
      <p:sp>
        <p:nvSpPr>
          <p:cNvPr id="6" name="矩形 5"/>
          <p:cNvSpPr/>
          <p:nvPr/>
        </p:nvSpPr>
        <p:spPr>
          <a:xfrm>
            <a:off x="1116410" y="2176500"/>
            <a:ext cx="7596844" cy="384721"/>
          </a:xfrm>
          <a:prstGeom prst="rect">
            <a:avLst/>
          </a:prstGeom>
        </p:spPr>
        <p:txBody>
          <a:bodyPr wrap="square">
            <a:spAutoFit/>
          </a:bodyPr>
          <a:lstStyle/>
          <a:p>
            <a:r>
              <a:rPr lang="fr-FR" altLang="zh-CN" b="1" dirty="0">
                <a:solidFill>
                  <a:srgbClr val="912A75"/>
                </a:solidFill>
              </a:rPr>
              <a:t>Refund</a:t>
            </a:r>
            <a:r>
              <a:rPr lang="fr-FR" altLang="zh-CN" sz="1900" b="1" dirty="0">
                <a:solidFill>
                  <a:schemeClr val="bg2"/>
                </a:solidFill>
              </a:rPr>
              <a:t> </a:t>
            </a:r>
            <a:r>
              <a:rPr lang="fr-FR" altLang="zh-CN" b="1" dirty="0">
                <a:solidFill>
                  <a:srgbClr val="912A75"/>
                </a:solidFill>
              </a:rPr>
              <a:t>whole booking: PTP Paris-London, one way, one adult, PAH</a:t>
            </a:r>
          </a:p>
        </p:txBody>
      </p:sp>
    </p:spTree>
    <p:extLst>
      <p:ext uri="{BB962C8B-B14F-4D97-AF65-F5344CB8AC3E}">
        <p14:creationId xmlns:p14="http://schemas.microsoft.com/office/powerpoint/2010/main" val="275948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2) BPCP Response (fragmented)</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a:t>
            </a:fld>
            <a:endParaRPr lang="en-US" dirty="0"/>
          </a:p>
        </p:txBody>
      </p:sp>
      <p:sp>
        <p:nvSpPr>
          <p:cNvPr id="8" name="Espace réservé du texte 1"/>
          <p:cNvSpPr>
            <a:spLocks noGrp="1"/>
          </p:cNvSpPr>
          <p:nvPr>
            <p:ph type="body" sz="quarter" idx="13"/>
          </p:nvPr>
        </p:nvSpPr>
        <p:spPr>
          <a:xfrm>
            <a:off x="631340" y="1470025"/>
            <a:ext cx="7915760" cy="3208338"/>
          </a:xfrm>
        </p:spPr>
        <p:txBody>
          <a:bodyPr/>
          <a:lstStyle/>
          <a:p>
            <a:pPr marL="0" lvl="1" indent="0">
              <a:buNone/>
            </a:pPr>
            <a:r>
              <a:rPr lang="fr-FR" dirty="0"/>
              <a:t>5 </a:t>
            </a:r>
            <a:r>
              <a:rPr lang="fr-FR" dirty="0" err="1"/>
              <a:t>returned</a:t>
            </a:r>
            <a:r>
              <a:rPr lang="fr-FR" dirty="0"/>
              <a:t> Solutions (</a:t>
            </a:r>
            <a:r>
              <a:rPr lang="fr-FR" dirty="0" err="1"/>
              <a:t>schedule</a:t>
            </a:r>
            <a:r>
              <a:rPr lang="fr-FR" dirty="0"/>
              <a:t>)</a:t>
            </a:r>
          </a:p>
          <a:p>
            <a:pPr marL="0" lvl="1" indent="0">
              <a:buNone/>
            </a:pPr>
            <a:r>
              <a:rPr lang="fr-FR" dirty="0"/>
              <a:t>1 Solution</a:t>
            </a:r>
          </a:p>
          <a:p>
            <a:pPr lvl="1"/>
            <a:r>
              <a:rPr lang="fr-FR" dirty="0"/>
              <a:t>2 </a:t>
            </a:r>
            <a:r>
              <a:rPr lang="fr-FR" dirty="0" err="1"/>
              <a:t>different</a:t>
            </a:r>
            <a:r>
              <a:rPr lang="fr-FR" dirty="0"/>
              <a:t> accommodation types (1st class/2nd class)</a:t>
            </a:r>
          </a:p>
          <a:p>
            <a:pPr lvl="2"/>
            <a:r>
              <a:rPr lang="fr-FR" dirty="0"/>
              <a:t>For 1 accommodation</a:t>
            </a:r>
          </a:p>
          <a:p>
            <a:pPr lvl="3"/>
            <a:r>
              <a:rPr lang="fr-FR" dirty="0" err="1"/>
              <a:t>Cheapest</a:t>
            </a:r>
            <a:r>
              <a:rPr lang="fr-FR" dirty="0"/>
              <a:t> </a:t>
            </a:r>
            <a:r>
              <a:rPr lang="en-US" dirty="0">
                <a:sym typeface="Wingdings" panose="05000000000000000000" pitchFamily="2" charset="2"/>
              </a:rPr>
              <a:t></a:t>
            </a:r>
            <a:r>
              <a:rPr lang="fr-FR" dirty="0"/>
              <a:t> </a:t>
            </a:r>
            <a:r>
              <a:rPr lang="fr-FR" dirty="0" err="1"/>
              <a:t>expensive</a:t>
            </a:r>
            <a:r>
              <a:rPr lang="fr-FR" dirty="0"/>
              <a:t>:  </a:t>
            </a:r>
            <a:r>
              <a:rPr lang="fr-FR" dirty="0" err="1"/>
              <a:t>price-driven</a:t>
            </a:r>
            <a:r>
              <a:rPr lang="fr-FR" dirty="0"/>
              <a:t> </a:t>
            </a:r>
          </a:p>
          <a:p>
            <a:pPr lvl="3"/>
            <a:r>
              <a:rPr lang="fr-FR" dirty="0"/>
              <a:t>Non-flexible </a:t>
            </a:r>
            <a:r>
              <a:rPr lang="en-US" dirty="0">
                <a:sym typeface="Wingdings" panose="05000000000000000000" pitchFamily="2" charset="2"/>
              </a:rPr>
              <a:t></a:t>
            </a:r>
            <a:r>
              <a:rPr lang="fr-FR" dirty="0"/>
              <a:t> </a:t>
            </a:r>
            <a:r>
              <a:rPr lang="fr-FR" dirty="0" err="1"/>
              <a:t>fully</a:t>
            </a:r>
            <a:r>
              <a:rPr lang="fr-FR" dirty="0"/>
              <a:t> flexible: </a:t>
            </a:r>
            <a:r>
              <a:rPr lang="fr-FR" dirty="0" err="1"/>
              <a:t>flexibility-driven</a:t>
            </a:r>
            <a:endParaRPr lang="fr-FR" dirty="0"/>
          </a:p>
          <a:p>
            <a:pPr lvl="2"/>
            <a:r>
              <a:rPr lang="fr-FR" dirty="0" err="1"/>
              <a:t>Each</a:t>
            </a:r>
            <a:r>
              <a:rPr lang="fr-FR" dirty="0"/>
              <a:t> package 	</a:t>
            </a:r>
            <a:r>
              <a:rPr lang="en-US" sz="1600" dirty="0">
                <a:sym typeface="Wingdings" panose="05000000000000000000" pitchFamily="2" charset="2"/>
              </a:rPr>
              <a:t> </a:t>
            </a:r>
            <a:r>
              <a:rPr lang="fr-FR" dirty="0"/>
              <a:t> package type </a:t>
            </a:r>
            <a:br>
              <a:rPr lang="fr-FR" dirty="0"/>
            </a:br>
            <a:r>
              <a:rPr lang="fr-FR" dirty="0"/>
              <a:t>			</a:t>
            </a:r>
            <a:r>
              <a:rPr lang="en-US" sz="1600" dirty="0">
                <a:sym typeface="Wingdings" panose="05000000000000000000" pitchFamily="2" charset="2"/>
              </a:rPr>
              <a:t> </a:t>
            </a:r>
            <a:r>
              <a:rPr lang="fr-FR" dirty="0"/>
              <a:t> package </a:t>
            </a:r>
            <a:r>
              <a:rPr lang="fr-FR" dirty="0" err="1"/>
              <a:t>fare</a:t>
            </a:r>
            <a:br>
              <a:rPr lang="fr-FR" dirty="0"/>
            </a:br>
            <a:r>
              <a:rPr lang="fr-FR" dirty="0"/>
              <a:t>			</a:t>
            </a:r>
            <a:r>
              <a:rPr lang="en-US" sz="1600" dirty="0">
                <a:sym typeface="Wingdings" panose="05000000000000000000" pitchFamily="2" charset="2"/>
              </a:rPr>
              <a:t> </a:t>
            </a:r>
            <a:r>
              <a:rPr lang="fr-FR" dirty="0"/>
              <a:t> </a:t>
            </a:r>
            <a:r>
              <a:rPr lang="fr-FR" dirty="0" err="1"/>
              <a:t>fare</a:t>
            </a:r>
            <a:r>
              <a:rPr lang="fr-FR" dirty="0"/>
              <a:t> </a:t>
            </a:r>
            <a:r>
              <a:rPr lang="fr-FR" dirty="0" err="1"/>
              <a:t>details</a:t>
            </a:r>
            <a:r>
              <a:rPr lang="fr-FR" dirty="0"/>
              <a:t>: </a:t>
            </a:r>
            <a:r>
              <a:rPr lang="fr-FR" dirty="0" err="1"/>
              <a:t>product</a:t>
            </a:r>
            <a:r>
              <a:rPr lang="fr-FR" dirty="0"/>
              <a:t> description</a:t>
            </a:r>
          </a:p>
          <a:p>
            <a:pPr lvl="1"/>
            <a:r>
              <a:rPr lang="fr-FR" dirty="0"/>
              <a:t>Associated segments description</a:t>
            </a:r>
          </a:p>
        </p:txBody>
      </p:sp>
    </p:spTree>
    <p:extLst>
      <p:ext uri="{BB962C8B-B14F-4D97-AF65-F5344CB8AC3E}">
        <p14:creationId xmlns:p14="http://schemas.microsoft.com/office/powerpoint/2010/main" val="32497869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160</a:t>
            </a:fld>
            <a:endParaRPr lang="en-US" dirty="0"/>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631339" y="1590330"/>
            <a:ext cx="1956820" cy="3287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
          <p:cNvSpPr/>
          <p:nvPr/>
        </p:nvSpPr>
        <p:spPr>
          <a:xfrm>
            <a:off x="2880606" y="1492424"/>
            <a:ext cx="5833368" cy="1785104"/>
          </a:xfrm>
          <a:prstGeom prst="rect">
            <a:avLst/>
          </a:prstGeom>
        </p:spPr>
        <p:txBody>
          <a:bodyPr wrap="square">
            <a:spAutoFit/>
          </a:bodyPr>
          <a:lstStyle/>
          <a:p>
            <a:r>
              <a:rPr lang="fr-FR" sz="1100" dirty="0"/>
              <a:t>&lt;</a:t>
            </a:r>
            <a:r>
              <a:rPr lang="fr-FR" sz="1100" dirty="0" err="1"/>
              <a:t>request</a:t>
            </a:r>
            <a:r>
              <a:rPr lang="fr-FR" sz="1100" dirty="0"/>
              <a:t> </a:t>
            </a:r>
            <a:r>
              <a:rPr lang="fr-FR" sz="1100" dirty="0" err="1"/>
              <a:t>serviceName</a:t>
            </a:r>
            <a:r>
              <a:rPr lang="fr-FR" sz="1100" dirty="0"/>
              <a:t>="</a:t>
            </a:r>
            <a:r>
              <a:rPr lang="fr-FR" sz="1100" dirty="0" err="1"/>
              <a:t>AfterSalesBookingDetailSearch</a:t>
            </a:r>
            <a:r>
              <a:rPr lang="fr-FR" sz="1100" dirty="0"/>
              <a:t>"&gt;</a:t>
            </a:r>
          </a:p>
          <a:p>
            <a:r>
              <a:rPr lang="fr-FR" sz="1100" dirty="0"/>
              <a:t> </a:t>
            </a:r>
            <a:r>
              <a:rPr lang="fr-FR" altLang="zh-CN" sz="1100" dirty="0"/>
              <a:t>&lt;key&gt;Agent WS Key&lt;key&gt;</a:t>
            </a:r>
          </a:p>
          <a:p>
            <a:r>
              <a:rPr lang="fr-FR" sz="1100" dirty="0"/>
              <a:t> &lt;locale&gt;en_US&lt;/locale&gt;</a:t>
            </a:r>
          </a:p>
          <a:p>
            <a:r>
              <a:rPr lang="fr-FR" sz="1100" dirty="0"/>
              <a:t> &lt;style&gt;&lt;/style&gt;</a:t>
            </a:r>
          </a:p>
          <a:p>
            <a:r>
              <a:rPr lang="fr-FR" sz="1100" dirty="0"/>
              <a:t> &lt;travelAgency&gt;</a:t>
            </a:r>
          </a:p>
          <a:p>
            <a:r>
              <a:rPr lang="fr-FR" sz="1100" dirty="0"/>
              <a:t>  &lt;agencyType&gt;&lt;agencyType&gt;</a:t>
            </a:r>
          </a:p>
          <a:p>
            <a:r>
              <a:rPr lang="fr-FR" sz="1100" dirty="0"/>
              <a:t>  &lt;agencyId&gt;&lt;agencyId&gt;</a:t>
            </a:r>
          </a:p>
          <a:p>
            <a:r>
              <a:rPr lang="fr-FR" sz="1100" dirty="0"/>
              <a:t>  &lt;/travelAgency&gt;</a:t>
            </a:r>
          </a:p>
          <a:p>
            <a:r>
              <a:rPr lang="fr-FR" sz="1100" dirty="0"/>
              <a:t>  &lt;bookingId&gt;43062618&lt;bookingId&gt;</a:t>
            </a:r>
          </a:p>
          <a:p>
            <a:r>
              <a:rPr lang="fr-FR" sz="1100" dirty="0"/>
              <a:t>&lt;/</a:t>
            </a:r>
            <a:r>
              <a:rPr lang="fr-FR" sz="1100" dirty="0" err="1"/>
              <a:t>request</a:t>
            </a:r>
            <a:r>
              <a:rPr lang="fr-FR" sz="1100" dirty="0"/>
              <a:t>&gt;</a:t>
            </a:r>
          </a:p>
        </p:txBody>
      </p:sp>
      <p:sp>
        <p:nvSpPr>
          <p:cNvPr id="17" name="Légende encadrée 1 35"/>
          <p:cNvSpPr/>
          <p:nvPr/>
        </p:nvSpPr>
        <p:spPr bwMode="auto">
          <a:xfrm>
            <a:off x="4418234" y="3457966"/>
            <a:ext cx="2758112" cy="263698"/>
          </a:xfrm>
          <a:prstGeom prst="borderCallout1">
            <a:avLst>
              <a:gd name="adj1" fmla="val 45612"/>
              <a:gd name="adj2" fmla="val -1149"/>
              <a:gd name="adj3" fmla="val -155732"/>
              <a:gd name="adj4" fmla="val -1021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err="1">
                <a:solidFill>
                  <a:schemeClr val="accent2"/>
                </a:solidFill>
              </a:rPr>
              <a:t>BookingId</a:t>
            </a:r>
            <a:r>
              <a:rPr lang="en-US" sz="800" dirty="0">
                <a:solidFill>
                  <a:schemeClr val="accent2"/>
                </a:solidFill>
              </a:rPr>
              <a:t>. </a:t>
            </a:r>
            <a:r>
              <a:rPr lang="en-US" sz="800" dirty="0">
                <a:solidFill>
                  <a:schemeClr val="tx1"/>
                </a:solidFill>
              </a:rPr>
              <a:t>Provided from the </a:t>
            </a:r>
            <a:r>
              <a:rPr lang="en-US" sz="800" dirty="0" err="1">
                <a:solidFill>
                  <a:schemeClr val="tx1"/>
                </a:solidFill>
              </a:rPr>
              <a:t>BookingDetails</a:t>
            </a:r>
            <a:r>
              <a:rPr lang="en-US" sz="800" dirty="0">
                <a:solidFill>
                  <a:schemeClr val="tx1"/>
                </a:solidFill>
              </a:rPr>
              <a:t> search  </a:t>
            </a:r>
            <a:endParaRPr kumimoji="0" lang="fr-FR" sz="1400" b="1" i="0" u="none" strike="noStrike" cap="none" normalizeH="0" baseline="0" dirty="0">
              <a:ln>
                <a:noFill/>
              </a:ln>
              <a:solidFill>
                <a:schemeClr val="tx1"/>
              </a:solidFill>
              <a:effectLst/>
              <a:latin typeface="Arial" charset="0"/>
              <a:ea typeface="ヒラギノ角ゴ Pro W3" pitchFamily="1" charset="-128"/>
            </a:endParaRPr>
          </a:p>
        </p:txBody>
      </p:sp>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sp>
        <p:nvSpPr>
          <p:cNvPr id="19" name="Rectangle 15"/>
          <p:cNvSpPr/>
          <p:nvPr/>
        </p:nvSpPr>
        <p:spPr bwMode="auto">
          <a:xfrm>
            <a:off x="640706" y="1591206"/>
            <a:ext cx="1906904" cy="1809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6569269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161</a:t>
            </a:fld>
            <a:endParaRPr lang="en-US" dirty="0"/>
          </a:p>
        </p:txBody>
      </p:sp>
      <p:sp>
        <p:nvSpPr>
          <p:cNvPr id="9" name="Rectangle 3"/>
          <p:cNvSpPr/>
          <p:nvPr/>
        </p:nvSpPr>
        <p:spPr>
          <a:xfrm>
            <a:off x="468338" y="1204392"/>
            <a:ext cx="4298945" cy="3416320"/>
          </a:xfrm>
          <a:prstGeom prst="rect">
            <a:avLst/>
          </a:prstGeom>
        </p:spPr>
        <p:txBody>
          <a:bodyPr wrap="square">
            <a:spAutoFit/>
          </a:bodyPr>
          <a:lstStyle/>
          <a:p>
            <a:r>
              <a:rPr lang="fr-FR" sz="800" dirty="0"/>
              <a:t>&lt;</a:t>
            </a:r>
            <a:r>
              <a:rPr lang="fr-FR" sz="800" dirty="0" err="1"/>
              <a:t>response</a:t>
            </a:r>
            <a:r>
              <a:rPr lang="fr-FR" sz="800" dirty="0"/>
              <a:t>&gt;</a:t>
            </a:r>
          </a:p>
          <a:p>
            <a:r>
              <a:rPr lang="fr-FR" sz="800" dirty="0"/>
              <a:t>   &lt;header&gt;</a:t>
            </a:r>
          </a:p>
          <a:p>
            <a:r>
              <a:rPr lang="fr-FR" sz="800" dirty="0"/>
              <a:t>      &lt;</a:t>
            </a:r>
            <a:r>
              <a:rPr lang="fr-FR" sz="800" dirty="0" err="1"/>
              <a:t>serverTimestamp</a:t>
            </a:r>
            <a:r>
              <a:rPr lang="fr-FR" sz="800" dirty="0"/>
              <a:t>&gt;Mon Mar 20 14:42:34 CET 2017&lt;/</a:t>
            </a:r>
            <a:r>
              <a:rPr lang="fr-FR" sz="800" dirty="0" err="1"/>
              <a:t>serverTimestamp</a:t>
            </a:r>
            <a:r>
              <a:rPr lang="fr-FR" sz="800" dirty="0"/>
              <a:t>&gt;</a:t>
            </a:r>
          </a:p>
          <a:p>
            <a:r>
              <a:rPr lang="fr-FR" sz="800" dirty="0"/>
              <a:t>   &lt;/header&gt;</a:t>
            </a:r>
          </a:p>
          <a:p>
            <a:r>
              <a:rPr lang="fr-FR" sz="800" dirty="0"/>
              <a:t>   &lt;content&gt;</a:t>
            </a:r>
          </a:p>
          <a:p>
            <a:r>
              <a:rPr lang="fr-FR" sz="800" dirty="0"/>
              <a:t>      &lt;</a:t>
            </a:r>
            <a:r>
              <a:rPr lang="fr-FR" sz="800" dirty="0" err="1"/>
              <a:t>afterSalesBookingDetailSearchContentList</a:t>
            </a:r>
            <a:r>
              <a:rPr lang="fr-FR" sz="800" dirty="0"/>
              <a:t>&gt;</a:t>
            </a:r>
          </a:p>
          <a:p>
            <a:r>
              <a:rPr lang="fr-FR" sz="800" dirty="0"/>
              <a:t>         &lt;</a:t>
            </a:r>
            <a:r>
              <a:rPr lang="fr-FR" sz="800" dirty="0" err="1"/>
              <a:t>afterSalesBookingDetail</a:t>
            </a:r>
            <a:r>
              <a:rPr lang="fr-FR" sz="800" dirty="0"/>
              <a:t>&gt;</a:t>
            </a:r>
          </a:p>
          <a:p>
            <a:r>
              <a:rPr lang="fr-FR" sz="800" dirty="0">
                <a:solidFill>
                  <a:srgbClr val="00B0F0"/>
                </a:solidFill>
              </a:rPr>
              <a:t>            </a:t>
            </a:r>
            <a:r>
              <a:rPr lang="fr-FR" sz="800" dirty="0">
                <a:solidFill>
                  <a:srgbClr val="FF0000"/>
                </a:solidFill>
              </a:rPr>
              <a:t>&lt;</a:t>
            </a:r>
            <a:r>
              <a:rPr lang="fr-FR" sz="800" dirty="0" err="1">
                <a:solidFill>
                  <a:srgbClr val="FF0000"/>
                </a:solidFill>
              </a:rPr>
              <a:t>bookingId</a:t>
            </a:r>
            <a:r>
              <a:rPr lang="fr-FR" sz="800" dirty="0">
                <a:solidFill>
                  <a:srgbClr val="FF0000"/>
                </a:solidFill>
              </a:rPr>
              <a:t>&gt;43062618&lt;/</a:t>
            </a:r>
            <a:r>
              <a:rPr lang="fr-FR" sz="800" dirty="0" err="1">
                <a:solidFill>
                  <a:srgbClr val="FF0000"/>
                </a:solidFill>
              </a:rPr>
              <a:t>bookingId</a:t>
            </a:r>
            <a:r>
              <a:rPr lang="fr-FR" sz="800" dirty="0">
                <a:solidFill>
                  <a:srgbClr val="FF0000"/>
                </a:solidFill>
              </a:rPr>
              <a:t>&gt;</a:t>
            </a:r>
          </a:p>
          <a:p>
            <a:r>
              <a:rPr lang="fr-FR" sz="800" dirty="0"/>
              <a:t>            &lt;</a:t>
            </a:r>
            <a:r>
              <a:rPr lang="fr-FR" sz="800" dirty="0" err="1"/>
              <a:t>agentBookingId</a:t>
            </a:r>
            <a:r>
              <a:rPr lang="fr-FR" sz="800" dirty="0"/>
              <a:t>&gt;agent&lt;/</a:t>
            </a:r>
            <a:r>
              <a:rPr lang="fr-FR" sz="800" dirty="0" err="1"/>
              <a:t>agentBookingId</a:t>
            </a:r>
            <a:r>
              <a:rPr lang="fr-FR" sz="800" dirty="0"/>
              <a:t>&gt;</a:t>
            </a:r>
          </a:p>
          <a:p>
            <a:r>
              <a:rPr lang="fr-FR" sz="800" dirty="0">
                <a:solidFill>
                  <a:srgbClr val="00B0F0"/>
                </a:solidFill>
              </a:rPr>
              <a:t>            </a:t>
            </a:r>
            <a:r>
              <a:rPr lang="fr-FR" sz="800" dirty="0">
                <a:solidFill>
                  <a:srgbClr val="FF0000"/>
                </a:solidFill>
              </a:rPr>
              <a:t>&lt;</a:t>
            </a:r>
            <a:r>
              <a:rPr lang="fr-FR" sz="800" dirty="0" err="1">
                <a:solidFill>
                  <a:srgbClr val="FF0000"/>
                </a:solidFill>
              </a:rPr>
              <a:t>selectedPrintingOption</a:t>
            </a:r>
            <a:r>
              <a:rPr lang="fr-FR" sz="800" dirty="0">
                <a:solidFill>
                  <a:srgbClr val="FF0000"/>
                </a:solidFill>
              </a:rPr>
              <a:t>&gt;PAH&lt;/</a:t>
            </a:r>
            <a:r>
              <a:rPr lang="fr-FR" sz="800" dirty="0" err="1">
                <a:solidFill>
                  <a:srgbClr val="FF0000"/>
                </a:solidFill>
              </a:rPr>
              <a:t>selectedPrintingOption</a:t>
            </a:r>
            <a:r>
              <a:rPr lang="fr-FR" sz="800" dirty="0">
                <a:solidFill>
                  <a:srgbClr val="FF0000"/>
                </a:solidFill>
              </a:rPr>
              <a:t>&gt;</a:t>
            </a:r>
          </a:p>
          <a:p>
            <a:r>
              <a:rPr lang="fr-FR" sz="800" dirty="0"/>
              <a:t>            &lt;</a:t>
            </a:r>
            <a:r>
              <a:rPr lang="fr-FR" sz="800" dirty="0" err="1"/>
              <a:t>agentName</a:t>
            </a:r>
            <a:r>
              <a:rPr lang="fr-FR" sz="800" dirty="0"/>
              <a:t>&gt;agent&lt;/</a:t>
            </a:r>
            <a:r>
              <a:rPr lang="fr-FR" sz="800" dirty="0" err="1"/>
              <a:t>agentName</a:t>
            </a:r>
            <a:r>
              <a:rPr lang="fr-FR" sz="800" dirty="0"/>
              <a:t>&gt;</a:t>
            </a:r>
          </a:p>
          <a:p>
            <a:r>
              <a:rPr lang="fr-FR" sz="800" dirty="0"/>
              <a:t>            &lt;</a:t>
            </a:r>
            <a:r>
              <a:rPr lang="fr-FR" sz="800" dirty="0" err="1"/>
              <a:t>affiliateCode</a:t>
            </a:r>
            <a:r>
              <a:rPr lang="fr-FR" sz="800" dirty="0"/>
              <a:t>/&gt;</a:t>
            </a:r>
          </a:p>
          <a:p>
            <a:r>
              <a:rPr lang="fr-FR" sz="800" dirty="0">
                <a:solidFill>
                  <a:srgbClr val="00B0F0"/>
                </a:solidFill>
              </a:rPr>
              <a:t>            </a:t>
            </a:r>
            <a:r>
              <a:rPr lang="fr-FR" sz="800" dirty="0">
                <a:solidFill>
                  <a:srgbClr val="FF0000"/>
                </a:solidFill>
              </a:rPr>
              <a:t>&lt;</a:t>
            </a:r>
            <a:r>
              <a:rPr lang="fr-FR" sz="800" dirty="0" err="1">
                <a:solidFill>
                  <a:srgbClr val="FF0000"/>
                </a:solidFill>
              </a:rPr>
              <a:t>bookingStatus</a:t>
            </a:r>
            <a:r>
              <a:rPr lang="fr-FR" sz="800" dirty="0">
                <a:solidFill>
                  <a:srgbClr val="FF0000"/>
                </a:solidFill>
              </a:rPr>
              <a:t>&gt;PRINTED_STATUS&lt;/</a:t>
            </a:r>
            <a:r>
              <a:rPr lang="fr-FR" sz="800" dirty="0" err="1">
                <a:solidFill>
                  <a:srgbClr val="FF0000"/>
                </a:solidFill>
              </a:rPr>
              <a:t>bookingStatus</a:t>
            </a:r>
            <a:r>
              <a:rPr lang="fr-FR" sz="800" dirty="0">
                <a:solidFill>
                  <a:srgbClr val="FF0000"/>
                </a:solidFill>
              </a:rPr>
              <a:t>&gt;</a:t>
            </a:r>
          </a:p>
          <a:p>
            <a:r>
              <a:rPr lang="fr-FR" sz="800" dirty="0"/>
              <a:t>            &lt;</a:t>
            </a:r>
            <a:r>
              <a:rPr lang="fr-FR" sz="800" dirty="0" err="1"/>
              <a:t>possibleReasonsForHold</a:t>
            </a:r>
            <a:r>
              <a:rPr lang="fr-FR" sz="800" dirty="0"/>
              <a:t>/&gt;</a:t>
            </a:r>
          </a:p>
          <a:p>
            <a:r>
              <a:rPr lang="fr-FR" sz="800" dirty="0"/>
              <a:t>            &lt;</a:t>
            </a:r>
            <a:r>
              <a:rPr lang="fr-FR" sz="800" dirty="0" err="1"/>
              <a:t>isTODOptionAvailable</a:t>
            </a:r>
            <a:r>
              <a:rPr lang="fr-FR" sz="800" dirty="0"/>
              <a:t>&gt;false&lt;/</a:t>
            </a:r>
            <a:r>
              <a:rPr lang="fr-FR" sz="800" dirty="0" err="1"/>
              <a:t>isTODOptionAvailable</a:t>
            </a:r>
            <a:r>
              <a:rPr lang="fr-FR" sz="800" dirty="0"/>
              <a:t>&gt;</a:t>
            </a:r>
          </a:p>
          <a:p>
            <a:r>
              <a:rPr lang="fr-FR" sz="800" dirty="0"/>
              <a:t>            &lt;</a:t>
            </a:r>
            <a:r>
              <a:rPr lang="fr-FR" sz="800" dirty="0" err="1"/>
              <a:t>contactInformation</a:t>
            </a:r>
            <a:r>
              <a:rPr lang="fr-FR" sz="800" dirty="0"/>
              <a:t>&gt;</a:t>
            </a:r>
          </a:p>
          <a:p>
            <a:r>
              <a:rPr lang="fr-FR" sz="800" dirty="0"/>
              <a:t>               &lt;</a:t>
            </a:r>
            <a:r>
              <a:rPr lang="fr-FR" sz="800" dirty="0" err="1"/>
              <a:t>workPhoneNumber</a:t>
            </a:r>
            <a:r>
              <a:rPr lang="fr-FR" sz="800" dirty="0"/>
              <a:t>&gt;</a:t>
            </a:r>
            <a:r>
              <a:rPr lang="fr-FR" sz="800" dirty="0" err="1"/>
              <a:t>xxxxxxx</a:t>
            </a:r>
            <a:r>
              <a:rPr lang="fr-FR" sz="800" dirty="0"/>
              <a:t>&lt;/</a:t>
            </a:r>
            <a:r>
              <a:rPr lang="fr-FR" sz="800" dirty="0" err="1"/>
              <a:t>workPhoneNumber</a:t>
            </a:r>
            <a:r>
              <a:rPr lang="fr-FR" sz="800" dirty="0"/>
              <a:t>&gt;</a:t>
            </a:r>
          </a:p>
          <a:p>
            <a:r>
              <a:rPr lang="fr-FR" sz="800" dirty="0"/>
              <a:t>               &lt;</a:t>
            </a:r>
            <a:r>
              <a:rPr lang="fr-FR" sz="800" dirty="0" err="1"/>
              <a:t>homePhoneNumber</a:t>
            </a:r>
            <a:r>
              <a:rPr lang="fr-FR" sz="800" dirty="0"/>
              <a:t>&gt;</a:t>
            </a:r>
            <a:r>
              <a:rPr lang="fr-FR" sz="800" dirty="0" err="1"/>
              <a:t>xxxxxxxxxxx</a:t>
            </a:r>
            <a:r>
              <a:rPr lang="fr-FR" sz="800" dirty="0"/>
              <a:t>&lt;/</a:t>
            </a:r>
            <a:r>
              <a:rPr lang="fr-FR" sz="800" dirty="0" err="1"/>
              <a:t>homePhoneNumber</a:t>
            </a:r>
            <a:r>
              <a:rPr lang="fr-FR" sz="800" dirty="0"/>
              <a:t>&gt;</a:t>
            </a:r>
          </a:p>
          <a:p>
            <a:r>
              <a:rPr lang="fr-FR" sz="800" dirty="0"/>
              <a:t>               &lt;</a:t>
            </a:r>
            <a:r>
              <a:rPr lang="fr-FR" sz="800" dirty="0" err="1"/>
              <a:t>cellPhoneNumber</a:t>
            </a:r>
            <a:r>
              <a:rPr lang="fr-FR" sz="800" dirty="0"/>
              <a:t>/&gt;</a:t>
            </a:r>
          </a:p>
          <a:p>
            <a:r>
              <a:rPr lang="fr-FR" sz="800" dirty="0"/>
              <a:t>               &lt;</a:t>
            </a:r>
            <a:r>
              <a:rPr lang="fr-FR" sz="800" dirty="0" err="1"/>
              <a:t>workFaxNumber</a:t>
            </a:r>
            <a:r>
              <a:rPr lang="fr-FR" sz="800" dirty="0"/>
              <a:t>/&gt;</a:t>
            </a:r>
          </a:p>
          <a:p>
            <a:r>
              <a:rPr lang="fr-FR" sz="800" dirty="0"/>
              <a:t>               &lt;</a:t>
            </a:r>
            <a:r>
              <a:rPr lang="fr-FR" sz="800" dirty="0" err="1"/>
              <a:t>homeFaxNumber</a:t>
            </a:r>
            <a:r>
              <a:rPr lang="fr-FR" sz="800" dirty="0"/>
              <a:t>/&gt;</a:t>
            </a:r>
          </a:p>
          <a:p>
            <a:r>
              <a:rPr lang="fr-FR" sz="800" dirty="0"/>
              <a:t>               &lt;</a:t>
            </a:r>
            <a:r>
              <a:rPr lang="fr-FR" sz="800" dirty="0" err="1"/>
              <a:t>workEmail</a:t>
            </a:r>
            <a:r>
              <a:rPr lang="fr-FR" sz="800" dirty="0"/>
              <a:t>&gt;</a:t>
            </a:r>
            <a:r>
              <a:rPr lang="fr-FR" sz="800" dirty="0" err="1"/>
              <a:t>xxxxxx@xxxxxl</a:t>
            </a:r>
            <a:r>
              <a:rPr lang="fr-FR" sz="800" dirty="0"/>
              <a:t>&lt;/</a:t>
            </a:r>
            <a:r>
              <a:rPr lang="fr-FR" sz="800" dirty="0" err="1"/>
              <a:t>workEmail</a:t>
            </a:r>
            <a:r>
              <a:rPr lang="fr-FR" sz="800" dirty="0"/>
              <a:t>&gt;</a:t>
            </a:r>
          </a:p>
          <a:p>
            <a:r>
              <a:rPr lang="fr-FR" sz="800" dirty="0"/>
              <a:t>               &lt;</a:t>
            </a:r>
            <a:r>
              <a:rPr lang="fr-FR" sz="800" dirty="0" err="1"/>
              <a:t>homeEmail</a:t>
            </a:r>
            <a:r>
              <a:rPr lang="fr-FR" sz="800" dirty="0"/>
              <a:t>&gt;</a:t>
            </a:r>
            <a:r>
              <a:rPr lang="fr-FR" sz="800" dirty="0" err="1"/>
              <a:t>xxxxx@xxxxx</a:t>
            </a:r>
            <a:r>
              <a:rPr lang="fr-FR" sz="800" dirty="0"/>
              <a:t>&lt;/</a:t>
            </a:r>
            <a:r>
              <a:rPr lang="fr-FR" sz="800" dirty="0" err="1"/>
              <a:t>homeEmail</a:t>
            </a:r>
            <a:r>
              <a:rPr lang="fr-FR" sz="800" dirty="0"/>
              <a:t>&gt;</a:t>
            </a:r>
          </a:p>
          <a:p>
            <a:r>
              <a:rPr lang="fr-FR" sz="800" dirty="0"/>
              <a:t>               &lt;address&gt;...&lt;/address&gt;</a:t>
            </a:r>
          </a:p>
          <a:p>
            <a:r>
              <a:rPr lang="fr-FR" sz="800" dirty="0"/>
              <a:t>            &lt;/</a:t>
            </a:r>
            <a:r>
              <a:rPr lang="fr-FR" sz="800" dirty="0" err="1"/>
              <a:t>contactInformation</a:t>
            </a:r>
            <a:r>
              <a:rPr lang="fr-FR" sz="800" dirty="0"/>
              <a:t>&gt;</a:t>
            </a:r>
          </a:p>
          <a:p>
            <a:r>
              <a:rPr lang="fr-FR" sz="800" dirty="0"/>
              <a:t>            &lt;</a:t>
            </a:r>
            <a:r>
              <a:rPr lang="fr-FR" sz="800" dirty="0" err="1"/>
              <a:t>bookingDate</a:t>
            </a:r>
            <a:r>
              <a:rPr lang="fr-FR" sz="800" dirty="0"/>
              <a:t>&gt;2017-03-20&lt;/</a:t>
            </a:r>
            <a:r>
              <a:rPr lang="fr-FR" sz="800" dirty="0" err="1"/>
              <a:t>bookingDate</a:t>
            </a:r>
            <a:r>
              <a:rPr lang="fr-FR" sz="800" dirty="0"/>
              <a:t>&gt;</a:t>
            </a:r>
          </a:p>
          <a:p>
            <a:r>
              <a:rPr lang="fr-FR" sz="800" dirty="0"/>
              <a:t>            &lt;</a:t>
            </a:r>
            <a:r>
              <a:rPr lang="fr-FR" sz="800" dirty="0" err="1"/>
              <a:t>printingDate</a:t>
            </a:r>
            <a:r>
              <a:rPr lang="fr-FR" sz="800" dirty="0"/>
              <a:t>&gt;2017-03-20&lt;/</a:t>
            </a:r>
            <a:r>
              <a:rPr lang="fr-FR" sz="800" dirty="0" err="1"/>
              <a:t>printingDate</a:t>
            </a:r>
            <a:r>
              <a:rPr lang="fr-FR" sz="800" dirty="0"/>
              <a:t>&gt;</a:t>
            </a:r>
          </a:p>
        </p:txBody>
      </p:sp>
      <p:sp>
        <p:nvSpPr>
          <p:cNvPr id="10" name="Rectangle 6"/>
          <p:cNvSpPr/>
          <p:nvPr/>
        </p:nvSpPr>
        <p:spPr>
          <a:xfrm>
            <a:off x="5112855" y="722610"/>
            <a:ext cx="3708412" cy="4278094"/>
          </a:xfrm>
          <a:prstGeom prst="rect">
            <a:avLst/>
          </a:prstGeom>
        </p:spPr>
        <p:txBody>
          <a:bodyPr wrap="square">
            <a:spAutoFit/>
          </a:bodyPr>
          <a:lstStyle/>
          <a:p>
            <a:r>
              <a:rPr lang="fr-FR" sz="800" dirty="0"/>
              <a:t>&lt;</a:t>
            </a:r>
            <a:r>
              <a:rPr lang="fr-FR" sz="800" dirty="0" err="1"/>
              <a:t>leadPassengerName</a:t>
            </a:r>
            <a:r>
              <a:rPr lang="fr-FR" sz="800" dirty="0"/>
              <a:t>&gt;</a:t>
            </a:r>
          </a:p>
          <a:p>
            <a:r>
              <a:rPr lang="fr-FR" sz="800" dirty="0"/>
              <a:t>               &lt;</a:t>
            </a:r>
            <a:r>
              <a:rPr lang="fr-FR" sz="800" dirty="0" err="1"/>
              <a:t>firstName</a:t>
            </a:r>
            <a:r>
              <a:rPr lang="fr-FR" sz="800" dirty="0"/>
              <a:t>&gt;</a:t>
            </a:r>
            <a:r>
              <a:rPr lang="fr-FR" sz="800" dirty="0" err="1"/>
              <a:t>xxxxx</a:t>
            </a:r>
            <a:r>
              <a:rPr lang="fr-FR" sz="800" dirty="0"/>
              <a:t>&lt;/</a:t>
            </a:r>
            <a:r>
              <a:rPr lang="fr-FR" sz="800" dirty="0" err="1"/>
              <a:t>firstName</a:t>
            </a:r>
            <a:r>
              <a:rPr lang="fr-FR" sz="800" dirty="0"/>
              <a:t>&gt;</a:t>
            </a:r>
          </a:p>
          <a:p>
            <a:r>
              <a:rPr lang="fr-FR" sz="800" dirty="0"/>
              <a:t>               &lt;</a:t>
            </a:r>
            <a:r>
              <a:rPr lang="fr-FR" sz="800" dirty="0" err="1"/>
              <a:t>lastName</a:t>
            </a:r>
            <a:r>
              <a:rPr lang="fr-FR" sz="800" dirty="0"/>
              <a:t>&gt;</a:t>
            </a:r>
            <a:r>
              <a:rPr lang="fr-FR" sz="800" dirty="0" err="1"/>
              <a:t>xxxxxx</a:t>
            </a:r>
            <a:r>
              <a:rPr lang="fr-FR" sz="800" dirty="0"/>
              <a:t>&lt;/</a:t>
            </a:r>
            <a:r>
              <a:rPr lang="fr-FR" sz="800" dirty="0" err="1"/>
              <a:t>lastName</a:t>
            </a:r>
            <a:r>
              <a:rPr lang="fr-FR" sz="800" dirty="0"/>
              <a:t>&gt;</a:t>
            </a:r>
          </a:p>
          <a:p>
            <a:r>
              <a:rPr lang="fr-FR" sz="800" dirty="0"/>
              <a:t>               &lt;</a:t>
            </a:r>
            <a:r>
              <a:rPr lang="fr-FR" sz="800" dirty="0" err="1"/>
              <a:t>middleName</a:t>
            </a:r>
            <a:r>
              <a:rPr lang="fr-FR" sz="800" dirty="0"/>
              <a:t>/&gt;</a:t>
            </a:r>
          </a:p>
          <a:p>
            <a:r>
              <a:rPr lang="fr-FR" sz="800" dirty="0"/>
              <a:t>            &lt;/</a:t>
            </a:r>
            <a:r>
              <a:rPr lang="fr-FR" sz="800" dirty="0" err="1"/>
              <a:t>leadPassengerName</a:t>
            </a:r>
            <a:r>
              <a:rPr lang="fr-FR" sz="800" dirty="0"/>
              <a:t>&gt;</a:t>
            </a:r>
          </a:p>
          <a:p>
            <a:r>
              <a:rPr lang="fr-FR" sz="800" dirty="0">
                <a:solidFill>
                  <a:srgbClr val="FF0000"/>
                </a:solidFill>
              </a:rPr>
              <a:t>            &lt;</a:t>
            </a:r>
            <a:r>
              <a:rPr lang="fr-FR" sz="800" dirty="0" err="1">
                <a:solidFill>
                  <a:srgbClr val="FF0000"/>
                </a:solidFill>
              </a:rPr>
              <a:t>totalPrice</a:t>
            </a:r>
            <a:r>
              <a:rPr lang="fr-FR" sz="800" dirty="0">
                <a:solidFill>
                  <a:srgbClr val="FF0000"/>
                </a:solidFill>
              </a:rPr>
              <a:t>&gt;</a:t>
            </a:r>
          </a:p>
          <a:p>
            <a:r>
              <a:rPr lang="fr-FR" sz="800" dirty="0">
                <a:solidFill>
                  <a:srgbClr val="FF0000"/>
                </a:solidFill>
              </a:rPr>
              <a:t>               &lt;</a:t>
            </a:r>
            <a:r>
              <a:rPr lang="fr-FR" sz="800" dirty="0" err="1">
                <a:solidFill>
                  <a:srgbClr val="FF0000"/>
                </a:solidFill>
              </a:rPr>
              <a:t>currencyCode</a:t>
            </a:r>
            <a:r>
              <a:rPr lang="fr-FR" sz="800" dirty="0">
                <a:solidFill>
                  <a:srgbClr val="FF0000"/>
                </a:solidFill>
              </a:rPr>
              <a:t>&gt;EUR&lt;/</a:t>
            </a:r>
            <a:r>
              <a:rPr lang="fr-FR" sz="800" dirty="0" err="1">
                <a:solidFill>
                  <a:srgbClr val="FF0000"/>
                </a:solidFill>
              </a:rPr>
              <a:t>currencyCode</a:t>
            </a:r>
            <a:r>
              <a:rPr lang="fr-FR" sz="800" dirty="0">
                <a:solidFill>
                  <a:srgbClr val="FF0000"/>
                </a:solidFill>
              </a:rPr>
              <a:t>&gt;</a:t>
            </a:r>
          </a:p>
          <a:p>
            <a:r>
              <a:rPr lang="fr-FR" sz="800" dirty="0">
                <a:solidFill>
                  <a:srgbClr val="FF0000"/>
                </a:solidFill>
              </a:rPr>
              <a:t>               &lt;</a:t>
            </a:r>
            <a:r>
              <a:rPr lang="fr-FR" sz="800" dirty="0" err="1">
                <a:solidFill>
                  <a:srgbClr val="FF0000"/>
                </a:solidFill>
              </a:rPr>
              <a:t>amount</a:t>
            </a:r>
            <a:r>
              <a:rPr lang="fr-FR" sz="800" dirty="0">
                <a:solidFill>
                  <a:srgbClr val="FF0000"/>
                </a:solidFill>
              </a:rPr>
              <a:t>&gt;349.00&lt;/</a:t>
            </a:r>
            <a:r>
              <a:rPr lang="fr-FR" sz="800" dirty="0" err="1">
                <a:solidFill>
                  <a:srgbClr val="FF0000"/>
                </a:solidFill>
              </a:rPr>
              <a:t>amount</a:t>
            </a:r>
            <a:r>
              <a:rPr lang="fr-FR" sz="800" dirty="0">
                <a:solidFill>
                  <a:srgbClr val="FF0000"/>
                </a:solidFill>
              </a:rPr>
              <a:t>&gt;</a:t>
            </a:r>
          </a:p>
          <a:p>
            <a:r>
              <a:rPr lang="fr-FR" sz="800" dirty="0">
                <a:solidFill>
                  <a:srgbClr val="FF0000"/>
                </a:solidFill>
              </a:rPr>
              <a:t>            &lt;/</a:t>
            </a:r>
            <a:r>
              <a:rPr lang="fr-FR" sz="800" dirty="0" err="1">
                <a:solidFill>
                  <a:srgbClr val="FF0000"/>
                </a:solidFill>
              </a:rPr>
              <a:t>totalPrice</a:t>
            </a:r>
            <a:r>
              <a:rPr lang="fr-FR" sz="800" dirty="0">
                <a:solidFill>
                  <a:srgbClr val="FF0000"/>
                </a:solidFill>
              </a:rPr>
              <a:t>&gt;</a:t>
            </a:r>
          </a:p>
          <a:p>
            <a:r>
              <a:rPr lang="fr-FR" sz="800" dirty="0"/>
              <a:t>            &lt;vat&gt;</a:t>
            </a:r>
          </a:p>
          <a:p>
            <a:r>
              <a:rPr lang="fr-FR" sz="800" dirty="0"/>
              <a:t>               &lt;</a:t>
            </a:r>
            <a:r>
              <a:rPr lang="fr-FR" sz="800" dirty="0" err="1"/>
              <a:t>currencyCode</a:t>
            </a:r>
            <a:r>
              <a:rPr lang="fr-FR" sz="800" dirty="0"/>
              <a:t>/&gt;</a:t>
            </a:r>
          </a:p>
          <a:p>
            <a:r>
              <a:rPr lang="fr-FR" sz="800" dirty="0"/>
              <a:t>               &lt;</a:t>
            </a:r>
            <a:r>
              <a:rPr lang="fr-FR" sz="800" dirty="0" err="1"/>
              <a:t>amount</a:t>
            </a:r>
            <a:r>
              <a:rPr lang="fr-FR" sz="800" dirty="0"/>
              <a:t>/&gt;</a:t>
            </a:r>
          </a:p>
          <a:p>
            <a:r>
              <a:rPr lang="fr-FR" sz="800" dirty="0"/>
              <a:t>            &lt;/vat&gt;</a:t>
            </a:r>
          </a:p>
          <a:p>
            <a:r>
              <a:rPr lang="fr-FR" sz="800" dirty="0"/>
              <a:t>            &lt;</a:t>
            </a:r>
            <a:r>
              <a:rPr lang="fr-FR" sz="800" dirty="0" err="1"/>
              <a:t>netPrice</a:t>
            </a:r>
            <a:r>
              <a:rPr lang="fr-FR" sz="800" dirty="0"/>
              <a:t>&gt;</a:t>
            </a:r>
          </a:p>
          <a:p>
            <a:r>
              <a:rPr lang="fr-FR" sz="800" dirty="0"/>
              <a:t>               &lt;</a:t>
            </a:r>
            <a:r>
              <a:rPr lang="fr-FR" sz="800" dirty="0" err="1"/>
              <a:t>currencyCode</a:t>
            </a:r>
            <a:r>
              <a:rPr lang="fr-FR" sz="800" dirty="0"/>
              <a:t>/&gt;</a:t>
            </a:r>
          </a:p>
          <a:p>
            <a:r>
              <a:rPr lang="fr-FR" sz="800" dirty="0"/>
              <a:t>               &lt;</a:t>
            </a:r>
            <a:r>
              <a:rPr lang="fr-FR" sz="800" dirty="0" err="1"/>
              <a:t>amount</a:t>
            </a:r>
            <a:r>
              <a:rPr lang="fr-FR" sz="800" dirty="0"/>
              <a:t>/&gt;</a:t>
            </a:r>
          </a:p>
          <a:p>
            <a:r>
              <a:rPr lang="fr-FR" sz="800" dirty="0"/>
              <a:t>            &lt;/</a:t>
            </a:r>
            <a:r>
              <a:rPr lang="fr-FR" sz="800" dirty="0" err="1"/>
              <a:t>netPrice</a:t>
            </a:r>
            <a:r>
              <a:rPr lang="fr-FR" sz="800" dirty="0"/>
              <a:t>&gt;</a:t>
            </a:r>
          </a:p>
          <a:p>
            <a:r>
              <a:rPr lang="fr-FR" sz="800" dirty="0">
                <a:solidFill>
                  <a:srgbClr val="00B0F0"/>
                </a:solidFill>
              </a:rPr>
              <a:t>            </a:t>
            </a:r>
            <a:r>
              <a:rPr lang="fr-FR" sz="800" dirty="0">
                <a:solidFill>
                  <a:srgbClr val="FF0000"/>
                </a:solidFill>
              </a:rPr>
              <a:t>&lt;</a:t>
            </a:r>
            <a:r>
              <a:rPr lang="fr-FR" sz="800" dirty="0" err="1">
                <a:solidFill>
                  <a:srgbClr val="FF0000"/>
                </a:solidFill>
              </a:rPr>
              <a:t>totalCommission</a:t>
            </a:r>
            <a:r>
              <a:rPr lang="fr-FR" sz="800" dirty="0">
                <a:solidFill>
                  <a:srgbClr val="FF0000"/>
                </a:solidFill>
              </a:rPr>
              <a:t>&gt;</a:t>
            </a:r>
          </a:p>
          <a:p>
            <a:r>
              <a:rPr lang="fr-FR" sz="800" dirty="0">
                <a:solidFill>
                  <a:srgbClr val="FF0000"/>
                </a:solidFill>
              </a:rPr>
              <a:t>               &lt;</a:t>
            </a:r>
            <a:r>
              <a:rPr lang="fr-FR" sz="800" dirty="0" err="1">
                <a:solidFill>
                  <a:srgbClr val="FF0000"/>
                </a:solidFill>
              </a:rPr>
              <a:t>currencyCode</a:t>
            </a:r>
            <a:r>
              <a:rPr lang="fr-FR" sz="800" dirty="0">
                <a:solidFill>
                  <a:srgbClr val="FF0000"/>
                </a:solidFill>
              </a:rPr>
              <a:t>&gt;EUR&lt;/</a:t>
            </a:r>
            <a:r>
              <a:rPr lang="fr-FR" sz="800" dirty="0" err="1">
                <a:solidFill>
                  <a:srgbClr val="FF0000"/>
                </a:solidFill>
              </a:rPr>
              <a:t>currencyCode</a:t>
            </a:r>
            <a:r>
              <a:rPr lang="fr-FR" sz="800" dirty="0">
                <a:solidFill>
                  <a:srgbClr val="FF0000"/>
                </a:solidFill>
              </a:rPr>
              <a:t>&gt;</a:t>
            </a:r>
          </a:p>
          <a:p>
            <a:r>
              <a:rPr lang="fr-FR" sz="800" dirty="0">
                <a:solidFill>
                  <a:srgbClr val="FF0000"/>
                </a:solidFill>
              </a:rPr>
              <a:t>               &lt;</a:t>
            </a:r>
            <a:r>
              <a:rPr lang="fr-FR" sz="800" dirty="0" err="1">
                <a:solidFill>
                  <a:srgbClr val="FF0000"/>
                </a:solidFill>
              </a:rPr>
              <a:t>amount</a:t>
            </a:r>
            <a:r>
              <a:rPr lang="fr-FR" sz="800" dirty="0">
                <a:solidFill>
                  <a:srgbClr val="FF0000"/>
                </a:solidFill>
              </a:rPr>
              <a:t>&gt;6.98&lt;/</a:t>
            </a:r>
            <a:r>
              <a:rPr lang="fr-FR" sz="800" dirty="0" err="1">
                <a:solidFill>
                  <a:srgbClr val="FF0000"/>
                </a:solidFill>
              </a:rPr>
              <a:t>amount</a:t>
            </a:r>
            <a:r>
              <a:rPr lang="fr-FR" sz="800" dirty="0">
                <a:solidFill>
                  <a:srgbClr val="FF0000"/>
                </a:solidFill>
              </a:rPr>
              <a:t>&gt;</a:t>
            </a:r>
          </a:p>
          <a:p>
            <a:r>
              <a:rPr lang="fr-FR" sz="800" dirty="0">
                <a:solidFill>
                  <a:srgbClr val="FF0000"/>
                </a:solidFill>
              </a:rPr>
              <a:t>            &lt;/</a:t>
            </a:r>
            <a:r>
              <a:rPr lang="fr-FR" sz="800" dirty="0" err="1">
                <a:solidFill>
                  <a:srgbClr val="FF0000"/>
                </a:solidFill>
              </a:rPr>
              <a:t>totalCommission</a:t>
            </a:r>
            <a:r>
              <a:rPr lang="fr-FR" sz="800" dirty="0">
                <a:solidFill>
                  <a:srgbClr val="FF0000"/>
                </a:solidFill>
              </a:rPr>
              <a:t>&gt;</a:t>
            </a:r>
          </a:p>
          <a:p>
            <a:r>
              <a:rPr lang="fr-FR" sz="800" dirty="0"/>
              <a:t>            &lt;</a:t>
            </a:r>
            <a:r>
              <a:rPr lang="fr-FR" sz="800" dirty="0" err="1"/>
              <a:t>netAmountDue</a:t>
            </a:r>
            <a:r>
              <a:rPr lang="fr-FR" sz="800" dirty="0"/>
              <a:t>&gt;</a:t>
            </a:r>
          </a:p>
          <a:p>
            <a:r>
              <a:rPr lang="fr-FR" sz="800" dirty="0"/>
              <a:t>               &lt;</a:t>
            </a:r>
            <a:r>
              <a:rPr lang="fr-FR" sz="800" dirty="0" err="1"/>
              <a:t>currencyCode</a:t>
            </a:r>
            <a:r>
              <a:rPr lang="fr-FR" sz="800" dirty="0"/>
              <a:t>/&gt;</a:t>
            </a:r>
          </a:p>
          <a:p>
            <a:r>
              <a:rPr lang="fr-FR" sz="800" dirty="0"/>
              <a:t>               &lt;</a:t>
            </a:r>
            <a:r>
              <a:rPr lang="fr-FR" sz="800" dirty="0" err="1"/>
              <a:t>amount</a:t>
            </a:r>
            <a:r>
              <a:rPr lang="fr-FR" sz="800" dirty="0"/>
              <a:t>/&gt;</a:t>
            </a:r>
          </a:p>
          <a:p>
            <a:r>
              <a:rPr lang="fr-FR" sz="800" dirty="0"/>
              <a:t>            &lt;/</a:t>
            </a:r>
            <a:r>
              <a:rPr lang="fr-FR" sz="800" dirty="0" err="1"/>
              <a:t>netAmountDue</a:t>
            </a:r>
            <a:r>
              <a:rPr lang="fr-FR" sz="800" dirty="0"/>
              <a:t>&gt;</a:t>
            </a:r>
          </a:p>
          <a:p>
            <a:r>
              <a:rPr lang="fr-FR" sz="800" dirty="0"/>
              <a:t>            &lt;</a:t>
            </a:r>
            <a:r>
              <a:rPr lang="fr-FR" sz="800" dirty="0" err="1"/>
              <a:t>grossAmountDue</a:t>
            </a:r>
            <a:r>
              <a:rPr lang="fr-FR" sz="800" dirty="0"/>
              <a:t>&gt;</a:t>
            </a:r>
          </a:p>
          <a:p>
            <a:r>
              <a:rPr lang="fr-FR" sz="800" dirty="0"/>
              <a:t>               &lt;</a:t>
            </a:r>
            <a:r>
              <a:rPr lang="fr-FR" sz="800" dirty="0" err="1"/>
              <a:t>currencyCode</a:t>
            </a:r>
            <a:r>
              <a:rPr lang="fr-FR" sz="800" dirty="0"/>
              <a:t>&gt;EUR&lt;/</a:t>
            </a:r>
            <a:r>
              <a:rPr lang="fr-FR" sz="800" dirty="0" err="1"/>
              <a:t>currencyCode</a:t>
            </a:r>
            <a:r>
              <a:rPr lang="fr-FR" sz="800" dirty="0"/>
              <a:t>&gt;</a:t>
            </a:r>
          </a:p>
          <a:p>
            <a:r>
              <a:rPr lang="fr-FR" sz="800" dirty="0"/>
              <a:t>               &lt;</a:t>
            </a:r>
            <a:r>
              <a:rPr lang="fr-FR" sz="800" dirty="0" err="1"/>
              <a:t>amount</a:t>
            </a:r>
            <a:r>
              <a:rPr lang="fr-FR" sz="800" dirty="0"/>
              <a:t>&gt;349.00&lt;/</a:t>
            </a:r>
            <a:r>
              <a:rPr lang="fr-FR" sz="800" dirty="0" err="1"/>
              <a:t>amount</a:t>
            </a:r>
            <a:r>
              <a:rPr lang="fr-FR" sz="800" dirty="0"/>
              <a:t>&gt;</a:t>
            </a:r>
          </a:p>
          <a:p>
            <a:r>
              <a:rPr lang="fr-FR" sz="800" dirty="0"/>
              <a:t>            &lt;/</a:t>
            </a:r>
            <a:r>
              <a:rPr lang="fr-FR" sz="800" dirty="0" err="1"/>
              <a:t>grossAmountDue</a:t>
            </a:r>
            <a:r>
              <a:rPr lang="fr-FR" sz="800" dirty="0"/>
              <a:t>&gt;</a:t>
            </a:r>
          </a:p>
          <a:p>
            <a:r>
              <a:rPr lang="fr-FR" sz="800" dirty="0"/>
              <a:t>            &lt;</a:t>
            </a:r>
            <a:r>
              <a:rPr lang="fr-FR" sz="800" dirty="0" err="1"/>
              <a:t>departureDateToEurope</a:t>
            </a:r>
            <a:r>
              <a:rPr lang="fr-FR" sz="800" dirty="0"/>
              <a:t>&gt;XXXX-XX-XX&lt;/</a:t>
            </a:r>
            <a:r>
              <a:rPr lang="fr-FR" sz="800" dirty="0" err="1"/>
              <a:t>departureDateToEurope</a:t>
            </a:r>
            <a:r>
              <a:rPr lang="fr-FR" sz="800" dirty="0"/>
              <a:t>&gt;</a:t>
            </a:r>
          </a:p>
          <a:p>
            <a:r>
              <a:rPr lang="fr-FR" sz="800" dirty="0"/>
              <a:t>            &lt;</a:t>
            </a:r>
            <a:r>
              <a:rPr lang="fr-FR" sz="800" dirty="0" err="1"/>
              <a:t>fCECode</a:t>
            </a:r>
            <a:r>
              <a:rPr lang="fr-FR" sz="800" dirty="0"/>
              <a:t>/&gt;</a:t>
            </a:r>
          </a:p>
          <a:p>
            <a:r>
              <a:rPr lang="fr-FR" sz="800" dirty="0"/>
              <a:t>            &lt;agentInformation&gt;</a:t>
            </a:r>
            <a:r>
              <a:rPr lang="fr-FR" altLang="zh-CN" sz="800" dirty="0"/>
              <a:t> ...&lt;/agentInformation&gt;</a:t>
            </a:r>
          </a:p>
          <a:p>
            <a:endParaRPr lang="fr-FR" sz="800" dirty="0"/>
          </a:p>
        </p:txBody>
      </p:sp>
    </p:spTree>
    <p:extLst>
      <p:ext uri="{BB962C8B-B14F-4D97-AF65-F5344CB8AC3E}">
        <p14:creationId xmlns:p14="http://schemas.microsoft.com/office/powerpoint/2010/main" val="39876525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162</a:t>
            </a:fld>
            <a:endParaRPr lang="en-US" dirty="0"/>
          </a:p>
        </p:txBody>
      </p:sp>
      <p:sp>
        <p:nvSpPr>
          <p:cNvPr id="6" name="Rectangle 2"/>
          <p:cNvSpPr/>
          <p:nvPr/>
        </p:nvSpPr>
        <p:spPr>
          <a:xfrm>
            <a:off x="613768" y="1200409"/>
            <a:ext cx="3641820" cy="3785652"/>
          </a:xfrm>
          <a:prstGeom prst="rect">
            <a:avLst/>
          </a:prstGeom>
        </p:spPr>
        <p:txBody>
          <a:bodyPr wrap="square">
            <a:spAutoFit/>
          </a:bodyPr>
          <a:lstStyle/>
          <a:p>
            <a:r>
              <a:rPr lang="fr-FR" sz="600" dirty="0"/>
              <a:t>&lt;trackingInformation&gt;</a:t>
            </a:r>
          </a:p>
          <a:p>
            <a:r>
              <a:rPr lang="fr-FR" sz="600" dirty="0"/>
              <a:t>            &lt;</a:t>
            </a:r>
            <a:r>
              <a:rPr lang="fr-FR" sz="600" dirty="0" err="1"/>
              <a:t>providerTypeDescription</a:t>
            </a:r>
            <a:r>
              <a:rPr lang="fr-FR" sz="600" dirty="0"/>
              <a:t>&gt;WS&lt;/</a:t>
            </a:r>
            <a:r>
              <a:rPr lang="fr-FR" sz="600" dirty="0" err="1"/>
              <a:t>providerTypeDescription</a:t>
            </a:r>
            <a:r>
              <a:rPr lang="fr-FR" sz="600" dirty="0"/>
              <a:t>&gt;</a:t>
            </a:r>
          </a:p>
          <a:p>
            <a:r>
              <a:rPr lang="fr-FR" sz="600" dirty="0"/>
              <a:t>               &lt;serviceTypeDescription&gt;DEFAULT WS&lt;/serviceTypeDescription&gt;</a:t>
            </a:r>
          </a:p>
          <a:p>
            <a:r>
              <a:rPr lang="fr-FR" sz="600" dirty="0"/>
              <a:t>               &lt;</a:t>
            </a:r>
            <a:r>
              <a:rPr lang="fr-FR" sz="600" dirty="0" err="1"/>
              <a:t>cost</a:t>
            </a:r>
            <a:r>
              <a:rPr lang="fr-FR" sz="600" dirty="0"/>
              <a:t>&gt;</a:t>
            </a:r>
          </a:p>
          <a:p>
            <a:r>
              <a:rPr lang="fr-FR" sz="600" dirty="0"/>
              <a:t>                  &lt;</a:t>
            </a:r>
            <a:r>
              <a:rPr lang="fr-FR" sz="600" dirty="0" err="1"/>
              <a:t>currencyCode</a:t>
            </a:r>
            <a:r>
              <a:rPr lang="fr-FR" sz="600" dirty="0"/>
              <a:t>/&gt;</a:t>
            </a:r>
          </a:p>
          <a:p>
            <a:r>
              <a:rPr lang="fr-FR" sz="600" dirty="0"/>
              <a:t>                  &lt;</a:t>
            </a:r>
            <a:r>
              <a:rPr lang="fr-FR" sz="600" dirty="0" err="1"/>
              <a:t>amount</a:t>
            </a:r>
            <a:r>
              <a:rPr lang="fr-FR" sz="600" dirty="0"/>
              <a:t>/&gt;</a:t>
            </a:r>
          </a:p>
          <a:p>
            <a:r>
              <a:rPr lang="fr-FR" sz="600" dirty="0"/>
              <a:t>               &lt;/</a:t>
            </a:r>
            <a:r>
              <a:rPr lang="fr-FR" sz="600" dirty="0" err="1"/>
              <a:t>cost</a:t>
            </a:r>
            <a:r>
              <a:rPr lang="fr-FR" sz="600" dirty="0"/>
              <a:t>&gt;</a:t>
            </a:r>
          </a:p>
          <a:p>
            <a:r>
              <a:rPr lang="fr-FR" sz="600" dirty="0"/>
              <a:t>               &lt;commission&gt;</a:t>
            </a:r>
          </a:p>
          <a:p>
            <a:r>
              <a:rPr lang="fr-FR" sz="600" dirty="0"/>
              <a:t>                  &lt;</a:t>
            </a:r>
            <a:r>
              <a:rPr lang="fr-FR" sz="600" dirty="0" err="1"/>
              <a:t>currencyCode</a:t>
            </a:r>
            <a:r>
              <a:rPr lang="fr-FR" sz="600" dirty="0"/>
              <a:t>/&gt;</a:t>
            </a:r>
          </a:p>
          <a:p>
            <a:r>
              <a:rPr lang="fr-FR" sz="600" dirty="0"/>
              <a:t>                  &lt;</a:t>
            </a:r>
            <a:r>
              <a:rPr lang="fr-FR" sz="600" dirty="0" err="1"/>
              <a:t>amount</a:t>
            </a:r>
            <a:r>
              <a:rPr lang="fr-FR" sz="600" dirty="0"/>
              <a:t>/&gt;</a:t>
            </a:r>
          </a:p>
          <a:p>
            <a:r>
              <a:rPr lang="fr-FR" sz="600" dirty="0"/>
              <a:t>               &lt;/commission&gt;</a:t>
            </a:r>
          </a:p>
          <a:p>
            <a:r>
              <a:rPr lang="fr-FR" sz="600" dirty="0"/>
              <a:t>               &lt;</a:t>
            </a:r>
            <a:r>
              <a:rPr lang="fr-FR" sz="600" dirty="0" err="1"/>
              <a:t>name</a:t>
            </a:r>
            <a:r>
              <a:rPr lang="fr-FR" sz="600" dirty="0"/>
              <a:t>&gt;</a:t>
            </a:r>
          </a:p>
          <a:p>
            <a:r>
              <a:rPr lang="fr-FR" sz="600" dirty="0"/>
              <a:t>          &lt;/</a:t>
            </a:r>
            <a:r>
              <a:rPr lang="fr-FR" sz="600" dirty="0" err="1"/>
              <a:t>shippingDetails</a:t>
            </a:r>
            <a:r>
              <a:rPr lang="fr-FR" sz="600" dirty="0"/>
              <a:t>&gt;</a:t>
            </a:r>
          </a:p>
          <a:p>
            <a:r>
              <a:rPr lang="fr-FR" sz="600" dirty="0"/>
              <a:t>            &lt;</a:t>
            </a:r>
            <a:r>
              <a:rPr lang="fr-FR" sz="600" dirty="0" err="1"/>
              <a:t>billingDetails</a:t>
            </a:r>
            <a:r>
              <a:rPr lang="fr-FR" sz="600" dirty="0"/>
              <a:t>&gt;</a:t>
            </a:r>
          </a:p>
          <a:p>
            <a:r>
              <a:rPr lang="fr-FR" sz="600" dirty="0">
                <a:solidFill>
                  <a:srgbClr val="FF0000"/>
                </a:solidFill>
              </a:rPr>
              <a:t>               &lt;</a:t>
            </a:r>
            <a:r>
              <a:rPr lang="fr-FR" sz="600" dirty="0" err="1">
                <a:solidFill>
                  <a:srgbClr val="FF0000"/>
                </a:solidFill>
              </a:rPr>
              <a:t>appliedAmount</a:t>
            </a:r>
            <a:r>
              <a:rPr lang="fr-FR" sz="600" dirty="0">
                <a:solidFill>
                  <a:srgbClr val="FF0000"/>
                </a:solidFill>
              </a:rPr>
              <a:t>&gt;</a:t>
            </a:r>
          </a:p>
          <a:p>
            <a:r>
              <a:rPr lang="fr-FR" sz="600" dirty="0">
                <a:solidFill>
                  <a:srgbClr val="FF0000"/>
                </a:solidFill>
              </a:rPr>
              <a:t>                  &lt;</a:t>
            </a:r>
            <a:r>
              <a:rPr lang="fr-FR" sz="600" dirty="0" err="1">
                <a:solidFill>
                  <a:srgbClr val="FF0000"/>
                </a:solidFill>
              </a:rPr>
              <a:t>currencyCode</a:t>
            </a:r>
            <a:r>
              <a:rPr lang="fr-FR" sz="600" dirty="0">
                <a:solidFill>
                  <a:srgbClr val="FF0000"/>
                </a:solidFill>
              </a:rPr>
              <a:t>&gt;EUR&lt;/</a:t>
            </a:r>
            <a:r>
              <a:rPr lang="fr-FR" sz="600" dirty="0" err="1">
                <a:solidFill>
                  <a:srgbClr val="FF0000"/>
                </a:solidFill>
              </a:rPr>
              <a:t>currencyCode</a:t>
            </a:r>
            <a:r>
              <a:rPr lang="fr-FR" sz="600" dirty="0">
                <a:solidFill>
                  <a:srgbClr val="FF0000"/>
                </a:solidFill>
              </a:rPr>
              <a:t>&gt;</a:t>
            </a:r>
          </a:p>
          <a:p>
            <a:r>
              <a:rPr lang="fr-FR" sz="600" b="1" dirty="0">
                <a:solidFill>
                  <a:srgbClr val="FF0000"/>
                </a:solidFill>
              </a:rPr>
              <a:t>                  &lt;</a:t>
            </a:r>
            <a:r>
              <a:rPr lang="fr-FR" sz="600" b="1" dirty="0" err="1">
                <a:solidFill>
                  <a:srgbClr val="FF0000"/>
                </a:solidFill>
              </a:rPr>
              <a:t>amount</a:t>
            </a:r>
            <a:r>
              <a:rPr lang="fr-FR" sz="600" b="1" dirty="0">
                <a:solidFill>
                  <a:srgbClr val="FF0000"/>
                </a:solidFill>
              </a:rPr>
              <a:t>&gt;342.02&lt;/</a:t>
            </a:r>
            <a:r>
              <a:rPr lang="fr-FR" sz="600" b="1" dirty="0" err="1">
                <a:solidFill>
                  <a:srgbClr val="FF0000"/>
                </a:solidFill>
              </a:rPr>
              <a:t>amount</a:t>
            </a:r>
            <a:r>
              <a:rPr lang="fr-FR" sz="600" b="1" dirty="0">
                <a:solidFill>
                  <a:srgbClr val="FF0000"/>
                </a:solidFill>
              </a:rPr>
              <a:t>&gt;</a:t>
            </a:r>
          </a:p>
          <a:p>
            <a:r>
              <a:rPr lang="fr-FR" sz="600" dirty="0">
                <a:solidFill>
                  <a:srgbClr val="FF0000"/>
                </a:solidFill>
              </a:rPr>
              <a:t>               &lt;/</a:t>
            </a:r>
            <a:r>
              <a:rPr lang="fr-FR" sz="600" dirty="0" err="1">
                <a:solidFill>
                  <a:srgbClr val="FF0000"/>
                </a:solidFill>
              </a:rPr>
              <a:t>appliedAmount</a:t>
            </a:r>
            <a:r>
              <a:rPr lang="fr-FR" sz="600" dirty="0">
                <a:solidFill>
                  <a:srgbClr val="FF0000"/>
                </a:solidFill>
              </a:rPr>
              <a:t>&gt;</a:t>
            </a:r>
          </a:p>
          <a:p>
            <a:r>
              <a:rPr lang="fr-FR" sz="600" dirty="0">
                <a:solidFill>
                  <a:srgbClr val="FF0000"/>
                </a:solidFill>
              </a:rPr>
              <a:t>               &lt;</a:t>
            </a:r>
            <a:r>
              <a:rPr lang="fr-FR" sz="600" dirty="0" err="1">
                <a:solidFill>
                  <a:srgbClr val="FF0000"/>
                </a:solidFill>
              </a:rPr>
              <a:t>paidAmount</a:t>
            </a:r>
            <a:r>
              <a:rPr lang="fr-FR" sz="600" dirty="0">
                <a:solidFill>
                  <a:srgbClr val="FF0000"/>
                </a:solidFill>
              </a:rPr>
              <a:t>&gt;</a:t>
            </a:r>
          </a:p>
          <a:p>
            <a:r>
              <a:rPr lang="fr-FR" sz="600" dirty="0">
                <a:solidFill>
                  <a:srgbClr val="FF0000"/>
                </a:solidFill>
              </a:rPr>
              <a:t>                  &lt;</a:t>
            </a:r>
            <a:r>
              <a:rPr lang="fr-FR" sz="600" dirty="0" err="1">
                <a:solidFill>
                  <a:srgbClr val="FF0000"/>
                </a:solidFill>
              </a:rPr>
              <a:t>currencyCode</a:t>
            </a:r>
            <a:r>
              <a:rPr lang="fr-FR" sz="600" dirty="0">
                <a:solidFill>
                  <a:srgbClr val="FF0000"/>
                </a:solidFill>
              </a:rPr>
              <a:t>&gt;EUR&lt;/</a:t>
            </a:r>
            <a:r>
              <a:rPr lang="fr-FR" sz="600" dirty="0" err="1">
                <a:solidFill>
                  <a:srgbClr val="FF0000"/>
                </a:solidFill>
              </a:rPr>
              <a:t>currencyCode</a:t>
            </a:r>
            <a:r>
              <a:rPr lang="fr-FR" sz="600" dirty="0">
                <a:solidFill>
                  <a:srgbClr val="FF0000"/>
                </a:solidFill>
              </a:rPr>
              <a:t>&gt;</a:t>
            </a:r>
          </a:p>
          <a:p>
            <a:r>
              <a:rPr lang="fr-FR" sz="600" dirty="0">
                <a:solidFill>
                  <a:srgbClr val="FF0000"/>
                </a:solidFill>
              </a:rPr>
              <a:t>                  &lt;</a:t>
            </a:r>
            <a:r>
              <a:rPr lang="fr-FR" sz="600" dirty="0" err="1">
                <a:solidFill>
                  <a:srgbClr val="FF0000"/>
                </a:solidFill>
              </a:rPr>
              <a:t>amount</a:t>
            </a:r>
            <a:r>
              <a:rPr lang="fr-FR" sz="600" dirty="0">
                <a:solidFill>
                  <a:srgbClr val="FF0000"/>
                </a:solidFill>
              </a:rPr>
              <a:t>&gt;342.02&lt;/</a:t>
            </a:r>
            <a:r>
              <a:rPr lang="fr-FR" sz="600" dirty="0" err="1">
                <a:solidFill>
                  <a:srgbClr val="FF0000"/>
                </a:solidFill>
              </a:rPr>
              <a:t>amount</a:t>
            </a:r>
            <a:r>
              <a:rPr lang="fr-FR" sz="600" dirty="0">
                <a:solidFill>
                  <a:srgbClr val="FF0000"/>
                </a:solidFill>
              </a:rPr>
              <a:t>&gt;</a:t>
            </a:r>
          </a:p>
          <a:p>
            <a:r>
              <a:rPr lang="fr-FR" sz="600" dirty="0">
                <a:solidFill>
                  <a:srgbClr val="FF0000"/>
                </a:solidFill>
              </a:rPr>
              <a:t>               &lt;/</a:t>
            </a:r>
            <a:r>
              <a:rPr lang="fr-FR" sz="600" dirty="0" err="1">
                <a:solidFill>
                  <a:srgbClr val="FF0000"/>
                </a:solidFill>
              </a:rPr>
              <a:t>paidAmount</a:t>
            </a:r>
            <a:r>
              <a:rPr lang="fr-FR" sz="600" dirty="0">
                <a:solidFill>
                  <a:srgbClr val="FF0000"/>
                </a:solidFill>
              </a:rPr>
              <a:t>&gt;</a:t>
            </a:r>
          </a:p>
          <a:p>
            <a:r>
              <a:rPr lang="fr-FR" sz="600" dirty="0"/>
              <a:t>               &lt;</a:t>
            </a:r>
            <a:r>
              <a:rPr lang="fr-FR" sz="600" dirty="0" err="1"/>
              <a:t>amountDue</a:t>
            </a:r>
            <a:r>
              <a:rPr lang="fr-FR" sz="600" dirty="0"/>
              <a:t>&gt;</a:t>
            </a:r>
          </a:p>
          <a:p>
            <a:r>
              <a:rPr lang="fr-FR" sz="600" dirty="0"/>
              <a:t>                  &lt;</a:t>
            </a:r>
            <a:r>
              <a:rPr lang="fr-FR" sz="600" dirty="0" err="1"/>
              <a:t>currencyCode</a:t>
            </a:r>
            <a:r>
              <a:rPr lang="fr-FR" sz="600" dirty="0"/>
              <a:t>/&gt;</a:t>
            </a:r>
          </a:p>
          <a:p>
            <a:r>
              <a:rPr lang="fr-FR" sz="600" dirty="0"/>
              <a:t>                  &lt;</a:t>
            </a:r>
            <a:r>
              <a:rPr lang="fr-FR" sz="600" dirty="0" err="1"/>
              <a:t>amount</a:t>
            </a:r>
            <a:r>
              <a:rPr lang="fr-FR" sz="600" dirty="0"/>
              <a:t>/&gt;</a:t>
            </a:r>
          </a:p>
          <a:p>
            <a:r>
              <a:rPr lang="fr-FR" sz="600" dirty="0"/>
              <a:t>               &lt;/</a:t>
            </a:r>
            <a:r>
              <a:rPr lang="fr-FR" sz="600" dirty="0" err="1"/>
              <a:t>amountDue</a:t>
            </a:r>
            <a:r>
              <a:rPr lang="fr-FR" sz="600" dirty="0"/>
              <a:t>&gt;</a:t>
            </a:r>
          </a:p>
          <a:p>
            <a:r>
              <a:rPr lang="fr-FR" sz="600" dirty="0">
                <a:solidFill>
                  <a:srgbClr val="FF0000"/>
                </a:solidFill>
              </a:rPr>
              <a:t>               &lt;</a:t>
            </a:r>
            <a:r>
              <a:rPr lang="fr-FR" sz="600" dirty="0" err="1">
                <a:solidFill>
                  <a:srgbClr val="FF0000"/>
                </a:solidFill>
              </a:rPr>
              <a:t>paymentDate</a:t>
            </a:r>
            <a:r>
              <a:rPr lang="fr-FR" sz="600" dirty="0">
                <a:solidFill>
                  <a:srgbClr val="FF0000"/>
                </a:solidFill>
              </a:rPr>
              <a:t>&gt;2017-03-20&lt;/</a:t>
            </a:r>
            <a:r>
              <a:rPr lang="fr-FR" sz="600" dirty="0" err="1">
                <a:solidFill>
                  <a:srgbClr val="FF0000"/>
                </a:solidFill>
              </a:rPr>
              <a:t>paymentDate</a:t>
            </a:r>
            <a:r>
              <a:rPr lang="fr-FR" sz="600" dirty="0">
                <a:solidFill>
                  <a:srgbClr val="FF0000"/>
                </a:solidFill>
              </a:rPr>
              <a:t>&gt;</a:t>
            </a:r>
          </a:p>
          <a:p>
            <a:r>
              <a:rPr lang="fr-FR" sz="600" dirty="0">
                <a:solidFill>
                  <a:srgbClr val="FF0000"/>
                </a:solidFill>
              </a:rPr>
              <a:t>               &lt;</a:t>
            </a:r>
            <a:r>
              <a:rPr lang="fr-FR" sz="600" dirty="0" err="1">
                <a:solidFill>
                  <a:srgbClr val="FF0000"/>
                </a:solidFill>
              </a:rPr>
              <a:t>paymentType</a:t>
            </a:r>
            <a:r>
              <a:rPr lang="fr-FR" sz="600" dirty="0">
                <a:solidFill>
                  <a:srgbClr val="FF0000"/>
                </a:solidFill>
              </a:rPr>
              <a:t>&gt;ALLOWANCE_PAYMENT&lt;/</a:t>
            </a:r>
            <a:r>
              <a:rPr lang="fr-FR" sz="600" dirty="0" err="1">
                <a:solidFill>
                  <a:srgbClr val="FF0000"/>
                </a:solidFill>
              </a:rPr>
              <a:t>paymentType</a:t>
            </a:r>
            <a:r>
              <a:rPr lang="fr-FR" sz="600" dirty="0">
                <a:solidFill>
                  <a:srgbClr val="FF0000"/>
                </a:solidFill>
              </a:rPr>
              <a:t>&gt;</a:t>
            </a:r>
          </a:p>
          <a:p>
            <a:r>
              <a:rPr lang="fr-FR" sz="600" dirty="0"/>
              <a:t>               &lt;</a:t>
            </a:r>
            <a:r>
              <a:rPr lang="fr-FR" sz="600" dirty="0" err="1"/>
              <a:t>allowancePayment</a:t>
            </a:r>
            <a:r>
              <a:rPr lang="fr-FR" sz="600" dirty="0"/>
              <a:t>&gt;</a:t>
            </a:r>
          </a:p>
          <a:p>
            <a:r>
              <a:rPr lang="fr-FR" sz="600" dirty="0"/>
              <a:t>                  &lt;</a:t>
            </a:r>
            <a:r>
              <a:rPr lang="fr-FR" sz="600" dirty="0" err="1"/>
              <a:t>amount</a:t>
            </a:r>
            <a:r>
              <a:rPr lang="fr-FR" sz="600" dirty="0"/>
              <a:t>&gt;</a:t>
            </a:r>
          </a:p>
          <a:p>
            <a:r>
              <a:rPr lang="fr-FR" sz="600" dirty="0"/>
              <a:t>                     &lt;</a:t>
            </a:r>
            <a:r>
              <a:rPr lang="fr-FR" sz="600" dirty="0" err="1"/>
              <a:t>currencyCode</a:t>
            </a:r>
            <a:r>
              <a:rPr lang="fr-FR" sz="600" dirty="0"/>
              <a:t>&gt;EUR&lt;/</a:t>
            </a:r>
            <a:r>
              <a:rPr lang="fr-FR" sz="600" dirty="0" err="1"/>
              <a:t>currencyCode</a:t>
            </a:r>
            <a:r>
              <a:rPr lang="fr-FR" sz="600" dirty="0"/>
              <a:t>&gt;</a:t>
            </a:r>
          </a:p>
          <a:p>
            <a:r>
              <a:rPr lang="fr-FR" sz="600" dirty="0"/>
              <a:t>                     &lt;</a:t>
            </a:r>
            <a:r>
              <a:rPr lang="fr-FR" sz="600" dirty="0" err="1"/>
              <a:t>amount</a:t>
            </a:r>
            <a:r>
              <a:rPr lang="fr-FR" sz="600" dirty="0"/>
              <a:t>&gt;342.02&lt;/</a:t>
            </a:r>
            <a:r>
              <a:rPr lang="fr-FR" sz="600" dirty="0" err="1"/>
              <a:t>amount</a:t>
            </a:r>
            <a:r>
              <a:rPr lang="fr-FR" sz="600" dirty="0"/>
              <a:t>&gt;</a:t>
            </a:r>
          </a:p>
          <a:p>
            <a:r>
              <a:rPr lang="fr-FR" sz="600" dirty="0"/>
              <a:t>                  &lt;/</a:t>
            </a:r>
            <a:r>
              <a:rPr lang="fr-FR" sz="600" dirty="0" err="1"/>
              <a:t>amount</a:t>
            </a:r>
            <a:r>
              <a:rPr lang="fr-FR" sz="600" dirty="0"/>
              <a:t>&gt;</a:t>
            </a:r>
          </a:p>
          <a:p>
            <a:r>
              <a:rPr lang="fr-FR" sz="600" dirty="0"/>
              <a:t>               &lt;/</a:t>
            </a:r>
            <a:r>
              <a:rPr lang="fr-FR" sz="600" dirty="0" err="1"/>
              <a:t>allowancePayment</a:t>
            </a:r>
            <a:r>
              <a:rPr lang="fr-FR" sz="600" dirty="0"/>
              <a:t>&gt;</a:t>
            </a:r>
          </a:p>
          <a:p>
            <a:r>
              <a:rPr lang="fr-FR" sz="600" dirty="0"/>
              <a:t>               &lt;</a:t>
            </a:r>
            <a:r>
              <a:rPr lang="fr-FR" sz="600" dirty="0" err="1"/>
              <a:t>creditCardPayment</a:t>
            </a:r>
            <a:r>
              <a:rPr lang="fr-FR" sz="600" dirty="0"/>
              <a:t>&gt;</a:t>
            </a:r>
          </a:p>
          <a:p>
            <a:r>
              <a:rPr lang="fr-FR" sz="600" dirty="0"/>
              <a:t>                  &lt;</a:t>
            </a:r>
            <a:r>
              <a:rPr lang="fr-FR" sz="600" dirty="0" err="1"/>
              <a:t>creditCards</a:t>
            </a:r>
            <a:r>
              <a:rPr lang="fr-FR" sz="600" dirty="0"/>
              <a:t>/&gt;</a:t>
            </a:r>
          </a:p>
          <a:p>
            <a:r>
              <a:rPr lang="fr-FR" sz="600" dirty="0"/>
              <a:t>               &lt;/</a:t>
            </a:r>
            <a:r>
              <a:rPr lang="fr-FR" sz="600" dirty="0" err="1"/>
              <a:t>creditCardPayment</a:t>
            </a:r>
            <a:r>
              <a:rPr lang="fr-FR" sz="600" dirty="0"/>
              <a:t>&gt;</a:t>
            </a:r>
          </a:p>
          <a:p>
            <a:r>
              <a:rPr lang="fr-FR" sz="600" dirty="0"/>
              <a:t>            &lt;/</a:t>
            </a:r>
            <a:r>
              <a:rPr lang="fr-FR" sz="600" dirty="0" err="1"/>
              <a:t>billingDetails</a:t>
            </a:r>
            <a:r>
              <a:rPr lang="fr-FR" sz="600" dirty="0"/>
              <a:t>&gt;</a:t>
            </a:r>
          </a:p>
          <a:p>
            <a:r>
              <a:rPr lang="fr-FR" sz="600" dirty="0"/>
              <a:t>            &lt;</a:t>
            </a:r>
            <a:r>
              <a:rPr lang="fr-FR" sz="600" dirty="0" err="1"/>
              <a:t>numberOfPrintedCoupon</a:t>
            </a:r>
            <a:r>
              <a:rPr lang="fr-FR" sz="600" dirty="0"/>
              <a:t>&gt;1&lt;/</a:t>
            </a:r>
            <a:r>
              <a:rPr lang="fr-FR" sz="600" dirty="0" err="1"/>
              <a:t>numberOfPrintedCoupon</a:t>
            </a:r>
            <a:r>
              <a:rPr lang="fr-FR" sz="600" dirty="0"/>
              <a:t>&gt;</a:t>
            </a:r>
          </a:p>
          <a:p>
            <a:r>
              <a:rPr lang="fr-FR" sz="600" dirty="0"/>
              <a:t>            &lt;</a:t>
            </a:r>
            <a:r>
              <a:rPr lang="fr-FR" sz="600" dirty="0" err="1"/>
              <a:t>invoiceNumber</a:t>
            </a:r>
            <a:r>
              <a:rPr lang="fr-FR" sz="600" dirty="0"/>
              <a:t>&gt;1603531&lt;/</a:t>
            </a:r>
            <a:r>
              <a:rPr lang="fr-FR" sz="600" dirty="0" err="1"/>
              <a:t>invoiceNumber</a:t>
            </a:r>
            <a:r>
              <a:rPr lang="fr-FR" sz="600" dirty="0"/>
              <a:t>&gt;</a:t>
            </a:r>
          </a:p>
        </p:txBody>
      </p:sp>
      <p:sp>
        <p:nvSpPr>
          <p:cNvPr id="7" name="Rectangle 7"/>
          <p:cNvSpPr/>
          <p:nvPr/>
        </p:nvSpPr>
        <p:spPr>
          <a:xfrm>
            <a:off x="5328878" y="724853"/>
            <a:ext cx="3528392" cy="4293483"/>
          </a:xfrm>
          <a:prstGeom prst="rect">
            <a:avLst/>
          </a:prstGeom>
        </p:spPr>
        <p:txBody>
          <a:bodyPr wrap="square">
            <a:spAutoFit/>
          </a:bodyPr>
          <a:lstStyle/>
          <a:p>
            <a:r>
              <a:rPr lang="fr-FR" sz="700" dirty="0"/>
              <a:t>&lt;</a:t>
            </a:r>
            <a:r>
              <a:rPr lang="fr-FR" sz="700" dirty="0" err="1"/>
              <a:t>afterSalesPTPProduct</a:t>
            </a:r>
            <a:r>
              <a:rPr lang="fr-FR" sz="700" dirty="0"/>
              <a:t>&gt;</a:t>
            </a:r>
          </a:p>
          <a:p>
            <a:r>
              <a:rPr lang="fr-FR" sz="700" dirty="0"/>
              <a:t>               &lt;</a:t>
            </a:r>
            <a:r>
              <a:rPr lang="fr-FR" sz="700" dirty="0" err="1"/>
              <a:t>AfterSalesPTPProduct</a:t>
            </a:r>
            <a:r>
              <a:rPr lang="fr-FR" sz="700" dirty="0"/>
              <a:t>&gt;</a:t>
            </a:r>
          </a:p>
          <a:p>
            <a:r>
              <a:rPr lang="fr-FR" sz="700" dirty="0"/>
              <a:t>                  &lt;</a:t>
            </a:r>
            <a:r>
              <a:rPr lang="fr-FR" sz="700" dirty="0" err="1"/>
              <a:t>bookedProductId</a:t>
            </a:r>
            <a:r>
              <a:rPr lang="fr-FR" sz="700" dirty="0"/>
              <a:t>&gt;43062618.ptp.2&lt;/</a:t>
            </a:r>
            <a:r>
              <a:rPr lang="fr-FR" sz="700" dirty="0" err="1"/>
              <a:t>bookedProductId</a:t>
            </a:r>
            <a:r>
              <a:rPr lang="fr-FR" sz="700" dirty="0"/>
              <a:t>&gt;</a:t>
            </a:r>
          </a:p>
          <a:p>
            <a:r>
              <a:rPr lang="fr-FR" sz="700" dirty="0"/>
              <a:t>                  &lt;</a:t>
            </a:r>
            <a:r>
              <a:rPr lang="fr-FR" sz="700" dirty="0" err="1"/>
              <a:t>fCECode</a:t>
            </a:r>
            <a:r>
              <a:rPr lang="fr-FR" sz="700" dirty="0"/>
              <a:t>/&gt;</a:t>
            </a:r>
          </a:p>
          <a:p>
            <a:r>
              <a:rPr lang="fr-FR" sz="700" dirty="0"/>
              <a:t>                  &lt;</a:t>
            </a:r>
            <a:r>
              <a:rPr lang="fr-FR" sz="700" dirty="0" err="1"/>
              <a:t>assignedTicketingOption</a:t>
            </a:r>
            <a:r>
              <a:rPr lang="fr-FR" sz="700" dirty="0"/>
              <a:t>&gt;PAH&lt;/</a:t>
            </a:r>
            <a:r>
              <a:rPr lang="fr-FR" sz="700" dirty="0" err="1"/>
              <a:t>assignedTicketingOption</a:t>
            </a:r>
            <a:r>
              <a:rPr lang="fr-FR" sz="700" dirty="0"/>
              <a:t>&gt;</a:t>
            </a:r>
          </a:p>
          <a:p>
            <a:r>
              <a:rPr lang="fr-FR" sz="700" dirty="0"/>
              <a:t>                  &lt;</a:t>
            </a:r>
            <a:r>
              <a:rPr lang="fr-FR" sz="700" dirty="0" err="1"/>
              <a:t>afterSalesPTPTickets</a:t>
            </a:r>
            <a:r>
              <a:rPr lang="fr-FR" sz="700" dirty="0"/>
              <a:t>&gt;</a:t>
            </a:r>
          </a:p>
          <a:p>
            <a:r>
              <a:rPr lang="fr-FR" sz="700" dirty="0"/>
              <a:t>                     &lt;</a:t>
            </a:r>
            <a:r>
              <a:rPr lang="fr-FR" sz="700" dirty="0" err="1"/>
              <a:t>AfterSalesPTPTicket</a:t>
            </a:r>
            <a:r>
              <a:rPr lang="fr-FR" sz="700" dirty="0"/>
              <a:t>&gt;</a:t>
            </a:r>
          </a:p>
          <a:p>
            <a:r>
              <a:rPr lang="fr-FR" sz="700" dirty="0"/>
              <a:t>                        &lt;</a:t>
            </a:r>
            <a:r>
              <a:rPr lang="fr-FR" sz="700" dirty="0" err="1"/>
              <a:t>euronetBookedTicketId</a:t>
            </a:r>
            <a:r>
              <a:rPr lang="fr-FR" sz="700" dirty="0"/>
              <a:t>&gt;115779153&lt;/</a:t>
            </a:r>
            <a:r>
              <a:rPr lang="fr-FR" sz="700" dirty="0" err="1"/>
              <a:t>euronetBookedTicketId</a:t>
            </a:r>
            <a:r>
              <a:rPr lang="fr-FR" sz="700" dirty="0"/>
              <a:t>&gt;</a:t>
            </a:r>
          </a:p>
          <a:p>
            <a:r>
              <a:rPr lang="fr-FR" sz="700" dirty="0"/>
              <a:t>                        &lt;</a:t>
            </a:r>
            <a:r>
              <a:rPr lang="fr-FR" sz="700" dirty="0" err="1"/>
              <a:t>barCode</a:t>
            </a:r>
            <a:r>
              <a:rPr lang="fr-FR" sz="700" dirty="0"/>
              <a:t>&gt;</a:t>
            </a:r>
          </a:p>
          <a:p>
            <a:r>
              <a:rPr lang="fr-FR" sz="700" dirty="0"/>
              <a:t>                           &lt;</a:t>
            </a:r>
            <a:r>
              <a:rPr lang="fr-FR" sz="700" dirty="0" err="1"/>
              <a:t>barCodeType</a:t>
            </a:r>
            <a:r>
              <a:rPr lang="fr-FR" sz="700" dirty="0"/>
              <a:t>&gt;AZTEC&lt;/</a:t>
            </a:r>
            <a:r>
              <a:rPr lang="fr-FR" sz="700" dirty="0" err="1"/>
              <a:t>barCodeType</a:t>
            </a:r>
            <a:r>
              <a:rPr lang="fr-FR" sz="700" dirty="0"/>
              <a:t>&gt;</a:t>
            </a:r>
          </a:p>
          <a:p>
            <a:r>
              <a:rPr lang="fr-FR" sz="700" dirty="0"/>
              <a:t>                           &lt;</a:t>
            </a:r>
            <a:r>
              <a:rPr lang="fr-FR" sz="700" dirty="0" err="1"/>
              <a:t>barCodeString</a:t>
            </a:r>
            <a:r>
              <a:rPr lang="fr-FR" sz="700" dirty="0"/>
              <a:t>&gt;</a:t>
            </a:r>
            <a:r>
              <a:rPr lang="fr-FR" sz="700" dirty="0" err="1"/>
              <a:t>xxxx</a:t>
            </a:r>
            <a:r>
              <a:rPr lang="fr-FR" sz="700" dirty="0"/>
              <a:t> AF&lt;/</a:t>
            </a:r>
            <a:r>
              <a:rPr lang="fr-FR" sz="700" dirty="0" err="1"/>
              <a:t>barCodeString</a:t>
            </a:r>
            <a:r>
              <a:rPr lang="fr-FR" sz="700" dirty="0"/>
              <a:t>&gt;</a:t>
            </a:r>
          </a:p>
          <a:p>
            <a:r>
              <a:rPr lang="fr-FR" sz="700" dirty="0"/>
              <a:t>                        &lt;/</a:t>
            </a:r>
            <a:r>
              <a:rPr lang="fr-FR" sz="700" dirty="0" err="1"/>
              <a:t>barCode</a:t>
            </a:r>
            <a:r>
              <a:rPr lang="fr-FR" sz="700" dirty="0"/>
              <a:t>&gt;</a:t>
            </a:r>
          </a:p>
          <a:p>
            <a:r>
              <a:rPr lang="fr-FR" sz="700" dirty="0"/>
              <a:t>                        </a:t>
            </a:r>
            <a:r>
              <a:rPr lang="fr-FR" sz="700" dirty="0">
                <a:solidFill>
                  <a:srgbClr val="FF0000"/>
                </a:solidFill>
              </a:rPr>
              <a:t>&lt;</a:t>
            </a:r>
            <a:r>
              <a:rPr lang="fr-FR" sz="700" dirty="0" err="1">
                <a:solidFill>
                  <a:srgbClr val="FF0000"/>
                </a:solidFill>
              </a:rPr>
              <a:t>paxName</a:t>
            </a:r>
            <a:r>
              <a:rPr lang="fr-FR" sz="700" dirty="0">
                <a:solidFill>
                  <a:srgbClr val="FF0000"/>
                </a:solidFill>
              </a:rPr>
              <a:t>&gt;XXXXX&lt;/</a:t>
            </a:r>
            <a:r>
              <a:rPr lang="fr-FR" sz="700" dirty="0" err="1">
                <a:solidFill>
                  <a:srgbClr val="FF0000"/>
                </a:solidFill>
              </a:rPr>
              <a:t>paxName</a:t>
            </a:r>
            <a:r>
              <a:rPr lang="fr-FR" sz="700" dirty="0">
                <a:solidFill>
                  <a:srgbClr val="FF0000"/>
                </a:solidFill>
              </a:rPr>
              <a:t>&gt;</a:t>
            </a:r>
          </a:p>
          <a:p>
            <a:r>
              <a:rPr lang="fr-FR" sz="700" dirty="0">
                <a:solidFill>
                  <a:srgbClr val="FF0000"/>
                </a:solidFill>
              </a:rPr>
              <a:t>                        &lt;</a:t>
            </a:r>
            <a:r>
              <a:rPr lang="fr-FR" sz="700" dirty="0" err="1">
                <a:solidFill>
                  <a:srgbClr val="FF0000"/>
                </a:solidFill>
              </a:rPr>
              <a:t>productCategory</a:t>
            </a:r>
            <a:r>
              <a:rPr lang="fr-FR" sz="700" dirty="0">
                <a:solidFill>
                  <a:srgbClr val="FF0000"/>
                </a:solidFill>
              </a:rPr>
              <a:t>&gt;JOURNEY&lt;/</a:t>
            </a:r>
            <a:r>
              <a:rPr lang="fr-FR" sz="700" dirty="0" err="1">
                <a:solidFill>
                  <a:srgbClr val="FF0000"/>
                </a:solidFill>
              </a:rPr>
              <a:t>productCategory</a:t>
            </a:r>
            <a:r>
              <a:rPr lang="fr-FR" sz="700" dirty="0">
                <a:solidFill>
                  <a:srgbClr val="FF0000"/>
                </a:solidFill>
              </a:rPr>
              <a:t>&gt;</a:t>
            </a:r>
          </a:p>
          <a:p>
            <a:r>
              <a:rPr lang="fr-FR" sz="700" dirty="0">
                <a:solidFill>
                  <a:srgbClr val="FF0000"/>
                </a:solidFill>
              </a:rPr>
              <a:t>                        &lt;</a:t>
            </a:r>
            <a:r>
              <a:rPr lang="fr-FR" sz="700" dirty="0" err="1">
                <a:solidFill>
                  <a:srgbClr val="FF0000"/>
                </a:solidFill>
              </a:rPr>
              <a:t>productDescription</a:t>
            </a:r>
            <a:r>
              <a:rPr lang="fr-FR" sz="700" dirty="0">
                <a:solidFill>
                  <a:srgbClr val="FF0000"/>
                </a:solidFill>
              </a:rPr>
              <a:t>&gt;PARIS NORD LONDON ST-PANCRAS&lt;/</a:t>
            </a:r>
            <a:r>
              <a:rPr lang="fr-FR" sz="700" dirty="0" err="1">
                <a:solidFill>
                  <a:srgbClr val="FF0000"/>
                </a:solidFill>
              </a:rPr>
              <a:t>productDescription</a:t>
            </a:r>
            <a:r>
              <a:rPr lang="fr-FR" sz="700" dirty="0">
                <a:solidFill>
                  <a:srgbClr val="FF0000"/>
                </a:solidFill>
              </a:rPr>
              <a:t>&gt;</a:t>
            </a:r>
          </a:p>
          <a:p>
            <a:r>
              <a:rPr lang="fr-FR" sz="700" dirty="0">
                <a:solidFill>
                  <a:srgbClr val="FF0000"/>
                </a:solidFill>
              </a:rPr>
              <a:t>                        &lt;</a:t>
            </a:r>
            <a:r>
              <a:rPr lang="fr-FR" sz="700" dirty="0" err="1">
                <a:solidFill>
                  <a:srgbClr val="FF0000"/>
                </a:solidFill>
              </a:rPr>
              <a:t>ticketDate</a:t>
            </a:r>
            <a:r>
              <a:rPr lang="fr-FR" sz="700" dirty="0">
                <a:solidFill>
                  <a:srgbClr val="FF0000"/>
                </a:solidFill>
              </a:rPr>
              <a:t>&gt;2017-03-20&lt;/</a:t>
            </a:r>
            <a:r>
              <a:rPr lang="fr-FR" sz="700" dirty="0" err="1">
                <a:solidFill>
                  <a:srgbClr val="FF0000"/>
                </a:solidFill>
              </a:rPr>
              <a:t>ticketD:ate</a:t>
            </a:r>
            <a:r>
              <a:rPr lang="fr-FR" sz="700" dirty="0">
                <a:solidFill>
                  <a:srgbClr val="FF0000"/>
                </a:solidFill>
              </a:rPr>
              <a:t>&gt;</a:t>
            </a:r>
          </a:p>
          <a:p>
            <a:r>
              <a:rPr lang="fr-FR" sz="700" dirty="0">
                <a:solidFill>
                  <a:srgbClr val="FF0000"/>
                </a:solidFill>
              </a:rPr>
              <a:t>                        &lt;</a:t>
            </a:r>
            <a:r>
              <a:rPr lang="fr-FR" sz="700" dirty="0" err="1">
                <a:solidFill>
                  <a:srgbClr val="FF0000"/>
                </a:solidFill>
              </a:rPr>
              <a:t>pnr</a:t>
            </a:r>
            <a:r>
              <a:rPr lang="fr-FR" sz="700" dirty="0">
                <a:solidFill>
                  <a:srgbClr val="FF0000"/>
                </a:solidFill>
              </a:rPr>
              <a:t>&gt;QLRHKL&lt;/</a:t>
            </a:r>
            <a:r>
              <a:rPr lang="fr-FR" sz="700" dirty="0" err="1">
                <a:solidFill>
                  <a:srgbClr val="FF0000"/>
                </a:solidFill>
              </a:rPr>
              <a:t>pnr</a:t>
            </a:r>
            <a:r>
              <a:rPr lang="fr-FR" sz="700" dirty="0">
                <a:solidFill>
                  <a:srgbClr val="FF0000"/>
                </a:solidFill>
              </a:rPr>
              <a:t>&gt;</a:t>
            </a:r>
          </a:p>
          <a:p>
            <a:r>
              <a:rPr lang="fr-FR" sz="700" dirty="0">
                <a:solidFill>
                  <a:srgbClr val="FF0000"/>
                </a:solidFill>
              </a:rPr>
              <a:t>                        &lt;</a:t>
            </a:r>
            <a:r>
              <a:rPr lang="fr-FR" sz="700" dirty="0" err="1">
                <a:solidFill>
                  <a:srgbClr val="FF0000"/>
                </a:solidFill>
              </a:rPr>
              <a:t>tcn</a:t>
            </a:r>
            <a:r>
              <a:rPr lang="fr-FR" sz="700" dirty="0">
                <a:solidFill>
                  <a:srgbClr val="FF0000"/>
                </a:solidFill>
              </a:rPr>
              <a:t>&gt;536809302&lt;/</a:t>
            </a:r>
            <a:r>
              <a:rPr lang="fr-FR" sz="700" dirty="0" err="1">
                <a:solidFill>
                  <a:srgbClr val="FF0000"/>
                </a:solidFill>
              </a:rPr>
              <a:t>tcn</a:t>
            </a:r>
            <a:r>
              <a:rPr lang="fr-FR" sz="700" dirty="0">
                <a:solidFill>
                  <a:srgbClr val="FF0000"/>
                </a:solidFill>
              </a:rPr>
              <a:t>&gt;</a:t>
            </a:r>
          </a:p>
          <a:p>
            <a:r>
              <a:rPr lang="fr-FR" sz="700" dirty="0">
                <a:solidFill>
                  <a:srgbClr val="FF0000"/>
                </a:solidFill>
              </a:rPr>
              <a:t>                        </a:t>
            </a:r>
            <a:r>
              <a:rPr lang="fr-FR" sz="700" dirty="0"/>
              <a:t>&lt;</a:t>
            </a:r>
            <a:r>
              <a:rPr lang="fr-FR" sz="700" dirty="0" err="1"/>
              <a:t>pickedUp</a:t>
            </a:r>
            <a:r>
              <a:rPr lang="fr-FR" sz="700" dirty="0"/>
              <a:t>/&gt;</a:t>
            </a:r>
          </a:p>
          <a:p>
            <a:r>
              <a:rPr lang="fr-FR" sz="700" dirty="0">
                <a:solidFill>
                  <a:srgbClr val="FF0000"/>
                </a:solidFill>
              </a:rPr>
              <a:t>                        </a:t>
            </a:r>
            <a:r>
              <a:rPr lang="fr-FR" sz="700" dirty="0"/>
              <a:t>&lt;coupons&gt;0&lt;/coupons&gt;</a:t>
            </a:r>
          </a:p>
          <a:p>
            <a:r>
              <a:rPr lang="fr-FR" sz="700" dirty="0"/>
              <a:t>                        </a:t>
            </a:r>
            <a:r>
              <a:rPr lang="fr-FR" sz="700" dirty="0">
                <a:solidFill>
                  <a:srgbClr val="FF0000"/>
                </a:solidFill>
              </a:rPr>
              <a:t>&lt;</a:t>
            </a:r>
            <a:r>
              <a:rPr lang="fr-FR" sz="700" dirty="0" err="1">
                <a:solidFill>
                  <a:srgbClr val="FF0000"/>
                </a:solidFill>
              </a:rPr>
              <a:t>ticketPrice</a:t>
            </a:r>
            <a:r>
              <a:rPr lang="fr-FR" sz="700" dirty="0">
                <a:solidFill>
                  <a:srgbClr val="FF0000"/>
                </a:solidFill>
              </a:rPr>
              <a:t>&gt;349.00&lt;/</a:t>
            </a:r>
            <a:r>
              <a:rPr lang="fr-FR" sz="700" dirty="0" err="1">
                <a:solidFill>
                  <a:srgbClr val="FF0000"/>
                </a:solidFill>
              </a:rPr>
              <a:t>ticketPrice</a:t>
            </a:r>
            <a:r>
              <a:rPr lang="fr-FR" sz="700" dirty="0">
                <a:solidFill>
                  <a:srgbClr val="FF0000"/>
                </a:solidFill>
              </a:rPr>
              <a:t>&gt;</a:t>
            </a:r>
          </a:p>
          <a:p>
            <a:r>
              <a:rPr lang="fr-FR" sz="700" dirty="0"/>
              <a:t>                        &lt;</a:t>
            </a:r>
            <a:r>
              <a:rPr lang="fr-FR" sz="700" dirty="0" err="1"/>
              <a:t>ticketPriceCurrency</a:t>
            </a:r>
            <a:r>
              <a:rPr lang="fr-FR" sz="700" dirty="0"/>
              <a:t>&gt;EUR&lt;/</a:t>
            </a:r>
            <a:r>
              <a:rPr lang="fr-FR" sz="700" dirty="0" err="1"/>
              <a:t>ticketPriceCurrency</a:t>
            </a:r>
            <a:r>
              <a:rPr lang="fr-FR" sz="700" dirty="0"/>
              <a:t>&gt;</a:t>
            </a:r>
          </a:p>
          <a:p>
            <a:r>
              <a:rPr lang="fr-FR" sz="700" dirty="0"/>
              <a:t>                        &lt;</a:t>
            </a:r>
            <a:r>
              <a:rPr lang="fr-FR" sz="700" dirty="0" err="1"/>
              <a:t>ticketStatus</a:t>
            </a:r>
            <a:r>
              <a:rPr lang="fr-FR" sz="700" dirty="0"/>
              <a:t>&gt;PRINTED_STATUS&lt;/</a:t>
            </a:r>
            <a:r>
              <a:rPr lang="fr-FR" sz="700" dirty="0" err="1"/>
              <a:t>ticketStatus</a:t>
            </a:r>
            <a:r>
              <a:rPr lang="fr-FR" sz="700" dirty="0"/>
              <a:t>&gt;</a:t>
            </a:r>
          </a:p>
          <a:p>
            <a:r>
              <a:rPr lang="fr-FR" sz="700" dirty="0"/>
              <a:t>                        &lt;</a:t>
            </a:r>
            <a:r>
              <a:rPr lang="fr-FR" sz="700" dirty="0" err="1"/>
              <a:t>afterSalesOption</a:t>
            </a:r>
            <a:r>
              <a:rPr lang="fr-FR" sz="700" dirty="0"/>
              <a:t>&gt;</a:t>
            </a:r>
          </a:p>
          <a:p>
            <a:r>
              <a:rPr lang="fr-FR" sz="700" dirty="0"/>
              <a:t>                           </a:t>
            </a:r>
            <a:r>
              <a:rPr lang="fr-FR" sz="700" b="1" strike="sngStrike" dirty="0"/>
              <a:t>&lt;string&gt;CANCEL&lt;/string&gt;</a:t>
            </a:r>
          </a:p>
          <a:p>
            <a:r>
              <a:rPr lang="fr-FR" sz="700" b="1" dirty="0"/>
              <a:t>                           </a:t>
            </a:r>
            <a:r>
              <a:rPr lang="fr-FR" sz="700" b="1" strike="sngStrike" dirty="0"/>
              <a:t>&lt;string&gt;EXCHANGEABLE&lt;/string&gt;</a:t>
            </a:r>
          </a:p>
          <a:p>
            <a:r>
              <a:rPr lang="fr-FR" sz="700" b="1" dirty="0"/>
              <a:t>                           </a:t>
            </a:r>
            <a:r>
              <a:rPr lang="fr-FR" sz="700" b="1" strike="sngStrike" dirty="0"/>
              <a:t>&lt;string&gt;RAD&lt;/string&gt;</a:t>
            </a:r>
          </a:p>
          <a:p>
            <a:r>
              <a:rPr lang="fr-FR" sz="700" b="1" dirty="0"/>
              <a:t>                           </a:t>
            </a:r>
            <a:r>
              <a:rPr lang="fr-FR" sz="700" b="1" dirty="0">
                <a:solidFill>
                  <a:srgbClr val="FF0000"/>
                </a:solidFill>
              </a:rPr>
              <a:t>&lt;string&gt;REFUNDABLE&lt;/string&gt;</a:t>
            </a:r>
          </a:p>
          <a:p>
            <a:r>
              <a:rPr lang="fr-FR" sz="700" b="1" dirty="0"/>
              <a:t>                        &lt;/</a:t>
            </a:r>
            <a:r>
              <a:rPr lang="fr-FR" sz="700" b="1" dirty="0" err="1"/>
              <a:t>afterSalesOption</a:t>
            </a:r>
            <a:r>
              <a:rPr lang="fr-FR" sz="700" b="1" dirty="0"/>
              <a:t>&gt;</a:t>
            </a:r>
          </a:p>
          <a:p>
            <a:r>
              <a:rPr lang="fr-FR" sz="700" dirty="0"/>
              <a:t>                        &lt;</a:t>
            </a:r>
            <a:r>
              <a:rPr lang="fr-FR" sz="700" dirty="0" err="1"/>
              <a:t>isStandAloneAfterSales</a:t>
            </a:r>
            <a:r>
              <a:rPr lang="fr-FR" sz="700" dirty="0"/>
              <a:t>&gt;</a:t>
            </a:r>
            <a:r>
              <a:rPr lang="fr-FR" sz="700" dirty="0" err="1"/>
              <a:t>true</a:t>
            </a:r>
            <a:r>
              <a:rPr lang="fr-FR" sz="700" dirty="0"/>
              <a:t>&lt;/</a:t>
            </a:r>
            <a:r>
              <a:rPr lang="fr-FR" sz="700" dirty="0" err="1"/>
              <a:t>isStandAloneAfterSales</a:t>
            </a:r>
            <a:r>
              <a:rPr lang="fr-FR" sz="700" dirty="0"/>
              <a:t>&gt;</a:t>
            </a:r>
          </a:p>
          <a:p>
            <a:r>
              <a:rPr lang="fr-FR" sz="700" dirty="0"/>
              <a:t>	    &lt;</a:t>
            </a:r>
            <a:r>
              <a:rPr lang="fr-FR" sz="700" dirty="0" err="1"/>
              <a:t>feeId</a:t>
            </a:r>
            <a:r>
              <a:rPr lang="fr-FR" sz="700" dirty="0"/>
              <a:t>&gt;5700&lt;/</a:t>
            </a:r>
            <a:r>
              <a:rPr lang="fr-FR" sz="700" dirty="0" err="1"/>
              <a:t>feeId</a:t>
            </a:r>
            <a:r>
              <a:rPr lang="fr-FR" sz="700" dirty="0"/>
              <a:t>&gt;</a:t>
            </a:r>
          </a:p>
          <a:p>
            <a:r>
              <a:rPr lang="fr-FR" sz="700" dirty="0"/>
              <a:t>                  &lt;</a:t>
            </a:r>
            <a:r>
              <a:rPr lang="fr-FR" sz="700" dirty="0" err="1"/>
              <a:t>feeName</a:t>
            </a:r>
            <a:r>
              <a:rPr lang="fr-FR" sz="700" dirty="0"/>
              <a:t>&gt;DEFAULT WS - DEFAULT WS&lt;/</a:t>
            </a:r>
            <a:r>
              <a:rPr lang="fr-FR" sz="700" dirty="0" err="1"/>
              <a:t>feeName</a:t>
            </a:r>
            <a:r>
              <a:rPr lang="fr-FR" sz="700" dirty="0"/>
              <a:t>&gt;</a:t>
            </a:r>
          </a:p>
          <a:p>
            <a:r>
              <a:rPr lang="fr-FR" sz="700" dirty="0"/>
              <a:t>                  &lt;</a:t>
            </a:r>
            <a:r>
              <a:rPr lang="fr-FR" sz="700" dirty="0" err="1"/>
              <a:t>feeCategory</a:t>
            </a:r>
            <a:r>
              <a:rPr lang="fr-FR" sz="700" dirty="0"/>
              <a:t>&gt;SF&lt;/</a:t>
            </a:r>
            <a:r>
              <a:rPr lang="fr-FR" sz="700" dirty="0" err="1"/>
              <a:t>feeCategory</a:t>
            </a:r>
            <a:r>
              <a:rPr lang="fr-FR" sz="700" dirty="0"/>
              <a:t>&gt;</a:t>
            </a:r>
          </a:p>
          <a:p>
            <a:r>
              <a:rPr lang="fr-FR" sz="700" dirty="0"/>
              <a:t>                  &lt;</a:t>
            </a:r>
            <a:r>
              <a:rPr lang="fr-FR" sz="700" dirty="0" err="1"/>
              <a:t>feeAmount</a:t>
            </a:r>
            <a:r>
              <a:rPr lang="fr-FR" sz="700" dirty="0"/>
              <a:t>&gt;0.00&lt;/</a:t>
            </a:r>
            <a:r>
              <a:rPr lang="fr-FR" sz="700" dirty="0" err="1"/>
              <a:t>feeAmount</a:t>
            </a:r>
            <a:r>
              <a:rPr lang="fr-FR" sz="700" dirty="0"/>
              <a:t>&gt;</a:t>
            </a:r>
          </a:p>
          <a:p>
            <a:r>
              <a:rPr lang="fr-FR" sz="700" dirty="0"/>
              <a:t>                  &lt;</a:t>
            </a:r>
            <a:r>
              <a:rPr lang="fr-FR" sz="700" dirty="0" err="1"/>
              <a:t>feeCurrency</a:t>
            </a:r>
            <a:r>
              <a:rPr lang="fr-FR" sz="700" dirty="0"/>
              <a:t>&gt;EUR&lt;/</a:t>
            </a:r>
            <a:r>
              <a:rPr lang="fr-FR" sz="700" dirty="0" err="1"/>
              <a:t>feeCurrency</a:t>
            </a:r>
            <a:r>
              <a:rPr lang="fr-FR" sz="700" dirty="0"/>
              <a:t>&gt;</a:t>
            </a:r>
          </a:p>
          <a:p>
            <a:r>
              <a:rPr lang="fr-FR" sz="700" dirty="0"/>
              <a:t>                  &lt;</a:t>
            </a:r>
            <a:r>
              <a:rPr lang="fr-FR" sz="700" dirty="0" err="1"/>
              <a:t>afterSalesOption</a:t>
            </a:r>
            <a:r>
              <a:rPr lang="fr-FR" sz="700" dirty="0"/>
              <a:t>/&gt;</a:t>
            </a:r>
          </a:p>
          <a:p>
            <a:r>
              <a:rPr lang="fr-FR" sz="700" dirty="0"/>
              <a:t>           &lt;/content&gt;</a:t>
            </a:r>
          </a:p>
          <a:p>
            <a:r>
              <a:rPr lang="fr-FR" sz="700" dirty="0"/>
              <a:t>        &lt;/response&gt;</a:t>
            </a:r>
          </a:p>
        </p:txBody>
      </p:sp>
    </p:spTree>
    <p:extLst>
      <p:ext uri="{BB962C8B-B14F-4D97-AF65-F5344CB8AC3E}">
        <p14:creationId xmlns:p14="http://schemas.microsoft.com/office/powerpoint/2010/main" val="290615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AfterSalesQuotation</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163</a:t>
            </a:fld>
            <a:endParaRPr lang="en-US" dirty="0"/>
          </a:p>
        </p:txBody>
      </p:sp>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sp>
        <p:nvSpPr>
          <p:cNvPr id="10" name="Rectangle 4"/>
          <p:cNvSpPr/>
          <p:nvPr/>
        </p:nvSpPr>
        <p:spPr>
          <a:xfrm>
            <a:off x="3204642" y="1384412"/>
            <a:ext cx="4592496" cy="2292935"/>
          </a:xfrm>
          <a:prstGeom prst="rect">
            <a:avLst/>
          </a:prstGeom>
        </p:spPr>
        <p:txBody>
          <a:bodyPr wrap="square">
            <a:spAutoFit/>
          </a:bodyPr>
          <a:lstStyle/>
          <a:p>
            <a:r>
              <a:rPr lang="fr-FR" sz="1100" dirty="0"/>
              <a:t>&lt;</a:t>
            </a:r>
            <a:r>
              <a:rPr lang="fr-FR" sz="1100" dirty="0" err="1"/>
              <a:t>request</a:t>
            </a:r>
            <a:r>
              <a:rPr lang="fr-FR" sz="1100" dirty="0"/>
              <a:t> </a:t>
            </a:r>
            <a:r>
              <a:rPr lang="fr-FR" sz="1100" dirty="0" err="1"/>
              <a:t>serviceName</a:t>
            </a:r>
            <a:r>
              <a:rPr lang="fr-FR" sz="1100" dirty="0"/>
              <a:t>="</a:t>
            </a:r>
            <a:r>
              <a:rPr lang="fr-FR" sz="1100" dirty="0" err="1"/>
              <a:t>AfterSalesQuotation</a:t>
            </a:r>
            <a:r>
              <a:rPr lang="fr-FR" sz="1100" dirty="0"/>
              <a:t>"&gt;</a:t>
            </a:r>
          </a:p>
          <a:p>
            <a:r>
              <a:rPr lang="fr-FR" sz="1100" dirty="0"/>
              <a:t> </a:t>
            </a:r>
            <a:r>
              <a:rPr lang="fr-FR" altLang="zh-CN" sz="1100" dirty="0"/>
              <a:t>&lt;key&gt;Agent WS Key&lt;key&gt;</a:t>
            </a:r>
          </a:p>
          <a:p>
            <a:r>
              <a:rPr lang="fr-FR" sz="1100" dirty="0"/>
              <a:t> &lt;locale&gt;en_US&lt;/locale&gt;</a:t>
            </a:r>
          </a:p>
          <a:p>
            <a:r>
              <a:rPr lang="fr-FR" sz="1100" dirty="0"/>
              <a:t> &lt;style&gt;&lt;/style&gt;</a:t>
            </a:r>
          </a:p>
          <a:p>
            <a:r>
              <a:rPr lang="fr-FR" sz="1100" dirty="0"/>
              <a:t> &lt;</a:t>
            </a:r>
            <a:r>
              <a:rPr lang="fr-FR" sz="1100" dirty="0" err="1"/>
              <a:t>travelAgency</a:t>
            </a:r>
            <a:r>
              <a:rPr lang="fr-FR" sz="1100" dirty="0"/>
              <a:t>&gt;</a:t>
            </a:r>
          </a:p>
          <a:p>
            <a:r>
              <a:rPr lang="fr-FR" sz="1100" dirty="0"/>
              <a:t>   &lt;agencyType&gt;&lt;/agencyType&gt;</a:t>
            </a:r>
          </a:p>
          <a:p>
            <a:r>
              <a:rPr lang="fr-FR" sz="1100" dirty="0"/>
              <a:t>   &lt;agencyId&gt;&lt;/agencyId&gt;</a:t>
            </a:r>
          </a:p>
          <a:p>
            <a:r>
              <a:rPr lang="fr-FR" sz="1100" dirty="0"/>
              <a:t> &lt;/</a:t>
            </a:r>
            <a:r>
              <a:rPr lang="fr-FR" sz="1100" dirty="0" err="1"/>
              <a:t>travelAgency</a:t>
            </a:r>
            <a:r>
              <a:rPr lang="fr-FR" sz="1100" dirty="0"/>
              <a:t>&gt;</a:t>
            </a:r>
          </a:p>
          <a:p>
            <a:r>
              <a:rPr lang="fr-FR" sz="1100" dirty="0"/>
              <a:t> &lt;</a:t>
            </a:r>
            <a:r>
              <a:rPr lang="fr-FR" sz="1100" dirty="0" err="1"/>
              <a:t>bookingId</a:t>
            </a:r>
            <a:r>
              <a:rPr lang="fr-FR" sz="1100" dirty="0"/>
              <a:t>&gt;43062618&lt;</a:t>
            </a:r>
            <a:r>
              <a:rPr lang="fr-FR" sz="1100" dirty="0" err="1"/>
              <a:t>bookingId</a:t>
            </a:r>
            <a:r>
              <a:rPr lang="fr-FR" sz="1100" dirty="0"/>
              <a:t>&gt;</a:t>
            </a:r>
          </a:p>
          <a:p>
            <a:r>
              <a:rPr lang="fr-FR" sz="1100" b="1" dirty="0">
                <a:solidFill>
                  <a:srgbClr val="FF0000"/>
                </a:solidFill>
              </a:rPr>
              <a:t> &lt;</a:t>
            </a:r>
            <a:r>
              <a:rPr lang="fr-FR" sz="1100" b="1" dirty="0" err="1">
                <a:solidFill>
                  <a:srgbClr val="FF0000"/>
                </a:solidFill>
              </a:rPr>
              <a:t>refundType</a:t>
            </a:r>
            <a:r>
              <a:rPr lang="fr-FR" sz="1100" b="1" dirty="0">
                <a:solidFill>
                  <a:srgbClr val="FF0000"/>
                </a:solidFill>
              </a:rPr>
              <a:t>&gt;REFUND_ALL_TICKETS&lt;/</a:t>
            </a:r>
            <a:r>
              <a:rPr lang="fr-FR" sz="1100" b="1" dirty="0" err="1">
                <a:solidFill>
                  <a:srgbClr val="FF0000"/>
                </a:solidFill>
              </a:rPr>
              <a:t>refundType</a:t>
            </a:r>
            <a:r>
              <a:rPr lang="fr-FR" sz="1100" b="1" dirty="0">
                <a:solidFill>
                  <a:srgbClr val="FF0000"/>
                </a:solidFill>
              </a:rPr>
              <a:t>&gt;</a:t>
            </a:r>
          </a:p>
          <a:p>
            <a:r>
              <a:rPr lang="fr-FR" sz="1100" dirty="0">
                <a:solidFill>
                  <a:schemeClr val="accent1">
                    <a:lumMod val="75000"/>
                  </a:schemeClr>
                </a:solidFill>
              </a:rPr>
              <a:t> </a:t>
            </a:r>
            <a:r>
              <a:rPr lang="fr-FR" sz="1100" dirty="0"/>
              <a:t>&lt;</a:t>
            </a:r>
            <a:r>
              <a:rPr lang="fr-FR" sz="1100" dirty="0" err="1"/>
              <a:t>ptpTickets</a:t>
            </a:r>
            <a:r>
              <a:rPr lang="fr-FR" sz="1100" dirty="0"/>
              <a:t>&gt;&lt;/</a:t>
            </a:r>
            <a:r>
              <a:rPr lang="fr-FR" sz="1100" dirty="0" err="1"/>
              <a:t>ptpTickets</a:t>
            </a:r>
            <a:r>
              <a:rPr lang="fr-FR" sz="1100" dirty="0"/>
              <a:t>&gt;</a:t>
            </a:r>
          </a:p>
          <a:p>
            <a:r>
              <a:rPr lang="fr-FR" sz="1100" dirty="0"/>
              <a:t> &lt;</a:t>
            </a:r>
            <a:r>
              <a:rPr lang="fr-FR" sz="1100" dirty="0" err="1"/>
              <a:t>waiveAfterSalesFees</a:t>
            </a:r>
            <a:r>
              <a:rPr lang="fr-FR" sz="1100" dirty="0"/>
              <a:t>&gt;false&lt;/</a:t>
            </a:r>
            <a:r>
              <a:rPr lang="fr-FR" sz="1100" dirty="0" err="1"/>
              <a:t>waiveAfterSalesFees</a:t>
            </a:r>
            <a:r>
              <a:rPr lang="fr-FR" sz="1100" dirty="0"/>
              <a:t>&gt;</a:t>
            </a:r>
          </a:p>
          <a:p>
            <a:r>
              <a:rPr lang="fr-FR" sz="1100" dirty="0"/>
              <a:t>&lt;/request&gt;</a:t>
            </a:r>
          </a:p>
        </p:txBody>
      </p:sp>
      <p:sp>
        <p:nvSpPr>
          <p:cNvPr id="11" name="Légende encadrée 1 35"/>
          <p:cNvSpPr/>
          <p:nvPr/>
        </p:nvSpPr>
        <p:spPr bwMode="auto">
          <a:xfrm>
            <a:off x="6701034" y="2643622"/>
            <a:ext cx="2296248" cy="317277"/>
          </a:xfrm>
          <a:prstGeom prst="borderCallout1">
            <a:avLst>
              <a:gd name="adj1" fmla="val 45612"/>
              <a:gd name="adj2" fmla="val -1149"/>
              <a:gd name="adj3" fmla="val 104105"/>
              <a:gd name="adj4" fmla="val -16459"/>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200" dirty="0">
                <a:solidFill>
                  <a:srgbClr val="FF0000"/>
                </a:solidFill>
              </a:rPr>
              <a:t>not applicable for NTV</a:t>
            </a:r>
            <a:r>
              <a:rPr lang="en-US" sz="1200" dirty="0">
                <a:solidFill>
                  <a:schemeClr val="accent2"/>
                </a:solidFill>
              </a:rPr>
              <a:t> </a:t>
            </a:r>
            <a:r>
              <a:rPr lang="en-US" sz="1200" dirty="0">
                <a:solidFill>
                  <a:srgbClr val="FF0000"/>
                </a:solidFill>
              </a:rPr>
              <a:t>trains</a:t>
            </a:r>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656269" y="1604916"/>
            <a:ext cx="2107369" cy="354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5"/>
          <p:cNvSpPr/>
          <p:nvPr/>
        </p:nvSpPr>
        <p:spPr bwMode="auto">
          <a:xfrm>
            <a:off x="642228" y="1973915"/>
            <a:ext cx="1571490" cy="132583"/>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37962011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AfterSalesQuotation</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164</a:t>
            </a:fld>
            <a:endParaRPr lang="en-US" dirty="0"/>
          </a:p>
        </p:txBody>
      </p:sp>
      <p:sp>
        <p:nvSpPr>
          <p:cNvPr id="9" name="Rectangle 2"/>
          <p:cNvSpPr/>
          <p:nvPr/>
        </p:nvSpPr>
        <p:spPr>
          <a:xfrm>
            <a:off x="216310" y="1168388"/>
            <a:ext cx="5495097" cy="3970318"/>
          </a:xfrm>
          <a:prstGeom prst="rect">
            <a:avLst/>
          </a:prstGeom>
        </p:spPr>
        <p:txBody>
          <a:bodyPr wrap="square">
            <a:spAutoFit/>
          </a:bodyPr>
          <a:lstStyle/>
          <a:p>
            <a:r>
              <a:rPr lang="fr-FR" sz="700" dirty="0"/>
              <a:t>&lt;</a:t>
            </a:r>
            <a:r>
              <a:rPr lang="fr-FR" sz="700" dirty="0" err="1"/>
              <a:t>response</a:t>
            </a:r>
            <a:r>
              <a:rPr lang="fr-FR" sz="700" dirty="0"/>
              <a:t>&gt;</a:t>
            </a:r>
          </a:p>
          <a:p>
            <a:r>
              <a:rPr lang="fr-FR" sz="700" dirty="0"/>
              <a:t>   &lt;header&gt;</a:t>
            </a:r>
          </a:p>
          <a:p>
            <a:r>
              <a:rPr lang="fr-FR" sz="700" dirty="0"/>
              <a:t>      &lt;</a:t>
            </a:r>
            <a:r>
              <a:rPr lang="fr-FR" sz="700" dirty="0" err="1"/>
              <a:t>serverTimestamp</a:t>
            </a:r>
            <a:r>
              <a:rPr lang="fr-FR" sz="700" dirty="0"/>
              <a:t>&gt;Mon Mar 20 14:42:37 CET 2017&lt;/</a:t>
            </a:r>
            <a:r>
              <a:rPr lang="fr-FR" sz="700" dirty="0" err="1"/>
              <a:t>serverTimestamp</a:t>
            </a:r>
            <a:r>
              <a:rPr lang="fr-FR" sz="700" dirty="0"/>
              <a:t>&gt;</a:t>
            </a:r>
          </a:p>
          <a:p>
            <a:r>
              <a:rPr lang="fr-FR" sz="700" dirty="0"/>
              <a:t>   &lt;/header&gt;</a:t>
            </a:r>
          </a:p>
          <a:p>
            <a:r>
              <a:rPr lang="fr-FR" sz="700" dirty="0"/>
              <a:t>   &lt;content&gt;</a:t>
            </a:r>
          </a:p>
          <a:p>
            <a:r>
              <a:rPr lang="fr-FR" sz="700" dirty="0"/>
              <a:t>      &lt;</a:t>
            </a:r>
            <a:r>
              <a:rPr lang="fr-FR" sz="700" dirty="0" err="1"/>
              <a:t>afterSalesQuotationServiceContentList</a:t>
            </a:r>
            <a:r>
              <a:rPr lang="fr-FR" sz="700" dirty="0"/>
              <a:t>&gt;</a:t>
            </a:r>
          </a:p>
          <a:p>
            <a:r>
              <a:rPr lang="fr-FR" sz="700" dirty="0"/>
              <a:t>         &lt;</a:t>
            </a:r>
            <a:r>
              <a:rPr lang="fr-FR" sz="700" dirty="0" err="1"/>
              <a:t>afterSalesQuotationContent</a:t>
            </a:r>
            <a:r>
              <a:rPr lang="fr-FR" sz="700" dirty="0"/>
              <a:t>&gt;</a:t>
            </a:r>
          </a:p>
          <a:p>
            <a:r>
              <a:rPr lang="fr-FR" sz="700" dirty="0"/>
              <a:t>            </a:t>
            </a:r>
            <a:r>
              <a:rPr lang="fr-FR" sz="700" dirty="0">
                <a:solidFill>
                  <a:srgbClr val="FF0000"/>
                </a:solidFill>
              </a:rPr>
              <a:t>&lt;</a:t>
            </a:r>
            <a:r>
              <a:rPr lang="fr-FR" sz="700" dirty="0" err="1">
                <a:solidFill>
                  <a:srgbClr val="FF0000"/>
                </a:solidFill>
              </a:rPr>
              <a:t>bookingId</a:t>
            </a:r>
            <a:r>
              <a:rPr lang="fr-FR" sz="700" dirty="0">
                <a:solidFill>
                  <a:srgbClr val="FF0000"/>
                </a:solidFill>
              </a:rPr>
              <a:t>&gt;43062618&lt;/</a:t>
            </a:r>
            <a:r>
              <a:rPr lang="fr-FR" sz="700" dirty="0" err="1">
                <a:solidFill>
                  <a:srgbClr val="FF0000"/>
                </a:solidFill>
              </a:rPr>
              <a:t>bookingId</a:t>
            </a:r>
            <a:r>
              <a:rPr lang="fr-FR" sz="700" dirty="0">
                <a:solidFill>
                  <a:srgbClr val="FF0000"/>
                </a:solidFill>
              </a:rPr>
              <a:t>&gt;</a:t>
            </a:r>
          </a:p>
          <a:p>
            <a:r>
              <a:rPr lang="fr-FR" sz="700" dirty="0">
                <a:solidFill>
                  <a:srgbClr val="FF0000"/>
                </a:solidFill>
              </a:rPr>
              <a:t>            </a:t>
            </a:r>
            <a:r>
              <a:rPr lang="fr-FR" sz="700" b="1" dirty="0">
                <a:solidFill>
                  <a:srgbClr val="FF0000"/>
                </a:solidFill>
              </a:rPr>
              <a:t>&lt;</a:t>
            </a:r>
            <a:r>
              <a:rPr lang="fr-FR" sz="700" b="1" dirty="0" err="1">
                <a:solidFill>
                  <a:srgbClr val="FF0000"/>
                </a:solidFill>
              </a:rPr>
              <a:t>quotationId</a:t>
            </a:r>
            <a:r>
              <a:rPr lang="fr-FR" sz="700" b="1" dirty="0">
                <a:solidFill>
                  <a:srgbClr val="FF0000"/>
                </a:solidFill>
              </a:rPr>
              <a:t>&gt;REFUND_TICKET_001_43062618&lt;/</a:t>
            </a:r>
            <a:r>
              <a:rPr lang="fr-FR" sz="700" b="1" dirty="0" err="1">
                <a:solidFill>
                  <a:srgbClr val="FF0000"/>
                </a:solidFill>
              </a:rPr>
              <a:t>quotationId</a:t>
            </a:r>
            <a:r>
              <a:rPr lang="fr-FR" sz="700" b="1" dirty="0">
                <a:solidFill>
                  <a:srgbClr val="FF0000"/>
                </a:solidFill>
              </a:rPr>
              <a:t>&gt;</a:t>
            </a:r>
          </a:p>
          <a:p>
            <a:r>
              <a:rPr lang="fr-FR" sz="700" dirty="0"/>
              <a:t>            &lt;</a:t>
            </a:r>
            <a:r>
              <a:rPr lang="fr-FR" sz="700" dirty="0" err="1"/>
              <a:t>amountRefundable</a:t>
            </a:r>
            <a:r>
              <a:rPr lang="fr-FR" sz="700" dirty="0"/>
              <a:t>&gt;</a:t>
            </a:r>
          </a:p>
          <a:p>
            <a:r>
              <a:rPr lang="fr-FR" sz="700" dirty="0"/>
              <a:t>               &lt;</a:t>
            </a:r>
            <a:r>
              <a:rPr lang="fr-FR" sz="700" dirty="0" err="1"/>
              <a:t>originalAmountOfProductsToBeRefunded</a:t>
            </a:r>
            <a:r>
              <a:rPr lang="fr-FR" sz="700" dirty="0"/>
              <a:t>&gt;</a:t>
            </a:r>
          </a:p>
          <a:p>
            <a:r>
              <a:rPr lang="fr-FR" sz="700" dirty="0"/>
              <a:t>                  &lt;</a:t>
            </a:r>
            <a:r>
              <a:rPr lang="fr-FR" sz="700" dirty="0" err="1"/>
              <a:t>currencyCode</a:t>
            </a:r>
            <a:r>
              <a:rPr lang="fr-FR" sz="700" dirty="0"/>
              <a:t>&gt;EUR&lt;/</a:t>
            </a:r>
            <a:r>
              <a:rPr lang="fr-FR" sz="700" dirty="0" err="1"/>
              <a:t>currencyCode</a:t>
            </a:r>
            <a:r>
              <a:rPr lang="fr-FR" sz="700" dirty="0"/>
              <a:t>&gt;</a:t>
            </a:r>
          </a:p>
          <a:p>
            <a:r>
              <a:rPr lang="fr-FR" sz="700" dirty="0">
                <a:solidFill>
                  <a:srgbClr val="00B0F0"/>
                </a:solidFill>
              </a:rPr>
              <a:t>                  </a:t>
            </a:r>
            <a:r>
              <a:rPr lang="fr-FR" sz="700" dirty="0">
                <a:solidFill>
                  <a:srgbClr val="FF0000"/>
                </a:solidFill>
              </a:rPr>
              <a:t>&lt;</a:t>
            </a:r>
            <a:r>
              <a:rPr lang="fr-FR" sz="700" dirty="0" err="1">
                <a:solidFill>
                  <a:srgbClr val="FF0000"/>
                </a:solidFill>
              </a:rPr>
              <a:t>amount</a:t>
            </a:r>
            <a:r>
              <a:rPr lang="fr-FR" sz="700" dirty="0">
                <a:solidFill>
                  <a:srgbClr val="FF0000"/>
                </a:solidFill>
              </a:rPr>
              <a:t>&gt;349.00&lt;/</a:t>
            </a:r>
            <a:r>
              <a:rPr lang="fr-FR" sz="700" dirty="0" err="1">
                <a:solidFill>
                  <a:srgbClr val="FF0000"/>
                </a:solidFill>
              </a:rPr>
              <a:t>amount</a:t>
            </a:r>
            <a:r>
              <a:rPr lang="fr-FR" sz="700" dirty="0">
                <a:solidFill>
                  <a:srgbClr val="FF0000"/>
                </a:solidFill>
              </a:rPr>
              <a:t>&gt;</a:t>
            </a:r>
          </a:p>
          <a:p>
            <a:r>
              <a:rPr lang="fr-FR" sz="700" dirty="0"/>
              <a:t>               &lt;/</a:t>
            </a:r>
            <a:r>
              <a:rPr lang="fr-FR" sz="700" dirty="0" err="1"/>
              <a:t>originalAmountOfProductsToBeRefunded</a:t>
            </a:r>
            <a:r>
              <a:rPr lang="fr-FR" sz="700" dirty="0"/>
              <a:t>&gt;</a:t>
            </a:r>
          </a:p>
          <a:p>
            <a:r>
              <a:rPr lang="fr-FR" sz="700" dirty="0"/>
              <a:t>               &lt;</a:t>
            </a:r>
            <a:r>
              <a:rPr lang="fr-FR" sz="700" dirty="0" err="1"/>
              <a:t>afterSalesFees</a:t>
            </a:r>
            <a:r>
              <a:rPr lang="fr-FR" sz="700" dirty="0"/>
              <a:t>/&gt;</a:t>
            </a:r>
          </a:p>
          <a:p>
            <a:r>
              <a:rPr lang="fr-FR" sz="700" dirty="0"/>
              <a:t>               &lt;</a:t>
            </a:r>
            <a:r>
              <a:rPr lang="fr-FR" sz="700" dirty="0" err="1"/>
              <a:t>refundAmount</a:t>
            </a:r>
            <a:r>
              <a:rPr lang="fr-FR" sz="700" dirty="0"/>
              <a:t>&gt;</a:t>
            </a:r>
          </a:p>
          <a:p>
            <a:r>
              <a:rPr lang="fr-FR" sz="700" dirty="0"/>
              <a:t>                  &lt;</a:t>
            </a:r>
            <a:r>
              <a:rPr lang="fr-FR" sz="700" dirty="0" err="1"/>
              <a:t>currencyCode</a:t>
            </a:r>
            <a:r>
              <a:rPr lang="fr-FR" sz="700" dirty="0"/>
              <a:t>&gt;EUR&lt;/</a:t>
            </a:r>
            <a:r>
              <a:rPr lang="fr-FR" sz="700" dirty="0" err="1"/>
              <a:t>currencyCode</a:t>
            </a:r>
            <a:r>
              <a:rPr lang="fr-FR" sz="700" dirty="0"/>
              <a:t>&gt;</a:t>
            </a:r>
          </a:p>
          <a:p>
            <a:r>
              <a:rPr lang="fr-FR" sz="700" dirty="0">
                <a:solidFill>
                  <a:srgbClr val="00B0F0"/>
                </a:solidFill>
              </a:rPr>
              <a:t>                  </a:t>
            </a:r>
            <a:r>
              <a:rPr lang="fr-FR" sz="700" b="1" dirty="0">
                <a:solidFill>
                  <a:srgbClr val="FF0000"/>
                </a:solidFill>
              </a:rPr>
              <a:t>&lt;</a:t>
            </a:r>
            <a:r>
              <a:rPr lang="fr-FR" sz="700" b="1" dirty="0" err="1">
                <a:solidFill>
                  <a:srgbClr val="FF0000"/>
                </a:solidFill>
              </a:rPr>
              <a:t>amount</a:t>
            </a:r>
            <a:r>
              <a:rPr lang="fr-FR" sz="700" b="1" dirty="0">
                <a:solidFill>
                  <a:srgbClr val="FF0000"/>
                </a:solidFill>
              </a:rPr>
              <a:t>&gt;337.02&lt;/</a:t>
            </a:r>
            <a:r>
              <a:rPr lang="fr-FR" sz="700" b="1" dirty="0" err="1">
                <a:solidFill>
                  <a:srgbClr val="FF0000"/>
                </a:solidFill>
              </a:rPr>
              <a:t>amount</a:t>
            </a:r>
            <a:r>
              <a:rPr lang="fr-FR" sz="700" b="1" dirty="0">
                <a:solidFill>
                  <a:srgbClr val="FF0000"/>
                </a:solidFill>
              </a:rPr>
              <a:t>&gt;</a:t>
            </a:r>
          </a:p>
          <a:p>
            <a:r>
              <a:rPr lang="fr-FR" sz="700" dirty="0"/>
              <a:t>               &lt;/</a:t>
            </a:r>
            <a:r>
              <a:rPr lang="fr-FR" sz="700" dirty="0" err="1"/>
              <a:t>refundAmount</a:t>
            </a:r>
            <a:r>
              <a:rPr lang="fr-FR" sz="700" dirty="0"/>
              <a:t>&gt;</a:t>
            </a:r>
          </a:p>
          <a:p>
            <a:r>
              <a:rPr lang="fr-FR" sz="700" dirty="0"/>
              <a:t>               &lt;</a:t>
            </a:r>
            <a:r>
              <a:rPr lang="fr-FR" sz="700" dirty="0" err="1"/>
              <a:t>commissionRecalled</a:t>
            </a:r>
            <a:r>
              <a:rPr lang="fr-FR" sz="700" dirty="0"/>
              <a:t>&gt;</a:t>
            </a:r>
          </a:p>
          <a:p>
            <a:r>
              <a:rPr lang="fr-FR" sz="700" dirty="0"/>
              <a:t>                  &lt;</a:t>
            </a:r>
            <a:r>
              <a:rPr lang="fr-FR" sz="700" dirty="0" err="1"/>
              <a:t>currencyCode</a:t>
            </a:r>
            <a:r>
              <a:rPr lang="fr-FR" sz="700" dirty="0"/>
              <a:t>&gt;EUR&lt;/</a:t>
            </a:r>
            <a:r>
              <a:rPr lang="fr-FR" sz="700" dirty="0" err="1"/>
              <a:t>currencyCode</a:t>
            </a:r>
            <a:r>
              <a:rPr lang="fr-FR" sz="700" dirty="0"/>
              <a:t>&gt;</a:t>
            </a:r>
          </a:p>
          <a:p>
            <a:r>
              <a:rPr lang="fr-FR" sz="700" dirty="0"/>
              <a:t>                  </a:t>
            </a:r>
            <a:r>
              <a:rPr lang="fr-FR" sz="700" dirty="0">
                <a:solidFill>
                  <a:srgbClr val="FF0000"/>
                </a:solidFill>
              </a:rPr>
              <a:t>&lt;</a:t>
            </a:r>
            <a:r>
              <a:rPr lang="fr-FR" sz="700" dirty="0" err="1">
                <a:solidFill>
                  <a:srgbClr val="FF0000"/>
                </a:solidFill>
              </a:rPr>
              <a:t>amount</a:t>
            </a:r>
            <a:r>
              <a:rPr lang="fr-FR" sz="700" dirty="0">
                <a:solidFill>
                  <a:srgbClr val="FF0000"/>
                </a:solidFill>
              </a:rPr>
              <a:t>&gt;6.98&lt;/</a:t>
            </a:r>
            <a:r>
              <a:rPr lang="fr-FR" sz="700" dirty="0" err="1">
                <a:solidFill>
                  <a:srgbClr val="FF0000"/>
                </a:solidFill>
              </a:rPr>
              <a:t>amount</a:t>
            </a:r>
            <a:r>
              <a:rPr lang="fr-FR" sz="700" dirty="0">
                <a:solidFill>
                  <a:srgbClr val="FF0000"/>
                </a:solidFill>
              </a:rPr>
              <a:t>&gt;</a:t>
            </a:r>
          </a:p>
          <a:p>
            <a:r>
              <a:rPr lang="fr-FR" sz="700" dirty="0"/>
              <a:t>               &lt;/</a:t>
            </a:r>
            <a:r>
              <a:rPr lang="fr-FR" sz="700" dirty="0" err="1"/>
              <a:t>commissionRecalled</a:t>
            </a:r>
            <a:r>
              <a:rPr lang="fr-FR" sz="700" dirty="0"/>
              <a:t>&gt;</a:t>
            </a:r>
          </a:p>
          <a:p>
            <a:r>
              <a:rPr lang="fr-FR" sz="700" dirty="0"/>
              <a:t>               &lt;</a:t>
            </a:r>
            <a:r>
              <a:rPr lang="fr-FR" sz="700" dirty="0" err="1"/>
              <a:t>carrierFee</a:t>
            </a:r>
            <a:r>
              <a:rPr lang="fr-FR" sz="700" dirty="0"/>
              <a:t>&gt;</a:t>
            </a:r>
          </a:p>
          <a:p>
            <a:r>
              <a:rPr lang="fr-FR" sz="700" dirty="0"/>
              <a:t>                  &lt;</a:t>
            </a:r>
            <a:r>
              <a:rPr lang="fr-FR" sz="700" dirty="0" err="1"/>
              <a:t>currencyCode</a:t>
            </a:r>
            <a:r>
              <a:rPr lang="fr-FR" sz="700" dirty="0"/>
              <a:t>/&gt;</a:t>
            </a:r>
          </a:p>
          <a:p>
            <a:r>
              <a:rPr lang="fr-FR" sz="700" dirty="0"/>
              <a:t>                  &lt;</a:t>
            </a:r>
            <a:r>
              <a:rPr lang="fr-FR" sz="700" dirty="0" err="1"/>
              <a:t>amount</a:t>
            </a:r>
            <a:r>
              <a:rPr lang="fr-FR" sz="700" dirty="0"/>
              <a:t>/&gt;</a:t>
            </a:r>
          </a:p>
          <a:p>
            <a:r>
              <a:rPr lang="fr-FR" sz="700" dirty="0"/>
              <a:t>               &lt;/</a:t>
            </a:r>
            <a:r>
              <a:rPr lang="fr-FR" sz="700" dirty="0" err="1"/>
              <a:t>carrierFee</a:t>
            </a:r>
            <a:r>
              <a:rPr lang="fr-FR" sz="700" dirty="0"/>
              <a:t>&gt;</a:t>
            </a:r>
          </a:p>
          <a:p>
            <a:r>
              <a:rPr lang="fr-FR" sz="700" dirty="0"/>
              <a:t>               &lt;</a:t>
            </a:r>
            <a:r>
              <a:rPr lang="fr-FR" sz="700" dirty="0" err="1"/>
              <a:t>carrierPenalty</a:t>
            </a:r>
            <a:r>
              <a:rPr lang="fr-FR" sz="700" dirty="0"/>
              <a:t>&gt;</a:t>
            </a:r>
          </a:p>
          <a:p>
            <a:r>
              <a:rPr lang="fr-FR" sz="700" dirty="0"/>
              <a:t>                  &lt;</a:t>
            </a:r>
            <a:r>
              <a:rPr lang="fr-FR" sz="700" dirty="0" err="1"/>
              <a:t>currencyCode</a:t>
            </a:r>
            <a:r>
              <a:rPr lang="fr-FR" sz="700" dirty="0"/>
              <a:t>/&gt;</a:t>
            </a:r>
          </a:p>
          <a:p>
            <a:r>
              <a:rPr lang="fr-FR" sz="700" dirty="0"/>
              <a:t>                  &lt;</a:t>
            </a:r>
            <a:r>
              <a:rPr lang="fr-FR" sz="700" dirty="0" err="1"/>
              <a:t>amount</a:t>
            </a:r>
            <a:r>
              <a:rPr lang="fr-FR" sz="700" dirty="0"/>
              <a:t>/&gt;</a:t>
            </a:r>
          </a:p>
          <a:p>
            <a:r>
              <a:rPr lang="fr-FR" sz="700" dirty="0"/>
              <a:t>               &lt;/</a:t>
            </a:r>
            <a:r>
              <a:rPr lang="fr-FR" sz="700" dirty="0" err="1"/>
              <a:t>carrierPenalty</a:t>
            </a:r>
            <a:r>
              <a:rPr lang="fr-FR" sz="700" dirty="0"/>
              <a:t>&gt;</a:t>
            </a:r>
          </a:p>
          <a:p>
            <a:r>
              <a:rPr lang="fr-FR" sz="700" dirty="0"/>
              <a:t>               &lt;</a:t>
            </a:r>
            <a:r>
              <a:rPr lang="fr-FR" sz="700" dirty="0" err="1"/>
              <a:t>processingFee</a:t>
            </a:r>
            <a:r>
              <a:rPr lang="fr-FR" sz="700" dirty="0"/>
              <a:t>&gt;</a:t>
            </a:r>
          </a:p>
          <a:p>
            <a:r>
              <a:rPr lang="fr-FR" sz="700" dirty="0"/>
              <a:t>                  &lt;</a:t>
            </a:r>
            <a:r>
              <a:rPr lang="fr-FR" sz="700" dirty="0" err="1"/>
              <a:t>currencyCode</a:t>
            </a:r>
            <a:r>
              <a:rPr lang="fr-FR" sz="700" dirty="0"/>
              <a:t>&gt;EUR&lt;/</a:t>
            </a:r>
            <a:r>
              <a:rPr lang="fr-FR" sz="700" dirty="0" err="1"/>
              <a:t>currencyCode</a:t>
            </a:r>
            <a:r>
              <a:rPr lang="fr-FR" sz="700" dirty="0"/>
              <a:t>&gt;</a:t>
            </a:r>
          </a:p>
          <a:p>
            <a:r>
              <a:rPr lang="fr-FR" sz="700" dirty="0"/>
              <a:t>                  </a:t>
            </a:r>
            <a:r>
              <a:rPr lang="fr-FR" sz="700" dirty="0">
                <a:solidFill>
                  <a:srgbClr val="FF0000"/>
                </a:solidFill>
              </a:rPr>
              <a:t>&lt;</a:t>
            </a:r>
            <a:r>
              <a:rPr lang="fr-FR" sz="700" dirty="0" err="1">
                <a:solidFill>
                  <a:srgbClr val="FF0000"/>
                </a:solidFill>
              </a:rPr>
              <a:t>amount</a:t>
            </a:r>
            <a:r>
              <a:rPr lang="fr-FR" sz="700" dirty="0">
                <a:solidFill>
                  <a:srgbClr val="FF0000"/>
                </a:solidFill>
              </a:rPr>
              <a:t>&gt;5.00&lt;/</a:t>
            </a:r>
            <a:r>
              <a:rPr lang="fr-FR" sz="700" dirty="0" err="1">
                <a:solidFill>
                  <a:srgbClr val="FF0000"/>
                </a:solidFill>
              </a:rPr>
              <a:t>amount</a:t>
            </a:r>
            <a:r>
              <a:rPr lang="fr-FR" sz="700" dirty="0">
                <a:solidFill>
                  <a:srgbClr val="FF0000"/>
                </a:solidFill>
              </a:rPr>
              <a:t>&gt;</a:t>
            </a:r>
          </a:p>
          <a:p>
            <a:r>
              <a:rPr lang="fr-FR" sz="700" dirty="0"/>
              <a:t>               &lt;/</a:t>
            </a:r>
            <a:r>
              <a:rPr lang="fr-FR" sz="700" dirty="0" err="1"/>
              <a:t>processingFee</a:t>
            </a:r>
            <a:r>
              <a:rPr lang="fr-FR" sz="700" dirty="0"/>
              <a:t>&gt;</a:t>
            </a:r>
          </a:p>
          <a:p>
            <a:r>
              <a:rPr lang="fr-FR" sz="700" dirty="0"/>
              <a:t>            &lt;/</a:t>
            </a:r>
            <a:r>
              <a:rPr lang="fr-FR" sz="700" dirty="0" err="1"/>
              <a:t>amountRefundable</a:t>
            </a:r>
            <a:r>
              <a:rPr lang="fr-FR" sz="700" dirty="0"/>
              <a:t>&gt;</a:t>
            </a:r>
          </a:p>
        </p:txBody>
      </p:sp>
      <p:sp>
        <p:nvSpPr>
          <p:cNvPr id="14" name="Rectangle 3"/>
          <p:cNvSpPr/>
          <p:nvPr/>
        </p:nvSpPr>
        <p:spPr>
          <a:xfrm>
            <a:off x="4932834" y="1181839"/>
            <a:ext cx="3708412" cy="3293209"/>
          </a:xfrm>
          <a:prstGeom prst="rect">
            <a:avLst/>
          </a:prstGeom>
        </p:spPr>
        <p:txBody>
          <a:bodyPr wrap="square">
            <a:spAutoFit/>
          </a:bodyPr>
          <a:lstStyle/>
          <a:p>
            <a:r>
              <a:rPr lang="fr-FR" sz="800" dirty="0"/>
              <a:t> &lt;</a:t>
            </a:r>
            <a:r>
              <a:rPr lang="fr-FR" sz="800" dirty="0" err="1"/>
              <a:t>availablePaymentOptions</a:t>
            </a:r>
            <a:r>
              <a:rPr lang="fr-FR" sz="800" dirty="0"/>
              <a:t>&gt;</a:t>
            </a:r>
          </a:p>
          <a:p>
            <a:r>
              <a:rPr lang="fr-FR" sz="800" dirty="0"/>
              <a:t>               &lt;</a:t>
            </a:r>
            <a:r>
              <a:rPr lang="fr-FR" sz="800" dirty="0" err="1"/>
              <a:t>availablePaymentOption</a:t>
            </a:r>
            <a:r>
              <a:rPr lang="fr-FR" sz="800" dirty="0"/>
              <a:t>&gt;</a:t>
            </a:r>
          </a:p>
          <a:p>
            <a:r>
              <a:rPr lang="fr-FR" sz="800" dirty="0"/>
              <a:t>                  &lt;</a:t>
            </a:r>
            <a:r>
              <a:rPr lang="fr-FR" sz="800" dirty="0" err="1"/>
              <a:t>paymentId</a:t>
            </a:r>
            <a:r>
              <a:rPr lang="fr-FR" sz="800" dirty="0"/>
              <a:t>&gt;1&lt;/</a:t>
            </a:r>
            <a:r>
              <a:rPr lang="fr-FR" sz="800" dirty="0" err="1"/>
              <a:t>paymentId</a:t>
            </a:r>
            <a:r>
              <a:rPr lang="fr-FR" sz="800" dirty="0"/>
              <a:t>&gt;</a:t>
            </a:r>
          </a:p>
          <a:p>
            <a:r>
              <a:rPr lang="fr-FR" sz="800" dirty="0"/>
              <a:t>                  </a:t>
            </a:r>
            <a:r>
              <a:rPr lang="fr-FR" sz="800" dirty="0">
                <a:solidFill>
                  <a:srgbClr val="FF0000"/>
                </a:solidFill>
              </a:rPr>
              <a:t>&lt;</a:t>
            </a:r>
            <a:r>
              <a:rPr lang="fr-FR" sz="800" dirty="0" err="1">
                <a:solidFill>
                  <a:srgbClr val="FF0000"/>
                </a:solidFill>
              </a:rPr>
              <a:t>paymentType</a:t>
            </a:r>
            <a:r>
              <a:rPr lang="fr-FR" sz="800" dirty="0">
                <a:solidFill>
                  <a:srgbClr val="FF0000"/>
                </a:solidFill>
              </a:rPr>
              <a:t>&gt;ALLOWANCE_PAYMENT&lt;/</a:t>
            </a:r>
            <a:r>
              <a:rPr lang="fr-FR" sz="800" dirty="0" err="1">
                <a:solidFill>
                  <a:srgbClr val="FF0000"/>
                </a:solidFill>
              </a:rPr>
              <a:t>paymentType</a:t>
            </a:r>
            <a:r>
              <a:rPr lang="fr-FR" sz="800" dirty="0">
                <a:solidFill>
                  <a:srgbClr val="FF0000"/>
                </a:solidFill>
              </a:rPr>
              <a:t>&gt;</a:t>
            </a:r>
          </a:p>
          <a:p>
            <a:r>
              <a:rPr lang="fr-FR" sz="800" dirty="0"/>
              <a:t>                  &lt;</a:t>
            </a:r>
            <a:r>
              <a:rPr lang="fr-FR" sz="800" dirty="0" err="1"/>
              <a:t>supportedRefundModes</a:t>
            </a:r>
            <a:r>
              <a:rPr lang="fr-FR" sz="800" dirty="0"/>
              <a:t>&gt;</a:t>
            </a:r>
          </a:p>
          <a:p>
            <a:r>
              <a:rPr lang="fr-FR" sz="800" dirty="0"/>
              <a:t>                     &lt;string&gt;STANDARD&lt;/string&gt;</a:t>
            </a:r>
          </a:p>
          <a:p>
            <a:r>
              <a:rPr lang="fr-FR" sz="800" dirty="0"/>
              <a:t>                  &lt;/</a:t>
            </a:r>
            <a:r>
              <a:rPr lang="fr-FR" sz="800" dirty="0" err="1"/>
              <a:t>supportedRefundModes</a:t>
            </a:r>
            <a:r>
              <a:rPr lang="fr-FR" sz="800" dirty="0"/>
              <a:t>&gt;</a:t>
            </a:r>
          </a:p>
          <a:p>
            <a:r>
              <a:rPr lang="fr-FR" sz="800" dirty="0"/>
              <a:t>                  &lt;</a:t>
            </a:r>
            <a:r>
              <a:rPr lang="fr-FR" sz="800" dirty="0" err="1"/>
              <a:t>paymentName</a:t>
            </a:r>
            <a:r>
              <a:rPr lang="fr-FR" sz="800" dirty="0"/>
              <a:t>&gt;</a:t>
            </a:r>
            <a:r>
              <a:rPr lang="fr-FR" sz="800" dirty="0" err="1"/>
              <a:t>Allowance</a:t>
            </a:r>
            <a:r>
              <a:rPr lang="fr-FR" sz="800" dirty="0"/>
              <a:t>&lt;/</a:t>
            </a:r>
            <a:r>
              <a:rPr lang="fr-FR" sz="800" dirty="0" err="1"/>
              <a:t>paymentName</a:t>
            </a:r>
            <a:r>
              <a:rPr lang="fr-FR" sz="800" dirty="0"/>
              <a:t>&gt;</a:t>
            </a:r>
          </a:p>
          <a:p>
            <a:r>
              <a:rPr lang="fr-FR" sz="800" dirty="0"/>
              <a:t>                  &lt;</a:t>
            </a:r>
            <a:r>
              <a:rPr lang="fr-FR" sz="800" dirty="0" err="1"/>
              <a:t>paymentAmount</a:t>
            </a:r>
            <a:r>
              <a:rPr lang="fr-FR" sz="800" dirty="0"/>
              <a:t>&gt;</a:t>
            </a:r>
          </a:p>
          <a:p>
            <a:r>
              <a:rPr lang="fr-FR" sz="800" dirty="0"/>
              <a:t>                     &lt;</a:t>
            </a:r>
            <a:r>
              <a:rPr lang="fr-FR" sz="800" dirty="0" err="1"/>
              <a:t>currencyCode</a:t>
            </a:r>
            <a:r>
              <a:rPr lang="fr-FR" sz="800" dirty="0"/>
              <a:t>&gt;EUR&lt;/</a:t>
            </a:r>
            <a:r>
              <a:rPr lang="fr-FR" sz="800" dirty="0" err="1"/>
              <a:t>currencyCode</a:t>
            </a:r>
            <a:r>
              <a:rPr lang="fr-FR" sz="800" dirty="0"/>
              <a:t>&gt;</a:t>
            </a:r>
          </a:p>
          <a:p>
            <a:r>
              <a:rPr lang="fr-FR" sz="800" b="1" dirty="0">
                <a:solidFill>
                  <a:srgbClr val="00B0F0"/>
                </a:solidFill>
              </a:rPr>
              <a:t>                     </a:t>
            </a:r>
            <a:r>
              <a:rPr lang="fr-FR" sz="800" b="1" dirty="0">
                <a:solidFill>
                  <a:srgbClr val="FF0000"/>
                </a:solidFill>
              </a:rPr>
              <a:t>&lt;</a:t>
            </a:r>
            <a:r>
              <a:rPr lang="fr-FR" sz="800" dirty="0" err="1">
                <a:solidFill>
                  <a:srgbClr val="FF0000"/>
                </a:solidFill>
              </a:rPr>
              <a:t>amount</a:t>
            </a:r>
            <a:r>
              <a:rPr lang="fr-FR" sz="800" dirty="0">
                <a:solidFill>
                  <a:srgbClr val="FF0000"/>
                </a:solidFill>
              </a:rPr>
              <a:t>&gt;342.02&lt;/</a:t>
            </a:r>
            <a:r>
              <a:rPr lang="fr-FR" sz="800" dirty="0" err="1">
                <a:solidFill>
                  <a:srgbClr val="FF0000"/>
                </a:solidFill>
              </a:rPr>
              <a:t>amount</a:t>
            </a:r>
            <a:r>
              <a:rPr lang="fr-FR" sz="800" dirty="0">
                <a:solidFill>
                  <a:srgbClr val="FF0000"/>
                </a:solidFill>
              </a:rPr>
              <a:t>&gt;</a:t>
            </a:r>
          </a:p>
          <a:p>
            <a:r>
              <a:rPr lang="fr-FR" sz="800" dirty="0"/>
              <a:t>                  &lt;/</a:t>
            </a:r>
            <a:r>
              <a:rPr lang="fr-FR" sz="800" dirty="0" err="1"/>
              <a:t>paymentAmount</a:t>
            </a:r>
            <a:r>
              <a:rPr lang="fr-FR" sz="800" dirty="0"/>
              <a:t>&gt;</a:t>
            </a:r>
          </a:p>
          <a:p>
            <a:r>
              <a:rPr lang="fr-FR" sz="800" dirty="0"/>
              <a:t>               &lt;/</a:t>
            </a:r>
            <a:r>
              <a:rPr lang="fr-FR" sz="800" dirty="0" err="1"/>
              <a:t>availablePaymentOption</a:t>
            </a:r>
            <a:r>
              <a:rPr lang="fr-FR" sz="800" dirty="0"/>
              <a:t>&gt;</a:t>
            </a:r>
          </a:p>
          <a:p>
            <a:r>
              <a:rPr lang="fr-FR" sz="800" dirty="0"/>
              <a:t>            &lt;/</a:t>
            </a:r>
            <a:r>
              <a:rPr lang="fr-FR" sz="800" dirty="0" err="1"/>
              <a:t>availablePaymentOptions</a:t>
            </a:r>
            <a:r>
              <a:rPr lang="fr-FR" sz="800" dirty="0"/>
              <a:t>&gt;</a:t>
            </a:r>
          </a:p>
          <a:p>
            <a:r>
              <a:rPr lang="fr-FR" sz="800" dirty="0"/>
              <a:t>            &lt;</a:t>
            </a:r>
            <a:r>
              <a:rPr lang="fr-FR" sz="800" dirty="0" err="1"/>
              <a:t>totalNewProducts</a:t>
            </a:r>
            <a:r>
              <a:rPr lang="fr-FR" sz="800" dirty="0"/>
              <a:t>&gt;</a:t>
            </a:r>
          </a:p>
          <a:p>
            <a:r>
              <a:rPr lang="fr-FR" sz="800" dirty="0"/>
              <a:t>               &lt;</a:t>
            </a:r>
            <a:r>
              <a:rPr lang="fr-FR" sz="800" dirty="0" err="1"/>
              <a:t>currencyCode</a:t>
            </a:r>
            <a:r>
              <a:rPr lang="fr-FR" sz="800" dirty="0"/>
              <a:t>/&gt;</a:t>
            </a:r>
          </a:p>
          <a:p>
            <a:r>
              <a:rPr lang="fr-FR" sz="800" dirty="0"/>
              <a:t>               &lt;</a:t>
            </a:r>
            <a:r>
              <a:rPr lang="fr-FR" sz="800" dirty="0" err="1"/>
              <a:t>amount</a:t>
            </a:r>
            <a:r>
              <a:rPr lang="fr-FR" sz="800" dirty="0"/>
              <a:t>/&gt;</a:t>
            </a:r>
          </a:p>
          <a:p>
            <a:r>
              <a:rPr lang="fr-FR" sz="800" dirty="0"/>
              <a:t>            &lt;/</a:t>
            </a:r>
            <a:r>
              <a:rPr lang="fr-FR" sz="800" dirty="0" err="1"/>
              <a:t>totalNewProducts</a:t>
            </a:r>
            <a:r>
              <a:rPr lang="fr-FR" sz="800" dirty="0"/>
              <a:t>&gt;</a:t>
            </a:r>
          </a:p>
          <a:p>
            <a:r>
              <a:rPr lang="fr-FR" sz="800" dirty="0"/>
              <a:t>            &lt;</a:t>
            </a:r>
            <a:r>
              <a:rPr lang="fr-FR" sz="800" dirty="0" err="1"/>
              <a:t>totalAfterSalesBalanceDue</a:t>
            </a:r>
            <a:r>
              <a:rPr lang="fr-FR" sz="800" dirty="0"/>
              <a:t>&gt;</a:t>
            </a:r>
          </a:p>
          <a:p>
            <a:r>
              <a:rPr lang="fr-FR" sz="800" dirty="0"/>
              <a:t>               &lt;</a:t>
            </a:r>
            <a:r>
              <a:rPr lang="fr-FR" sz="800" dirty="0" err="1"/>
              <a:t>currencyCode</a:t>
            </a:r>
            <a:r>
              <a:rPr lang="fr-FR" sz="800" dirty="0"/>
              <a:t>/&gt;</a:t>
            </a:r>
          </a:p>
          <a:p>
            <a:r>
              <a:rPr lang="fr-FR" sz="800" dirty="0"/>
              <a:t>               &lt;</a:t>
            </a:r>
            <a:r>
              <a:rPr lang="fr-FR" sz="800" dirty="0" err="1"/>
              <a:t>amount</a:t>
            </a:r>
            <a:r>
              <a:rPr lang="fr-FR" sz="800" dirty="0"/>
              <a:t>/&gt;</a:t>
            </a:r>
          </a:p>
          <a:p>
            <a:r>
              <a:rPr lang="fr-FR" sz="800" dirty="0"/>
              <a:t>            &lt;/</a:t>
            </a:r>
            <a:r>
              <a:rPr lang="fr-FR" sz="800" dirty="0" err="1"/>
              <a:t>totalAfterSalesBalanceDue</a:t>
            </a:r>
            <a:r>
              <a:rPr lang="fr-FR" sz="800" dirty="0"/>
              <a:t>&gt;</a:t>
            </a:r>
          </a:p>
          <a:p>
            <a:r>
              <a:rPr lang="fr-FR" sz="800" dirty="0"/>
              <a:t>         &lt;/</a:t>
            </a:r>
            <a:r>
              <a:rPr lang="fr-FR" sz="800" dirty="0" err="1"/>
              <a:t>afterSalesQuotationContent</a:t>
            </a:r>
            <a:r>
              <a:rPr lang="fr-FR" sz="800" dirty="0"/>
              <a:t>&gt;</a:t>
            </a:r>
          </a:p>
          <a:p>
            <a:r>
              <a:rPr lang="fr-FR" sz="800" dirty="0"/>
              <a:t>      &lt;/</a:t>
            </a:r>
            <a:r>
              <a:rPr lang="fr-FR" sz="800" dirty="0" err="1"/>
              <a:t>afterSalesQuotationServiceContentList</a:t>
            </a:r>
            <a:r>
              <a:rPr lang="fr-FR" sz="800" dirty="0"/>
              <a:t>&gt;</a:t>
            </a:r>
          </a:p>
          <a:p>
            <a:r>
              <a:rPr lang="fr-FR" sz="800" dirty="0"/>
              <a:t>   &lt;/content&gt;</a:t>
            </a:r>
          </a:p>
          <a:p>
            <a:r>
              <a:rPr lang="fr-FR" sz="800" dirty="0"/>
              <a:t>&lt;/</a:t>
            </a:r>
            <a:r>
              <a:rPr lang="fr-FR" sz="800" dirty="0" err="1"/>
              <a:t>response</a:t>
            </a:r>
            <a:r>
              <a:rPr lang="fr-FR" sz="800" dirty="0"/>
              <a:t>&gt;</a:t>
            </a:r>
          </a:p>
        </p:txBody>
      </p:sp>
    </p:spTree>
    <p:extLst>
      <p:ext uri="{BB962C8B-B14F-4D97-AF65-F5344CB8AC3E}">
        <p14:creationId xmlns:p14="http://schemas.microsoft.com/office/powerpoint/2010/main" val="20641509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AfterSalesValidation</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165</a:t>
            </a:fld>
            <a:endParaRPr lang="en-US" dirty="0"/>
          </a:p>
        </p:txBody>
      </p:sp>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466798" y="1575086"/>
            <a:ext cx="2053768" cy="345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5"/>
          <p:cNvSpPr/>
          <p:nvPr/>
        </p:nvSpPr>
        <p:spPr bwMode="auto">
          <a:xfrm>
            <a:off x="466798" y="2042475"/>
            <a:ext cx="1183157" cy="13758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5" name="Rectangle 1"/>
          <p:cNvSpPr/>
          <p:nvPr/>
        </p:nvSpPr>
        <p:spPr>
          <a:xfrm>
            <a:off x="4104742" y="959523"/>
            <a:ext cx="4572000" cy="3908762"/>
          </a:xfrm>
          <a:prstGeom prst="rect">
            <a:avLst/>
          </a:prstGeom>
        </p:spPr>
        <p:txBody>
          <a:bodyPr>
            <a:spAutoFit/>
          </a:bodyPr>
          <a:lstStyle/>
          <a:p>
            <a:r>
              <a:rPr lang="fr-FR" sz="800" dirty="0"/>
              <a:t>&lt;</a:t>
            </a:r>
            <a:r>
              <a:rPr lang="fr-FR" sz="800" dirty="0" err="1"/>
              <a:t>request</a:t>
            </a:r>
            <a:r>
              <a:rPr lang="fr-FR" sz="800" dirty="0"/>
              <a:t> </a:t>
            </a:r>
            <a:r>
              <a:rPr lang="fr-FR" sz="800" dirty="0" err="1"/>
              <a:t>serviceName</a:t>
            </a:r>
            <a:r>
              <a:rPr lang="fr-FR" sz="800" dirty="0"/>
              <a:t>="</a:t>
            </a:r>
            <a:r>
              <a:rPr lang="fr-FR" sz="800" dirty="0" err="1"/>
              <a:t>AfterSalesValidation</a:t>
            </a:r>
            <a:r>
              <a:rPr lang="fr-FR" sz="800" dirty="0"/>
              <a:t>"&gt;</a:t>
            </a:r>
          </a:p>
          <a:p>
            <a:r>
              <a:rPr lang="fr-FR" sz="800" b="1" dirty="0">
                <a:solidFill>
                  <a:srgbClr val="00B0F0"/>
                </a:solidFill>
              </a:rPr>
              <a:t> </a:t>
            </a:r>
            <a:r>
              <a:rPr lang="fr-FR" altLang="zh-CN" sz="800" dirty="0"/>
              <a:t>&lt;key&gt;Agent WS Key&lt;key&gt;</a:t>
            </a:r>
          </a:p>
          <a:p>
            <a:r>
              <a:rPr lang="fr-FR" sz="800" dirty="0"/>
              <a:t> &lt;locale&gt;en_US&lt;/locale&gt;</a:t>
            </a:r>
          </a:p>
          <a:p>
            <a:r>
              <a:rPr lang="fr-FR" sz="800" dirty="0"/>
              <a:t> &lt;style&gt;&lt;/style&gt;</a:t>
            </a:r>
          </a:p>
          <a:p>
            <a:r>
              <a:rPr lang="fr-FR" sz="800" dirty="0"/>
              <a:t> &lt;</a:t>
            </a:r>
            <a:r>
              <a:rPr lang="fr-FR" sz="800" dirty="0" err="1"/>
              <a:t>travelAgency</a:t>
            </a:r>
            <a:r>
              <a:rPr lang="fr-FR" sz="800" dirty="0"/>
              <a:t>&gt;</a:t>
            </a:r>
          </a:p>
          <a:p>
            <a:r>
              <a:rPr lang="fr-FR" sz="800" dirty="0"/>
              <a:t>   &lt;</a:t>
            </a:r>
            <a:r>
              <a:rPr lang="fr-FR" sz="800" dirty="0" err="1"/>
              <a:t>agencyType</a:t>
            </a:r>
            <a:r>
              <a:rPr lang="fr-FR" sz="800" dirty="0"/>
              <a:t>&gt;&lt;/</a:t>
            </a:r>
            <a:r>
              <a:rPr lang="fr-FR" sz="800" dirty="0" err="1"/>
              <a:t>agencyType</a:t>
            </a:r>
            <a:r>
              <a:rPr lang="fr-FR" sz="800" dirty="0"/>
              <a:t>&gt;</a:t>
            </a:r>
          </a:p>
          <a:p>
            <a:r>
              <a:rPr lang="fr-FR" sz="800" dirty="0"/>
              <a:t>   &lt;</a:t>
            </a:r>
            <a:r>
              <a:rPr lang="fr-FR" sz="800" dirty="0" err="1"/>
              <a:t>agencyId</a:t>
            </a:r>
            <a:r>
              <a:rPr lang="fr-FR" sz="800" dirty="0"/>
              <a:t>&gt;&lt;/</a:t>
            </a:r>
            <a:r>
              <a:rPr lang="fr-FR" sz="800" dirty="0" err="1"/>
              <a:t>agencyId</a:t>
            </a:r>
            <a:r>
              <a:rPr lang="fr-FR" sz="800" dirty="0"/>
              <a:t>&gt;</a:t>
            </a:r>
          </a:p>
          <a:p>
            <a:r>
              <a:rPr lang="fr-FR" sz="800" dirty="0"/>
              <a:t> &lt;/</a:t>
            </a:r>
            <a:r>
              <a:rPr lang="fr-FR" sz="800" dirty="0" err="1"/>
              <a:t>travelAgency</a:t>
            </a:r>
            <a:r>
              <a:rPr lang="fr-FR" sz="800" dirty="0"/>
              <a:t>&gt;</a:t>
            </a:r>
          </a:p>
          <a:p>
            <a:r>
              <a:rPr lang="fr-FR" sz="800" dirty="0">
                <a:solidFill>
                  <a:srgbClr val="FF0000"/>
                </a:solidFill>
              </a:rPr>
              <a:t> </a:t>
            </a:r>
            <a:r>
              <a:rPr lang="fr-FR" sz="800" b="1" dirty="0">
                <a:solidFill>
                  <a:srgbClr val="FF0000"/>
                </a:solidFill>
              </a:rPr>
              <a:t>&lt;</a:t>
            </a:r>
            <a:r>
              <a:rPr lang="fr-FR" sz="800" b="1" dirty="0" err="1">
                <a:solidFill>
                  <a:srgbClr val="FF0000"/>
                </a:solidFill>
              </a:rPr>
              <a:t>quotationId</a:t>
            </a:r>
            <a:r>
              <a:rPr lang="fr-FR" sz="800" b="1" dirty="0">
                <a:solidFill>
                  <a:srgbClr val="FF0000"/>
                </a:solidFill>
              </a:rPr>
              <a:t>&gt;REFUND_TICKET_001_43071253&lt;/</a:t>
            </a:r>
            <a:r>
              <a:rPr lang="fr-FR" sz="800" b="1" dirty="0" err="1">
                <a:solidFill>
                  <a:srgbClr val="FF0000"/>
                </a:solidFill>
              </a:rPr>
              <a:t>quotationId</a:t>
            </a:r>
            <a:r>
              <a:rPr lang="fr-FR" sz="800" b="1" dirty="0">
                <a:solidFill>
                  <a:srgbClr val="FF0000"/>
                </a:solidFill>
              </a:rPr>
              <a:t>&gt;</a:t>
            </a:r>
          </a:p>
          <a:p>
            <a:r>
              <a:rPr lang="fr-FR" sz="800" dirty="0"/>
              <a:t> &lt;</a:t>
            </a:r>
            <a:r>
              <a:rPr lang="fr-FR" sz="800" dirty="0" err="1"/>
              <a:t>amountByPaymentMethods</a:t>
            </a:r>
            <a:r>
              <a:rPr lang="fr-FR" sz="800" dirty="0"/>
              <a:t>&gt;</a:t>
            </a:r>
          </a:p>
          <a:p>
            <a:r>
              <a:rPr lang="fr-FR" sz="800" dirty="0"/>
              <a:t>  &lt;</a:t>
            </a:r>
            <a:r>
              <a:rPr lang="fr-FR" sz="800" dirty="0" err="1"/>
              <a:t>amountByPaymentMethod</a:t>
            </a:r>
            <a:r>
              <a:rPr lang="fr-FR" sz="800" dirty="0"/>
              <a:t>&gt;</a:t>
            </a:r>
          </a:p>
          <a:p>
            <a:r>
              <a:rPr lang="fr-FR" sz="800" dirty="0"/>
              <a:t>  </a:t>
            </a:r>
            <a:r>
              <a:rPr lang="fr-FR" sz="800" dirty="0">
                <a:solidFill>
                  <a:srgbClr val="FF0000"/>
                </a:solidFill>
              </a:rPr>
              <a:t>&lt;</a:t>
            </a:r>
            <a:r>
              <a:rPr lang="fr-FR" sz="800" dirty="0" err="1">
                <a:solidFill>
                  <a:srgbClr val="FF0000"/>
                </a:solidFill>
              </a:rPr>
              <a:t>paymentAvailableID</a:t>
            </a:r>
            <a:r>
              <a:rPr lang="fr-FR" sz="800" dirty="0">
                <a:solidFill>
                  <a:srgbClr val="FF0000"/>
                </a:solidFill>
              </a:rPr>
              <a:t>&gt;VISA&lt;/</a:t>
            </a:r>
            <a:r>
              <a:rPr lang="fr-FR" sz="800" dirty="0" err="1">
                <a:solidFill>
                  <a:srgbClr val="FF0000"/>
                </a:solidFill>
              </a:rPr>
              <a:t>paymentAvailableID</a:t>
            </a:r>
            <a:r>
              <a:rPr lang="fr-FR" sz="800" dirty="0">
                <a:solidFill>
                  <a:srgbClr val="FF0000"/>
                </a:solidFill>
              </a:rPr>
              <a:t>&gt;</a:t>
            </a:r>
          </a:p>
          <a:p>
            <a:r>
              <a:rPr lang="fr-FR" sz="800" dirty="0"/>
              <a:t>  </a:t>
            </a:r>
            <a:r>
              <a:rPr lang="fr-FR" sz="800" dirty="0">
                <a:solidFill>
                  <a:srgbClr val="FF0000"/>
                </a:solidFill>
              </a:rPr>
              <a:t>&lt;</a:t>
            </a:r>
            <a:r>
              <a:rPr lang="fr-FR" sz="800" b="1" dirty="0" err="1">
                <a:solidFill>
                  <a:srgbClr val="FF0000"/>
                </a:solidFill>
              </a:rPr>
              <a:t>amountToRefund</a:t>
            </a:r>
            <a:r>
              <a:rPr lang="fr-FR" sz="800" b="1" dirty="0">
                <a:solidFill>
                  <a:srgbClr val="FF0000"/>
                </a:solidFill>
              </a:rPr>
              <a:t>&gt;337.02&lt;</a:t>
            </a:r>
            <a:r>
              <a:rPr lang="fr-FR" sz="800" b="1" dirty="0" err="1">
                <a:solidFill>
                  <a:srgbClr val="FF0000"/>
                </a:solidFill>
              </a:rPr>
              <a:t>amountToRefund</a:t>
            </a:r>
            <a:r>
              <a:rPr lang="fr-FR" sz="800" b="1" dirty="0">
                <a:solidFill>
                  <a:srgbClr val="FF0000"/>
                </a:solidFill>
              </a:rPr>
              <a:t>&gt;</a:t>
            </a:r>
          </a:p>
          <a:p>
            <a:r>
              <a:rPr lang="fr-FR" sz="800" b="1" dirty="0">
                <a:solidFill>
                  <a:srgbClr val="FF0000"/>
                </a:solidFill>
              </a:rPr>
              <a:t>  &lt;</a:t>
            </a:r>
            <a:r>
              <a:rPr lang="fr-FR" sz="800" b="1" dirty="0" err="1">
                <a:solidFill>
                  <a:srgbClr val="FF0000"/>
                </a:solidFill>
              </a:rPr>
              <a:t>typeOfRefund</a:t>
            </a:r>
            <a:r>
              <a:rPr lang="fr-FR" sz="800" b="1" dirty="0">
                <a:solidFill>
                  <a:srgbClr val="FF0000"/>
                </a:solidFill>
              </a:rPr>
              <a:t>&gt;STANDARD&lt;/</a:t>
            </a:r>
            <a:r>
              <a:rPr lang="fr-FR" sz="800" b="1" dirty="0" err="1">
                <a:solidFill>
                  <a:srgbClr val="FF0000"/>
                </a:solidFill>
              </a:rPr>
              <a:t>typeOfRefund</a:t>
            </a:r>
            <a:r>
              <a:rPr lang="fr-FR" sz="800" b="1" dirty="0">
                <a:solidFill>
                  <a:srgbClr val="FF0000"/>
                </a:solidFill>
              </a:rPr>
              <a:t>&gt;</a:t>
            </a:r>
          </a:p>
          <a:p>
            <a:r>
              <a:rPr lang="fr-FR" sz="800" dirty="0"/>
              <a:t>  &lt;</a:t>
            </a:r>
            <a:r>
              <a:rPr lang="fr-FR" sz="800" dirty="0" err="1"/>
              <a:t>alternateRefundMode</a:t>
            </a:r>
            <a:r>
              <a:rPr lang="fr-FR" sz="800" dirty="0"/>
              <a:t>&gt;</a:t>
            </a:r>
          </a:p>
          <a:p>
            <a:r>
              <a:rPr lang="fr-FR" sz="800" dirty="0"/>
              <a:t>  &lt;</a:t>
            </a:r>
            <a:r>
              <a:rPr lang="fr-FR" sz="800" dirty="0" err="1"/>
              <a:t>refundByBankTransfer</a:t>
            </a:r>
            <a:r>
              <a:rPr lang="fr-FR" sz="800" dirty="0"/>
              <a:t>&gt;</a:t>
            </a:r>
          </a:p>
          <a:p>
            <a:r>
              <a:rPr lang="fr-FR" sz="800" dirty="0"/>
              <a:t>   &lt;</a:t>
            </a:r>
            <a:r>
              <a:rPr lang="fr-FR" sz="800" dirty="0" err="1"/>
              <a:t>customerCountry</a:t>
            </a:r>
            <a:r>
              <a:rPr lang="fr-FR" sz="800" dirty="0"/>
              <a:t>&gt;XXX&lt;/</a:t>
            </a:r>
            <a:r>
              <a:rPr lang="fr-FR" sz="800" dirty="0" err="1"/>
              <a:t>customerCountry</a:t>
            </a:r>
            <a:r>
              <a:rPr lang="fr-FR" sz="800" dirty="0"/>
              <a:t>&gt;</a:t>
            </a:r>
          </a:p>
          <a:p>
            <a:r>
              <a:rPr lang="fr-FR" sz="800" dirty="0"/>
              <a:t>   &lt;</a:t>
            </a:r>
            <a:r>
              <a:rPr lang="fr-FR" sz="800" dirty="0" err="1"/>
              <a:t>bankName</a:t>
            </a:r>
            <a:r>
              <a:rPr lang="fr-FR" sz="800" dirty="0"/>
              <a:t>&gt;XX&lt;/</a:t>
            </a:r>
            <a:r>
              <a:rPr lang="fr-FR" sz="800" dirty="0" err="1"/>
              <a:t>bankName</a:t>
            </a:r>
            <a:r>
              <a:rPr lang="fr-FR" sz="800" dirty="0"/>
              <a:t>&gt;</a:t>
            </a:r>
          </a:p>
          <a:p>
            <a:r>
              <a:rPr lang="fr-FR" sz="800" dirty="0"/>
              <a:t>   &lt;</a:t>
            </a:r>
            <a:r>
              <a:rPr lang="fr-FR" sz="800" dirty="0" err="1"/>
              <a:t>accountHolderName</a:t>
            </a:r>
            <a:r>
              <a:rPr lang="fr-FR" sz="800" dirty="0"/>
              <a:t>&gt;XX&lt;/</a:t>
            </a:r>
            <a:r>
              <a:rPr lang="fr-FR" sz="800" dirty="0" err="1"/>
              <a:t>accountHolderName</a:t>
            </a:r>
            <a:r>
              <a:rPr lang="fr-FR" sz="800" dirty="0"/>
              <a:t>&gt;</a:t>
            </a:r>
          </a:p>
          <a:p>
            <a:r>
              <a:rPr lang="fr-FR" sz="800" dirty="0"/>
              <a:t>   &lt;</a:t>
            </a:r>
            <a:r>
              <a:rPr lang="fr-FR" sz="800" dirty="0" err="1"/>
              <a:t>bankAccountNumber</a:t>
            </a:r>
            <a:r>
              <a:rPr lang="fr-FR" sz="800" dirty="0"/>
              <a:t>&gt;XXXXXXX&lt;/</a:t>
            </a:r>
            <a:r>
              <a:rPr lang="fr-FR" sz="800" dirty="0" err="1"/>
              <a:t>bankAccountNumber</a:t>
            </a:r>
            <a:r>
              <a:rPr lang="fr-FR" sz="800" dirty="0"/>
              <a:t>&gt;</a:t>
            </a:r>
          </a:p>
          <a:p>
            <a:r>
              <a:rPr lang="fr-FR" sz="800" dirty="0"/>
              <a:t>   &lt;</a:t>
            </a:r>
            <a:r>
              <a:rPr lang="fr-FR" sz="800" dirty="0" err="1"/>
              <a:t>bankCity</a:t>
            </a:r>
            <a:r>
              <a:rPr lang="fr-FR" sz="800" dirty="0"/>
              <a:t>&gt;Canberra&lt;/</a:t>
            </a:r>
            <a:r>
              <a:rPr lang="fr-FR" sz="800" dirty="0" err="1"/>
              <a:t>bankCity</a:t>
            </a:r>
            <a:r>
              <a:rPr lang="fr-FR" sz="800" dirty="0"/>
              <a:t>&gt;</a:t>
            </a:r>
          </a:p>
          <a:p>
            <a:r>
              <a:rPr lang="fr-FR" sz="800" dirty="0"/>
              <a:t>   &lt;</a:t>
            </a:r>
            <a:r>
              <a:rPr lang="fr-FR" sz="800" dirty="0" err="1"/>
              <a:t>SWIFTcode</a:t>
            </a:r>
            <a:r>
              <a:rPr lang="fr-FR" sz="800" dirty="0"/>
              <a:t>&gt;&lt;/</a:t>
            </a:r>
            <a:r>
              <a:rPr lang="fr-FR" sz="800" dirty="0" err="1"/>
              <a:t>SWIFTcode</a:t>
            </a:r>
            <a:r>
              <a:rPr lang="fr-FR" sz="800" dirty="0"/>
              <a:t>&gt;</a:t>
            </a:r>
          </a:p>
          <a:p>
            <a:r>
              <a:rPr lang="fr-FR" sz="800" dirty="0"/>
              <a:t>   &lt;</a:t>
            </a:r>
            <a:r>
              <a:rPr lang="fr-FR" sz="800" dirty="0" err="1"/>
              <a:t>branchCode</a:t>
            </a:r>
            <a:r>
              <a:rPr lang="fr-FR" sz="800" dirty="0"/>
              <a:t>&gt;&lt;/</a:t>
            </a:r>
            <a:r>
              <a:rPr lang="fr-FR" sz="800" dirty="0" err="1"/>
              <a:t>branchCode</a:t>
            </a:r>
            <a:r>
              <a:rPr lang="fr-FR" sz="800" dirty="0"/>
              <a:t>&gt;</a:t>
            </a:r>
          </a:p>
          <a:p>
            <a:r>
              <a:rPr lang="fr-FR" sz="800" dirty="0"/>
              <a:t>   &lt;</a:t>
            </a:r>
            <a:r>
              <a:rPr lang="fr-FR" sz="800" dirty="0" err="1"/>
              <a:t>bankCode</a:t>
            </a:r>
            <a:r>
              <a:rPr lang="fr-FR" sz="800" dirty="0"/>
              <a:t>&gt;&lt;/</a:t>
            </a:r>
            <a:r>
              <a:rPr lang="fr-FR" sz="800" dirty="0" err="1"/>
              <a:t>bankCode</a:t>
            </a:r>
            <a:r>
              <a:rPr lang="fr-FR" sz="800" dirty="0"/>
              <a:t>&gt;</a:t>
            </a:r>
          </a:p>
          <a:p>
            <a:r>
              <a:rPr lang="fr-FR" sz="800" dirty="0"/>
              <a:t>   &lt;</a:t>
            </a:r>
            <a:r>
              <a:rPr lang="fr-FR" sz="800" dirty="0" err="1"/>
              <a:t>bankChequeDigit</a:t>
            </a:r>
            <a:r>
              <a:rPr lang="fr-FR" sz="800" dirty="0"/>
              <a:t>&gt;&lt;/</a:t>
            </a:r>
            <a:r>
              <a:rPr lang="fr-FR" sz="800" dirty="0" err="1"/>
              <a:t>bankChequeDigit</a:t>
            </a:r>
            <a:r>
              <a:rPr lang="fr-FR" sz="800" dirty="0"/>
              <a:t>&gt;</a:t>
            </a:r>
          </a:p>
          <a:p>
            <a:r>
              <a:rPr lang="fr-FR" sz="800" dirty="0"/>
              <a:t>  &lt;/</a:t>
            </a:r>
            <a:r>
              <a:rPr lang="fr-FR" sz="800" dirty="0" err="1"/>
              <a:t>refundByBankTransfer</a:t>
            </a:r>
            <a:r>
              <a:rPr lang="fr-FR" sz="800" dirty="0"/>
              <a:t> &gt;</a:t>
            </a:r>
          </a:p>
          <a:p>
            <a:r>
              <a:rPr lang="fr-FR" sz="800" dirty="0"/>
              <a:t> &lt;/</a:t>
            </a:r>
            <a:r>
              <a:rPr lang="fr-FR" sz="800" dirty="0" err="1"/>
              <a:t>alternateRefundMode</a:t>
            </a:r>
            <a:r>
              <a:rPr lang="fr-FR" sz="800" dirty="0"/>
              <a:t>&gt;</a:t>
            </a:r>
          </a:p>
          <a:p>
            <a:r>
              <a:rPr lang="fr-FR" sz="800" dirty="0"/>
              <a:t> &lt;/</a:t>
            </a:r>
            <a:r>
              <a:rPr lang="fr-FR" sz="800" dirty="0" err="1"/>
              <a:t>amountByPaymentMethod</a:t>
            </a:r>
            <a:r>
              <a:rPr lang="fr-FR" sz="800" dirty="0"/>
              <a:t>&gt;</a:t>
            </a:r>
          </a:p>
          <a:p>
            <a:r>
              <a:rPr lang="fr-FR" sz="800" dirty="0"/>
              <a:t> &lt;/</a:t>
            </a:r>
            <a:r>
              <a:rPr lang="fr-FR" sz="800" dirty="0" err="1"/>
              <a:t>amountByPaymentMethods</a:t>
            </a:r>
            <a:r>
              <a:rPr lang="fr-FR" sz="800" dirty="0"/>
              <a:t>&gt;</a:t>
            </a:r>
          </a:p>
          <a:p>
            <a:r>
              <a:rPr lang="fr-FR" sz="800" dirty="0"/>
              <a:t>  &lt;shippingInformation&gt;...&lt;/shippingInformation&gt;</a:t>
            </a:r>
          </a:p>
          <a:p>
            <a:r>
              <a:rPr lang="fr-FR" sz="800" dirty="0"/>
              <a:t>&lt;/</a:t>
            </a:r>
            <a:r>
              <a:rPr lang="fr-FR" sz="800" dirty="0" err="1"/>
              <a:t>request</a:t>
            </a:r>
            <a:r>
              <a:rPr lang="fr-FR" sz="800" dirty="0"/>
              <a:t>&gt;</a:t>
            </a:r>
          </a:p>
        </p:txBody>
      </p:sp>
    </p:spTree>
    <p:extLst>
      <p:ext uri="{BB962C8B-B14F-4D97-AF65-F5344CB8AC3E}">
        <p14:creationId xmlns:p14="http://schemas.microsoft.com/office/powerpoint/2010/main" val="24128126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AfterSalesValidation</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166</a:t>
            </a:fld>
            <a:endParaRPr lang="en-US" dirty="0"/>
          </a:p>
        </p:txBody>
      </p:sp>
      <p:sp>
        <p:nvSpPr>
          <p:cNvPr id="6" name="Rectangle 5"/>
          <p:cNvSpPr/>
          <p:nvPr/>
        </p:nvSpPr>
        <p:spPr>
          <a:xfrm>
            <a:off x="540346" y="1178904"/>
            <a:ext cx="3420380" cy="4078039"/>
          </a:xfrm>
          <a:prstGeom prst="rect">
            <a:avLst/>
          </a:prstGeom>
        </p:spPr>
        <p:txBody>
          <a:bodyPr wrap="square">
            <a:spAutoFit/>
          </a:bodyPr>
          <a:lstStyle/>
          <a:p>
            <a:r>
              <a:rPr lang="fr-FR" sz="700" dirty="0"/>
              <a:t>&lt;response&gt;</a:t>
            </a:r>
          </a:p>
          <a:p>
            <a:r>
              <a:rPr lang="fr-FR" sz="700" dirty="0"/>
              <a:t>&lt;header&gt;</a:t>
            </a:r>
          </a:p>
          <a:p>
            <a:r>
              <a:rPr lang="fr-FR" sz="700" dirty="0"/>
              <a:t>&lt;serverTimestamp&gt;Tue Mar 28 11:19:27 CEST 2017&lt;/serverTimestamp&gt;</a:t>
            </a:r>
          </a:p>
          <a:p>
            <a:r>
              <a:rPr lang="fr-FR" sz="700" dirty="0"/>
              <a:t>&lt;/header&gt;</a:t>
            </a:r>
          </a:p>
          <a:p>
            <a:r>
              <a:rPr lang="fr-FR" sz="700" dirty="0"/>
              <a:t>&lt;content&gt;</a:t>
            </a:r>
          </a:p>
          <a:p>
            <a:r>
              <a:rPr lang="fr-FR" sz="700" dirty="0"/>
              <a:t>&lt;afterSalesValidationServiceContentList&gt;</a:t>
            </a:r>
          </a:p>
          <a:p>
            <a:r>
              <a:rPr lang="fr-FR" sz="700" dirty="0"/>
              <a:t>&lt;afterSalesValidationContent&gt;</a:t>
            </a:r>
          </a:p>
          <a:p>
            <a:r>
              <a:rPr lang="fr-FR" sz="700" dirty="0"/>
              <a:t>&lt;</a:t>
            </a:r>
            <a:r>
              <a:rPr lang="fr-FR" sz="700" dirty="0">
                <a:solidFill>
                  <a:srgbClr val="FF0000"/>
                </a:solidFill>
              </a:rPr>
              <a:t>afterSalesOperationStatus&gt;REFUNDABLE&lt;/afterSalesOperationStatus&gt;</a:t>
            </a:r>
          </a:p>
          <a:p>
            <a:r>
              <a:rPr lang="fr-FR" sz="700" dirty="0">
                <a:solidFill>
                  <a:srgbClr val="FF0000"/>
                </a:solidFill>
              </a:rPr>
              <a:t>&lt;bookingID&gt;43072618&lt;/bookingID&gt;</a:t>
            </a:r>
          </a:p>
          <a:p>
            <a:r>
              <a:rPr lang="fr-FR" sz="700" b="1" dirty="0">
                <a:solidFill>
                  <a:srgbClr val="FF0000"/>
                </a:solidFill>
              </a:rPr>
              <a:t>&lt;bookingStatus&gt;REFUND_STATUS&lt;/bookingStatus&gt;</a:t>
            </a:r>
          </a:p>
          <a:p>
            <a:r>
              <a:rPr lang="fr-FR" sz="700" dirty="0">
                <a:solidFill>
                  <a:srgbClr val="000000"/>
                </a:solidFill>
              </a:rPr>
              <a:t>&lt;newChildBookingID/&gt;</a:t>
            </a:r>
          </a:p>
          <a:p>
            <a:r>
              <a:rPr lang="fr-FR" sz="700" dirty="0"/>
              <a:t>&lt;newChildBookingStatus/&gt;</a:t>
            </a:r>
          </a:p>
          <a:p>
            <a:r>
              <a:rPr lang="fr-FR" sz="700" dirty="0"/>
              <a:t>&lt;amountDueOnNewChildBooking&gt;</a:t>
            </a:r>
          </a:p>
          <a:p>
            <a:r>
              <a:rPr lang="fr-FR" sz="700" dirty="0"/>
              <a:t>&lt;currencyCode/&gt;</a:t>
            </a:r>
          </a:p>
          <a:p>
            <a:r>
              <a:rPr lang="fr-FR" sz="700" dirty="0"/>
              <a:t>&lt;amount/&gt;</a:t>
            </a:r>
          </a:p>
          <a:p>
            <a:r>
              <a:rPr lang="fr-FR" sz="700" dirty="0"/>
              <a:t>&lt;/amountDueOnNewChildBooking&gt;</a:t>
            </a:r>
          </a:p>
          <a:p>
            <a:r>
              <a:rPr lang="fr-FR" sz="700" dirty="0"/>
              <a:t>&lt;refundedAmount&gt;</a:t>
            </a:r>
          </a:p>
          <a:p>
            <a:r>
              <a:rPr lang="fr-FR" sz="700" dirty="0"/>
              <a:t>&lt;currencyCode&gt;EUR&lt;/currencyCode&gt;</a:t>
            </a:r>
          </a:p>
          <a:p>
            <a:r>
              <a:rPr lang="fr-FR" sz="700" dirty="0"/>
              <a:t>&lt;amount&gt;337.02&lt;/amount&gt;</a:t>
            </a:r>
          </a:p>
          <a:p>
            <a:r>
              <a:rPr lang="fr-FR" sz="700" dirty="0"/>
              <a:t>&lt;/refundedAmount&gt;</a:t>
            </a:r>
          </a:p>
          <a:p>
            <a:r>
              <a:rPr lang="fr-FR" sz="700" dirty="0"/>
              <a:t>&lt;creditNoteInformation&gt;</a:t>
            </a:r>
          </a:p>
          <a:p>
            <a:r>
              <a:rPr lang="fr-FR" sz="700" dirty="0"/>
              <a:t>&lt;creditNoteInvoiceHeaderDetails&gt;</a:t>
            </a:r>
          </a:p>
          <a:p>
            <a:r>
              <a:rPr lang="fr-FR" sz="700" dirty="0"/>
              <a:t>&lt;invoiceAddress&gt;</a:t>
            </a:r>
          </a:p>
          <a:p>
            <a:r>
              <a:rPr lang="fr-FR" sz="700" dirty="0"/>
              <a:t> &lt;travelAgentCompanyName&gt;XX&lt;/travelAgentCompanyName&gt;</a:t>
            </a:r>
          </a:p>
          <a:p>
            <a:r>
              <a:rPr lang="fr-FR" sz="700" dirty="0"/>
              <a:t>&lt;consumerAddress1&gt;XXX&lt;/consumerAddress1&gt;</a:t>
            </a:r>
          </a:p>
          <a:p>
            <a:r>
              <a:rPr lang="fr-FR" sz="700" dirty="0"/>
              <a:t>&lt;consumerCity&gt;XX&lt;/consumerCity&gt;</a:t>
            </a:r>
          </a:p>
          <a:p>
            <a:r>
              <a:rPr lang="fr-FR" sz="700" dirty="0"/>
              <a:t>&lt;consumerState&gt;XX&lt;/consumerState&gt;</a:t>
            </a:r>
          </a:p>
          <a:p>
            <a:r>
              <a:rPr lang="fr-FR" sz="700" dirty="0"/>
              <a:t>&lt;consumerPostCode/&gt;</a:t>
            </a:r>
          </a:p>
          <a:p>
            <a:r>
              <a:rPr lang="fr-FR" sz="700" dirty="0"/>
              <a:t>&lt;consumerCountry&gt;XX&lt;/consumerCountry&gt;</a:t>
            </a:r>
          </a:p>
          <a:p>
            <a:r>
              <a:rPr lang="fr-FR" sz="700" dirty="0"/>
              <a:t>&lt;/invoiceAddress&gt;</a:t>
            </a:r>
          </a:p>
          <a:p>
            <a:r>
              <a:rPr lang="fr-FR" sz="700" dirty="0"/>
              <a:t>&lt;deliveryAddress&gt;...&lt;/deliveryAddress&gt;</a:t>
            </a:r>
          </a:p>
          <a:p>
            <a:r>
              <a:rPr lang="fr-FR" sz="700" dirty="0"/>
              <a:t>&lt;invoiceDate&gt;03/28/2017&lt;/invoiceDate&gt;</a:t>
            </a:r>
          </a:p>
          <a:p>
            <a:r>
              <a:rPr lang="fr-FR" sz="700" dirty="0"/>
              <a:t>&lt;rE4AAccountNumber/&gt;</a:t>
            </a:r>
          </a:p>
          <a:p>
            <a:r>
              <a:rPr lang="fr-FR" sz="700" dirty="0"/>
              <a:t>&lt;invoiceNumber&gt;1603618&lt;/invoiceNumber&gt;</a:t>
            </a:r>
          </a:p>
          <a:p>
            <a:r>
              <a:rPr lang="fr-FR" sz="700" dirty="0"/>
              <a:t>&lt;/creditNoteInvoiceHeaderDetails&gt;</a:t>
            </a:r>
          </a:p>
          <a:p>
            <a:r>
              <a:rPr lang="fr-FR" sz="700" dirty="0"/>
              <a:t>				</a:t>
            </a:r>
          </a:p>
        </p:txBody>
      </p:sp>
      <p:sp>
        <p:nvSpPr>
          <p:cNvPr id="7" name="Rectangle 6"/>
          <p:cNvSpPr/>
          <p:nvPr/>
        </p:nvSpPr>
        <p:spPr>
          <a:xfrm>
            <a:off x="4570136" y="508660"/>
            <a:ext cx="3233526" cy="4647426"/>
          </a:xfrm>
          <a:prstGeom prst="rect">
            <a:avLst/>
          </a:prstGeom>
        </p:spPr>
        <p:txBody>
          <a:bodyPr wrap="square">
            <a:spAutoFit/>
          </a:bodyPr>
          <a:lstStyle/>
          <a:p>
            <a:r>
              <a:rPr lang="fr-FR" sz="800" dirty="0"/>
              <a:t>&lt;creditNotePaymentSummaryDetail&gt;</a:t>
            </a:r>
          </a:p>
          <a:p>
            <a:r>
              <a:rPr lang="fr-FR" sz="800" dirty="0"/>
              <a:t>&lt;productPrice&gt;337.02&lt;/productPrice&gt;</a:t>
            </a:r>
          </a:p>
          <a:p>
            <a:r>
              <a:rPr lang="fr-FR" sz="800" dirty="0"/>
              <a:t>&lt;commissionPaid&gt;6.98&lt;/commissionPaid&gt;</a:t>
            </a:r>
          </a:p>
          <a:p>
            <a:r>
              <a:rPr lang="fr-FR" sz="800" dirty="0"/>
              <a:t>&lt;amountDue&gt;337.02&lt;/amountDue&gt;</a:t>
            </a:r>
          </a:p>
          <a:p>
            <a:r>
              <a:rPr lang="fr-FR" sz="800" dirty="0"/>
              <a:t>&lt;amountPaidInFull&gt;342.02&lt;/amountPaidInFull&gt;</a:t>
            </a:r>
          </a:p>
          <a:p>
            <a:r>
              <a:rPr lang="fr-FR" sz="800" dirty="0"/>
              <a:t>&lt;totalNet&gt;0.0&lt;/totalNet&gt;</a:t>
            </a:r>
          </a:p>
          <a:p>
            <a:r>
              <a:rPr lang="fr-FR" sz="800" dirty="0"/>
              <a:t>&lt;totalVat&gt;0.0&lt;/totalVat&gt;</a:t>
            </a:r>
          </a:p>
          <a:p>
            <a:r>
              <a:rPr lang="fr-FR" sz="800" dirty="0"/>
              <a:t>&lt;invoiceTotal&gt;337.02&lt;/invoiceTotal&gt;</a:t>
            </a:r>
          </a:p>
          <a:p>
            <a:r>
              <a:rPr lang="fr-FR" sz="800" dirty="0"/>
              <a:t>&lt;paymentTypes&gt;</a:t>
            </a:r>
          </a:p>
          <a:p>
            <a:r>
              <a:rPr lang="fr-FR" sz="800" dirty="0"/>
              <a:t>&lt;paymentType&gt;</a:t>
            </a:r>
          </a:p>
          <a:p>
            <a:r>
              <a:rPr lang="fr-FR" sz="800" dirty="0"/>
              <a:t>&lt;paymentAvailableID&gt;1&lt;/paymentAvailableID&gt;</a:t>
            </a:r>
          </a:p>
          <a:p>
            <a:r>
              <a:rPr lang="fr-FR" sz="800" b="1" dirty="0">
                <a:solidFill>
                  <a:srgbClr val="FF0000"/>
                </a:solidFill>
              </a:rPr>
              <a:t>&lt;paymentAvailableType&gt;ALLOWANCE_PAYMENT&lt;/paymentAvailableType&gt;</a:t>
            </a:r>
          </a:p>
          <a:p>
            <a:r>
              <a:rPr lang="fr-FR" sz="800" b="1" dirty="0">
                <a:solidFill>
                  <a:srgbClr val="FF0000"/>
                </a:solidFill>
              </a:rPr>
              <a:t>&lt;paymentAvailableName&gt;Allowance&lt;/paymentAvailableName&gt;</a:t>
            </a:r>
          </a:p>
          <a:p>
            <a:r>
              <a:rPr lang="fr-FR" sz="800" dirty="0"/>
              <a:t>&lt;amountPaid&gt;</a:t>
            </a:r>
          </a:p>
          <a:p>
            <a:r>
              <a:rPr lang="fr-FR" sz="800" dirty="0">
                <a:solidFill>
                  <a:srgbClr val="FF0000"/>
                </a:solidFill>
              </a:rPr>
              <a:t>&lt;currencyCode&gt;EUR&lt;/currencyCode&gt;</a:t>
            </a:r>
          </a:p>
          <a:p>
            <a:r>
              <a:rPr lang="fr-FR" sz="800" dirty="0">
                <a:solidFill>
                  <a:srgbClr val="FF0000"/>
                </a:solidFill>
              </a:rPr>
              <a:t>&lt;amount&gt;337.02&lt;/amount&gt;</a:t>
            </a:r>
          </a:p>
          <a:p>
            <a:r>
              <a:rPr lang="fr-FR" sz="800" dirty="0"/>
              <a:t>&lt;/amountPaid&gt;</a:t>
            </a:r>
          </a:p>
          <a:p>
            <a:r>
              <a:rPr lang="fr-FR" sz="800" dirty="0"/>
              <a:t>&lt;/paymentType&gt;</a:t>
            </a:r>
          </a:p>
          <a:p>
            <a:r>
              <a:rPr lang="fr-FR" sz="800" dirty="0"/>
              <a:t>&lt;/paymentTypes&gt;</a:t>
            </a:r>
          </a:p>
          <a:p>
            <a:r>
              <a:rPr lang="fr-FR" sz="800" dirty="0"/>
              <a:t>&lt;/creditNotePaymentSummaryDetail&gt;</a:t>
            </a:r>
          </a:p>
          <a:p>
            <a:r>
              <a:rPr lang="fr-FR" sz="800" dirty="0"/>
              <a:t>&lt;invoicedProducts&gt;</a:t>
            </a:r>
          </a:p>
          <a:p>
            <a:r>
              <a:rPr lang="fr-FR" sz="800" dirty="0"/>
              <a:t>&lt;invoicedProduct&gt;</a:t>
            </a:r>
          </a:p>
          <a:p>
            <a:r>
              <a:rPr lang="fr-FR" sz="800" dirty="0"/>
              <a:t>&lt;ticketNumberID&gt;115793752&lt;/ticketNumberID&gt;</a:t>
            </a:r>
          </a:p>
          <a:p>
            <a:r>
              <a:rPr lang="fr-FR" sz="800" dirty="0"/>
              <a:t>&lt;paxName&gt;Paul Lenton&lt;/paxName&gt;</a:t>
            </a:r>
          </a:p>
          <a:p>
            <a:r>
              <a:rPr lang="fr-FR" sz="800" dirty="0"/>
              <a:t>&lt;productDescription&gt;JOURNEY&lt;/productDescription&gt;</a:t>
            </a:r>
          </a:p>
          <a:p>
            <a:r>
              <a:rPr lang="fr-FR" sz="800" dirty="0"/>
              <a:t>&lt;price&gt;135.0&lt;/price&gt;</a:t>
            </a:r>
          </a:p>
          <a:p>
            <a:r>
              <a:rPr lang="fr-FR" sz="800" dirty="0"/>
              <a:t>&lt;quantity&gt;0&lt;/quantity&gt;</a:t>
            </a:r>
          </a:p>
          <a:p>
            <a:r>
              <a:rPr lang="fr-FR" sz="800" dirty="0"/>
              <a:t>&lt;totalPrice&gt;135.0&lt;/totalPrice&gt;</a:t>
            </a:r>
          </a:p>
          <a:p>
            <a:r>
              <a:rPr lang="fr-FR" sz="800" dirty="0"/>
              <a:t>&lt;/invoicedProduct&gt;</a:t>
            </a:r>
          </a:p>
          <a:p>
            <a:r>
              <a:rPr lang="fr-FR" sz="800" dirty="0"/>
              <a:t>&lt;/invoicedProducts&gt;</a:t>
            </a:r>
          </a:p>
          <a:p>
            <a:r>
              <a:rPr lang="fr-FR" sz="800" dirty="0"/>
              <a:t>&lt;/creditNoteInformation&gt;</a:t>
            </a:r>
          </a:p>
          <a:p>
            <a:r>
              <a:rPr lang="fr-FR" sz="800" dirty="0"/>
              <a:t>&lt;/afterSalesValidationContent&gt;</a:t>
            </a:r>
          </a:p>
          <a:p>
            <a:r>
              <a:rPr lang="fr-FR" sz="800" dirty="0"/>
              <a:t>&lt;/afterSalesValidationServiceContentList&gt;</a:t>
            </a:r>
          </a:p>
          <a:p>
            <a:r>
              <a:rPr lang="fr-FR" sz="800" dirty="0"/>
              <a:t>&lt;/content&gt;</a:t>
            </a:r>
          </a:p>
          <a:p>
            <a:r>
              <a:rPr lang="fr-FR" sz="800" dirty="0"/>
              <a:t>&lt;/response&gt;</a:t>
            </a:r>
          </a:p>
        </p:txBody>
      </p:sp>
    </p:spTree>
    <p:extLst>
      <p:ext uri="{BB962C8B-B14F-4D97-AF65-F5344CB8AC3E}">
        <p14:creationId xmlns:p14="http://schemas.microsoft.com/office/powerpoint/2010/main" val="43664537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6. Refund booking</a:t>
            </a:r>
          </a:p>
          <a:p>
            <a:endParaRPr lang="en-US" sz="1900" cap="none"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167</a:t>
            </a:fld>
            <a:endParaRPr lang="en-US" dirty="0"/>
          </a:p>
        </p:txBody>
      </p:sp>
      <p:sp>
        <p:nvSpPr>
          <p:cNvPr id="6" name="矩形 5"/>
          <p:cNvSpPr/>
          <p:nvPr/>
        </p:nvSpPr>
        <p:spPr>
          <a:xfrm>
            <a:off x="1116410" y="2176500"/>
            <a:ext cx="7596844" cy="338554"/>
          </a:xfrm>
          <a:prstGeom prst="rect">
            <a:avLst/>
          </a:prstGeom>
        </p:spPr>
        <p:txBody>
          <a:bodyPr wrap="square">
            <a:spAutoFit/>
          </a:bodyPr>
          <a:lstStyle/>
          <a:p>
            <a:r>
              <a:rPr lang="fr-FR" altLang="zh-CN" b="1" dirty="0">
                <a:solidFill>
                  <a:srgbClr val="912A75"/>
                </a:solidFill>
              </a:rPr>
              <a:t>Partitial refund: PTP Paris-London, one way, one adult, TOD</a:t>
            </a:r>
          </a:p>
        </p:txBody>
      </p:sp>
    </p:spTree>
    <p:extLst>
      <p:ext uri="{BB962C8B-B14F-4D97-AF65-F5344CB8AC3E}">
        <p14:creationId xmlns:p14="http://schemas.microsoft.com/office/powerpoint/2010/main" val="6219423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168</a:t>
            </a:fld>
            <a:endParaRPr lang="en-US" dirty="0"/>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631339" y="1590330"/>
            <a:ext cx="1956820" cy="3287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sp>
        <p:nvSpPr>
          <p:cNvPr id="19" name="Rectangle 15"/>
          <p:cNvSpPr/>
          <p:nvPr/>
        </p:nvSpPr>
        <p:spPr bwMode="auto">
          <a:xfrm>
            <a:off x="640706" y="1591206"/>
            <a:ext cx="1906904" cy="1809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9" name="Rectangle 1"/>
          <p:cNvSpPr/>
          <p:nvPr/>
        </p:nvSpPr>
        <p:spPr>
          <a:xfrm>
            <a:off x="2837453" y="1492424"/>
            <a:ext cx="5833368" cy="1631216"/>
          </a:xfrm>
          <a:prstGeom prst="rect">
            <a:avLst/>
          </a:prstGeom>
        </p:spPr>
        <p:txBody>
          <a:bodyPr wrap="square">
            <a:spAutoFit/>
          </a:bodyPr>
          <a:lstStyle/>
          <a:p>
            <a:r>
              <a:rPr lang="fr-FR" sz="1000" dirty="0"/>
              <a:t>&lt;</a:t>
            </a:r>
            <a:r>
              <a:rPr lang="fr-FR" sz="1000" dirty="0" err="1"/>
              <a:t>request</a:t>
            </a:r>
            <a:r>
              <a:rPr lang="fr-FR" sz="1000" dirty="0"/>
              <a:t> </a:t>
            </a:r>
            <a:r>
              <a:rPr lang="fr-FR" sz="1000" dirty="0" err="1"/>
              <a:t>serviceName</a:t>
            </a:r>
            <a:r>
              <a:rPr lang="fr-FR" sz="1000" dirty="0"/>
              <a:t>="</a:t>
            </a:r>
            <a:r>
              <a:rPr lang="fr-FR" sz="1000" dirty="0" err="1"/>
              <a:t>AfterSalesBookingDetailSearch</a:t>
            </a:r>
            <a:r>
              <a:rPr lang="fr-FR" sz="1000" dirty="0"/>
              <a:t>"&gt;</a:t>
            </a:r>
          </a:p>
          <a:p>
            <a:r>
              <a:rPr lang="fr-FR" sz="1000" dirty="0"/>
              <a:t>  	&lt;key&gt;</a:t>
            </a:r>
            <a:r>
              <a:rPr lang="fr-FR" altLang="zh-CN" sz="1000" dirty="0"/>
              <a:t>Agent WS Key</a:t>
            </a:r>
            <a:r>
              <a:rPr lang="fr-FR" sz="1000" dirty="0"/>
              <a:t>&lt;key&gt;</a:t>
            </a:r>
          </a:p>
          <a:p>
            <a:r>
              <a:rPr lang="fr-FR" sz="1000" dirty="0"/>
              <a:t>  	&lt;locale&gt;en_US&lt;/locale&gt;</a:t>
            </a:r>
          </a:p>
          <a:p>
            <a:r>
              <a:rPr lang="fr-FR" sz="1000" dirty="0"/>
              <a:t>  	&lt;style&gt;&lt;/style&gt;</a:t>
            </a:r>
          </a:p>
          <a:p>
            <a:r>
              <a:rPr lang="fr-FR" sz="1000" dirty="0"/>
              <a:t>  	&lt;</a:t>
            </a:r>
            <a:r>
              <a:rPr lang="fr-FR" sz="1000" dirty="0" err="1"/>
              <a:t>travelAgency</a:t>
            </a:r>
            <a:r>
              <a:rPr lang="fr-FR" sz="1000" dirty="0"/>
              <a:t>&gt;</a:t>
            </a:r>
          </a:p>
          <a:p>
            <a:r>
              <a:rPr lang="fr-FR" sz="1000" dirty="0"/>
              <a:t>   	 &lt;</a:t>
            </a:r>
            <a:r>
              <a:rPr lang="fr-FR" sz="1000" dirty="0" err="1"/>
              <a:t>agencyType</a:t>
            </a:r>
            <a:r>
              <a:rPr lang="fr-FR" sz="1000" dirty="0"/>
              <a:t>&gt;&lt;</a:t>
            </a:r>
            <a:r>
              <a:rPr lang="fr-FR" sz="1000" dirty="0" err="1"/>
              <a:t>agencyType</a:t>
            </a:r>
            <a:r>
              <a:rPr lang="fr-FR" sz="1000" dirty="0"/>
              <a:t>&gt;</a:t>
            </a:r>
          </a:p>
          <a:p>
            <a:r>
              <a:rPr lang="fr-FR" sz="1000" dirty="0"/>
              <a:t>   	 &lt;</a:t>
            </a:r>
            <a:r>
              <a:rPr lang="fr-FR" sz="1000" dirty="0" err="1"/>
              <a:t>agencyId</a:t>
            </a:r>
            <a:r>
              <a:rPr lang="fr-FR" sz="1000" dirty="0"/>
              <a:t>&gt;&lt;</a:t>
            </a:r>
            <a:r>
              <a:rPr lang="fr-FR" sz="1000" dirty="0" err="1"/>
              <a:t>agencyId</a:t>
            </a:r>
            <a:r>
              <a:rPr lang="fr-FR" sz="1000" dirty="0"/>
              <a:t>&gt;</a:t>
            </a:r>
          </a:p>
          <a:p>
            <a:r>
              <a:rPr lang="fr-FR" sz="1000" dirty="0"/>
              <a:t>  	&lt;/travelAgency&gt;</a:t>
            </a:r>
          </a:p>
          <a:p>
            <a:r>
              <a:rPr lang="fr-FR" sz="1000" dirty="0"/>
              <a:t>  	&lt;bookingId&gt;</a:t>
            </a:r>
            <a:r>
              <a:rPr lang="en-US" altLang="zh-CN" sz="1000" dirty="0"/>
              <a:t>43193098</a:t>
            </a:r>
            <a:r>
              <a:rPr lang="fr-FR" sz="1000" dirty="0"/>
              <a:t>&lt;bookingId&gt;</a:t>
            </a:r>
          </a:p>
          <a:p>
            <a:r>
              <a:rPr lang="fr-FR" sz="1000" dirty="0"/>
              <a:t>&lt;/</a:t>
            </a:r>
            <a:r>
              <a:rPr lang="fr-FR" sz="1000" dirty="0" err="1"/>
              <a:t>request</a:t>
            </a:r>
            <a:r>
              <a:rPr lang="fr-FR" sz="1000" dirty="0"/>
              <a:t>&gt;</a:t>
            </a:r>
          </a:p>
        </p:txBody>
      </p:sp>
      <p:sp>
        <p:nvSpPr>
          <p:cNvPr id="10" name="Légende encadrée 1 35"/>
          <p:cNvSpPr/>
          <p:nvPr/>
        </p:nvSpPr>
        <p:spPr bwMode="auto">
          <a:xfrm>
            <a:off x="5256870" y="3312726"/>
            <a:ext cx="2758112" cy="263698"/>
          </a:xfrm>
          <a:prstGeom prst="borderCallout1">
            <a:avLst>
              <a:gd name="adj1" fmla="val 45612"/>
              <a:gd name="adj2" fmla="val -1149"/>
              <a:gd name="adj3" fmla="val -155732"/>
              <a:gd name="adj4" fmla="val -1021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err="1">
                <a:solidFill>
                  <a:schemeClr val="accent2"/>
                </a:solidFill>
              </a:rPr>
              <a:t>BookingId</a:t>
            </a:r>
            <a:r>
              <a:rPr lang="en-US" sz="800" dirty="0">
                <a:solidFill>
                  <a:schemeClr val="accent2"/>
                </a:solidFill>
              </a:rPr>
              <a:t>. </a:t>
            </a:r>
            <a:r>
              <a:rPr lang="en-US" sz="800" dirty="0">
                <a:solidFill>
                  <a:schemeClr val="tx1"/>
                </a:solidFill>
              </a:rPr>
              <a:t>Provided from the </a:t>
            </a:r>
            <a:r>
              <a:rPr lang="en-US" sz="800" dirty="0" err="1">
                <a:solidFill>
                  <a:schemeClr val="tx1"/>
                </a:solidFill>
              </a:rPr>
              <a:t>BookingDetails</a:t>
            </a:r>
            <a:r>
              <a:rPr lang="en-US" sz="800" dirty="0">
                <a:solidFill>
                  <a:schemeClr val="tx1"/>
                </a:solidFill>
              </a:rPr>
              <a:t> search  </a:t>
            </a:r>
            <a:endParaRPr kumimoji="0" lang="fr-FR" sz="1400" b="1" i="0" u="none" strike="noStrike" cap="none" normalizeH="0" baseline="0" dirty="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28554613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169</a:t>
            </a:fld>
            <a:endParaRPr lang="en-US" dirty="0"/>
          </a:p>
        </p:txBody>
      </p:sp>
      <p:sp>
        <p:nvSpPr>
          <p:cNvPr id="6" name="Rectangle 3"/>
          <p:cNvSpPr/>
          <p:nvPr/>
        </p:nvSpPr>
        <p:spPr>
          <a:xfrm>
            <a:off x="332477" y="1168388"/>
            <a:ext cx="5831840" cy="4154984"/>
          </a:xfrm>
          <a:prstGeom prst="rect">
            <a:avLst/>
          </a:prstGeom>
        </p:spPr>
        <p:txBody>
          <a:bodyPr wrap="square">
            <a:spAutoFit/>
          </a:bodyPr>
          <a:lstStyle/>
          <a:p>
            <a:r>
              <a:rPr lang="en-US" altLang="zh-CN" sz="800" dirty="0"/>
              <a:t>&lt;response&gt;</a:t>
            </a:r>
          </a:p>
          <a:p>
            <a:r>
              <a:rPr lang="en-US" altLang="zh-CN" sz="800" dirty="0"/>
              <a:t>&lt;header&gt;…&lt;/header&gt;</a:t>
            </a:r>
          </a:p>
          <a:p>
            <a:r>
              <a:rPr lang="en-US" altLang="zh-CN" sz="800" dirty="0"/>
              <a:t>&lt;content&gt;</a:t>
            </a:r>
          </a:p>
          <a:p>
            <a:r>
              <a:rPr lang="en-US" altLang="zh-CN" sz="800" dirty="0"/>
              <a:t>&lt;</a:t>
            </a:r>
            <a:r>
              <a:rPr lang="en-US" altLang="zh-CN" sz="800" dirty="0" err="1"/>
              <a:t>afterSalesBookingDetailSearchContentList</a:t>
            </a:r>
            <a:r>
              <a:rPr lang="en-US" altLang="zh-CN" sz="800" dirty="0"/>
              <a:t>&gt;</a:t>
            </a:r>
          </a:p>
          <a:p>
            <a:r>
              <a:rPr lang="en-US" altLang="zh-CN" sz="800" dirty="0"/>
              <a:t>&lt;</a:t>
            </a:r>
            <a:r>
              <a:rPr lang="en-US" altLang="zh-CN" sz="800" dirty="0" err="1"/>
              <a:t>afterSalesBookingDetail</a:t>
            </a:r>
            <a:r>
              <a:rPr lang="en-US" altLang="zh-CN" sz="800" dirty="0"/>
              <a:t>&gt;</a:t>
            </a:r>
          </a:p>
          <a:p>
            <a:r>
              <a:rPr lang="en-US" altLang="zh-CN" sz="800" dirty="0">
                <a:solidFill>
                  <a:srgbClr val="FF0000"/>
                </a:solidFill>
              </a:rPr>
              <a:t>&lt;</a:t>
            </a:r>
            <a:r>
              <a:rPr lang="en-US" altLang="zh-CN" sz="800" dirty="0" err="1">
                <a:solidFill>
                  <a:srgbClr val="FF0000"/>
                </a:solidFill>
              </a:rPr>
              <a:t>bookingId</a:t>
            </a:r>
            <a:r>
              <a:rPr lang="en-US" altLang="zh-CN" sz="800" dirty="0">
                <a:solidFill>
                  <a:srgbClr val="FF0000"/>
                </a:solidFill>
              </a:rPr>
              <a:t>&gt;43193098&lt;/</a:t>
            </a:r>
            <a:r>
              <a:rPr lang="en-US" altLang="zh-CN" sz="800" dirty="0" err="1">
                <a:solidFill>
                  <a:srgbClr val="FF0000"/>
                </a:solidFill>
              </a:rPr>
              <a:t>bookingId</a:t>
            </a:r>
            <a:r>
              <a:rPr lang="en-US" altLang="zh-CN" sz="800" dirty="0">
                <a:solidFill>
                  <a:srgbClr val="FF0000"/>
                </a:solidFill>
              </a:rPr>
              <a:t>&gt;</a:t>
            </a:r>
          </a:p>
          <a:p>
            <a:r>
              <a:rPr lang="en-US" altLang="zh-CN" sz="800" dirty="0"/>
              <a:t>&lt;</a:t>
            </a:r>
            <a:r>
              <a:rPr lang="en-US" altLang="zh-CN" sz="800" dirty="0" err="1"/>
              <a:t>agentBookingId</a:t>
            </a:r>
            <a:r>
              <a:rPr lang="en-US" altLang="zh-CN" sz="800" dirty="0"/>
              <a:t>&gt;agent&lt;/</a:t>
            </a:r>
            <a:r>
              <a:rPr lang="en-US" altLang="zh-CN" sz="800" dirty="0" err="1"/>
              <a:t>agentBookingId</a:t>
            </a:r>
            <a:r>
              <a:rPr lang="en-US" altLang="zh-CN" sz="800" dirty="0"/>
              <a:t>&gt;</a:t>
            </a:r>
          </a:p>
          <a:p>
            <a:r>
              <a:rPr lang="en-US" altLang="zh-CN" sz="800" dirty="0">
                <a:solidFill>
                  <a:srgbClr val="FF0000"/>
                </a:solidFill>
              </a:rPr>
              <a:t>&lt;</a:t>
            </a:r>
            <a:r>
              <a:rPr lang="en-US" altLang="zh-CN" sz="800" dirty="0" err="1">
                <a:solidFill>
                  <a:srgbClr val="FF0000"/>
                </a:solidFill>
              </a:rPr>
              <a:t>selectedPrintingOption</a:t>
            </a:r>
            <a:r>
              <a:rPr lang="en-US" altLang="zh-CN" sz="800" dirty="0">
                <a:solidFill>
                  <a:srgbClr val="FF0000"/>
                </a:solidFill>
              </a:rPr>
              <a:t>&gt;TOD&lt;/</a:t>
            </a:r>
            <a:r>
              <a:rPr lang="en-US" altLang="zh-CN" sz="800" dirty="0" err="1">
                <a:solidFill>
                  <a:srgbClr val="FF0000"/>
                </a:solidFill>
              </a:rPr>
              <a:t>selectedPrintingOption</a:t>
            </a:r>
            <a:r>
              <a:rPr lang="en-US" altLang="zh-CN" sz="800" dirty="0">
                <a:solidFill>
                  <a:srgbClr val="FF0000"/>
                </a:solidFill>
              </a:rPr>
              <a:t>&gt;</a:t>
            </a:r>
          </a:p>
          <a:p>
            <a:r>
              <a:rPr lang="en-US" altLang="zh-CN" sz="800" dirty="0"/>
              <a:t>&lt;</a:t>
            </a:r>
            <a:r>
              <a:rPr lang="en-US" altLang="zh-CN" sz="800" dirty="0" err="1"/>
              <a:t>agentName</a:t>
            </a:r>
            <a:r>
              <a:rPr lang="en-US" altLang="zh-CN" sz="800" dirty="0"/>
              <a:t>&gt;agent&lt;/</a:t>
            </a:r>
            <a:r>
              <a:rPr lang="en-US" altLang="zh-CN" sz="800" dirty="0" err="1"/>
              <a:t>agentName</a:t>
            </a:r>
            <a:r>
              <a:rPr lang="en-US" altLang="zh-CN" sz="800" dirty="0"/>
              <a:t>&gt;</a:t>
            </a:r>
          </a:p>
          <a:p>
            <a:r>
              <a:rPr lang="en-US" altLang="zh-CN" sz="800" dirty="0"/>
              <a:t>&lt;</a:t>
            </a:r>
            <a:r>
              <a:rPr lang="en-US" altLang="zh-CN" sz="800" dirty="0" err="1"/>
              <a:t>affiliateCode</a:t>
            </a:r>
            <a:r>
              <a:rPr lang="en-US" altLang="zh-CN" sz="800" dirty="0"/>
              <a:t>/&gt;</a:t>
            </a:r>
          </a:p>
          <a:p>
            <a:r>
              <a:rPr lang="en-US" altLang="zh-CN" sz="800" dirty="0">
                <a:solidFill>
                  <a:srgbClr val="FF0000"/>
                </a:solidFill>
              </a:rPr>
              <a:t>&lt;</a:t>
            </a:r>
            <a:r>
              <a:rPr lang="en-US" altLang="zh-CN" sz="800" dirty="0" err="1">
                <a:solidFill>
                  <a:srgbClr val="FF0000"/>
                </a:solidFill>
              </a:rPr>
              <a:t>bookingStatus</a:t>
            </a:r>
            <a:r>
              <a:rPr lang="en-US" altLang="zh-CN" sz="800" dirty="0">
                <a:solidFill>
                  <a:srgbClr val="FF0000"/>
                </a:solidFill>
              </a:rPr>
              <a:t>&gt;PRINTED_STATUS&lt;/</a:t>
            </a:r>
            <a:r>
              <a:rPr lang="en-US" altLang="zh-CN" sz="800" dirty="0" err="1">
                <a:solidFill>
                  <a:srgbClr val="FF0000"/>
                </a:solidFill>
              </a:rPr>
              <a:t>bookingStatus</a:t>
            </a:r>
            <a:r>
              <a:rPr lang="en-US" altLang="zh-CN" sz="800" dirty="0">
                <a:solidFill>
                  <a:srgbClr val="FF0000"/>
                </a:solidFill>
              </a:rPr>
              <a:t>&gt;</a:t>
            </a:r>
          </a:p>
          <a:p>
            <a:r>
              <a:rPr lang="en-US" altLang="zh-CN" sz="800" dirty="0"/>
              <a:t>&lt;</a:t>
            </a:r>
            <a:r>
              <a:rPr lang="en-US" altLang="zh-CN" sz="800" dirty="0" err="1"/>
              <a:t>possibleReasonsForHold</a:t>
            </a:r>
            <a:r>
              <a:rPr lang="en-US" altLang="zh-CN" sz="800" dirty="0"/>
              <a:t>/&gt;</a:t>
            </a:r>
          </a:p>
          <a:p>
            <a:r>
              <a:rPr lang="en-US" altLang="zh-CN" sz="800" dirty="0"/>
              <a:t>&lt;</a:t>
            </a:r>
            <a:r>
              <a:rPr lang="en-US" altLang="zh-CN" sz="800" dirty="0" err="1"/>
              <a:t>isTODOptionAvailable</a:t>
            </a:r>
            <a:r>
              <a:rPr lang="en-US" altLang="zh-CN" sz="800" dirty="0"/>
              <a:t>&gt;false&lt;/</a:t>
            </a:r>
            <a:r>
              <a:rPr lang="en-US" altLang="zh-CN" sz="800" dirty="0" err="1"/>
              <a:t>isTODOptionAvailable</a:t>
            </a:r>
            <a:r>
              <a:rPr lang="en-US" altLang="zh-CN" sz="800" dirty="0"/>
              <a:t>&gt;</a:t>
            </a:r>
          </a:p>
          <a:p>
            <a:r>
              <a:rPr lang="en-US" altLang="zh-CN" sz="800" dirty="0"/>
              <a:t>&lt;</a:t>
            </a:r>
            <a:r>
              <a:rPr lang="en-US" altLang="zh-CN" sz="800" dirty="0" err="1"/>
              <a:t>bookingDate</a:t>
            </a:r>
            <a:r>
              <a:rPr lang="en-US" altLang="zh-CN" sz="800" dirty="0"/>
              <a:t>&gt;2017-06-29&lt;/</a:t>
            </a:r>
            <a:r>
              <a:rPr lang="en-US" altLang="zh-CN" sz="800" dirty="0" err="1"/>
              <a:t>bookingDate</a:t>
            </a:r>
            <a:r>
              <a:rPr lang="en-US" altLang="zh-CN" sz="800" dirty="0"/>
              <a:t>&gt;</a:t>
            </a:r>
          </a:p>
          <a:p>
            <a:r>
              <a:rPr lang="en-US" altLang="zh-CN" sz="800" dirty="0"/>
              <a:t>&lt;</a:t>
            </a:r>
            <a:r>
              <a:rPr lang="en-US" altLang="zh-CN" sz="800" dirty="0" err="1"/>
              <a:t>printingDate</a:t>
            </a:r>
            <a:r>
              <a:rPr lang="en-US" altLang="zh-CN" sz="800" dirty="0"/>
              <a:t>&gt;2017-06-29&lt;/</a:t>
            </a:r>
            <a:r>
              <a:rPr lang="en-US" altLang="zh-CN" sz="800" dirty="0" err="1"/>
              <a:t>printingDate</a:t>
            </a:r>
            <a:r>
              <a:rPr lang="en-US" altLang="zh-CN" sz="800" dirty="0"/>
              <a:t>&gt;</a:t>
            </a:r>
          </a:p>
          <a:p>
            <a:r>
              <a:rPr lang="en-US" altLang="zh-CN" sz="800" dirty="0"/>
              <a:t>&lt;</a:t>
            </a:r>
            <a:r>
              <a:rPr lang="en-US" altLang="zh-CN" sz="800" dirty="0" err="1"/>
              <a:t>leadPassengerName</a:t>
            </a:r>
            <a:r>
              <a:rPr lang="en-US" altLang="zh-CN" sz="800" dirty="0"/>
              <a:t>&gt;</a:t>
            </a:r>
          </a:p>
          <a:p>
            <a:r>
              <a:rPr lang="en-US" altLang="zh-CN" sz="800" dirty="0"/>
              <a:t>&lt;</a:t>
            </a:r>
            <a:r>
              <a:rPr lang="en-US" altLang="zh-CN" sz="800" dirty="0" err="1"/>
              <a:t>firstName</a:t>
            </a:r>
            <a:r>
              <a:rPr lang="en-US" altLang="zh-CN" sz="800" dirty="0"/>
              <a:t>&gt;Paul&lt;/</a:t>
            </a:r>
            <a:r>
              <a:rPr lang="en-US" altLang="zh-CN" sz="800" dirty="0" err="1"/>
              <a:t>firstName</a:t>
            </a:r>
            <a:r>
              <a:rPr lang="en-US" altLang="zh-CN" sz="800" dirty="0"/>
              <a:t>&gt;</a:t>
            </a:r>
          </a:p>
          <a:p>
            <a:r>
              <a:rPr lang="en-US" altLang="zh-CN" sz="800" dirty="0"/>
              <a:t>&lt;</a:t>
            </a:r>
            <a:r>
              <a:rPr lang="en-US" altLang="zh-CN" sz="800" dirty="0" err="1"/>
              <a:t>lastName</a:t>
            </a:r>
            <a:r>
              <a:rPr lang="en-US" altLang="zh-CN" sz="800" dirty="0"/>
              <a:t>&gt;</a:t>
            </a:r>
            <a:r>
              <a:rPr lang="en-US" altLang="zh-CN" sz="800" dirty="0" err="1"/>
              <a:t>Lenton</a:t>
            </a:r>
            <a:r>
              <a:rPr lang="en-US" altLang="zh-CN" sz="800" dirty="0"/>
              <a:t>&lt;/</a:t>
            </a:r>
            <a:r>
              <a:rPr lang="en-US" altLang="zh-CN" sz="800" dirty="0" err="1"/>
              <a:t>lastName</a:t>
            </a:r>
            <a:r>
              <a:rPr lang="en-US" altLang="zh-CN" sz="800" dirty="0"/>
              <a:t>&gt;</a:t>
            </a:r>
          </a:p>
          <a:p>
            <a:r>
              <a:rPr lang="en-US" altLang="zh-CN" sz="800" dirty="0"/>
              <a:t>&lt;</a:t>
            </a:r>
            <a:r>
              <a:rPr lang="en-US" altLang="zh-CN" sz="800" dirty="0" err="1"/>
              <a:t>middleName</a:t>
            </a:r>
            <a:r>
              <a:rPr lang="en-US" altLang="zh-CN" sz="800" dirty="0"/>
              <a:t>/&gt;</a:t>
            </a:r>
          </a:p>
          <a:p>
            <a:r>
              <a:rPr lang="en-US" altLang="zh-CN" sz="800" dirty="0"/>
              <a:t>&lt;/</a:t>
            </a:r>
            <a:r>
              <a:rPr lang="en-US" altLang="zh-CN" sz="800" dirty="0" err="1"/>
              <a:t>leadPassengerName</a:t>
            </a:r>
            <a:r>
              <a:rPr lang="en-US" altLang="zh-CN" sz="800" dirty="0"/>
              <a:t>&gt;</a:t>
            </a:r>
          </a:p>
          <a:p>
            <a:r>
              <a:rPr lang="en-US" altLang="zh-CN" sz="800" dirty="0">
                <a:solidFill>
                  <a:srgbClr val="FF0000"/>
                </a:solidFill>
              </a:rPr>
              <a:t>&lt;</a:t>
            </a:r>
            <a:r>
              <a:rPr lang="en-US" altLang="zh-CN" sz="800" dirty="0" err="1">
                <a:solidFill>
                  <a:srgbClr val="FF0000"/>
                </a:solidFill>
              </a:rPr>
              <a:t>totalPrice</a:t>
            </a:r>
            <a:r>
              <a:rPr lang="en-US" altLang="zh-CN" sz="800" dirty="0">
                <a:solidFill>
                  <a:srgbClr val="FF0000"/>
                </a:solidFill>
              </a:rPr>
              <a:t>&gt;</a:t>
            </a:r>
          </a:p>
          <a:p>
            <a:r>
              <a:rPr lang="en-US" altLang="zh-CN" sz="800" dirty="0">
                <a:solidFill>
                  <a:srgbClr val="FF0000"/>
                </a:solidFill>
              </a:rPr>
              <a:t>&lt;</a:t>
            </a:r>
            <a:r>
              <a:rPr lang="en-US" altLang="zh-CN" sz="800" dirty="0" err="1">
                <a:solidFill>
                  <a:srgbClr val="FF0000"/>
                </a:solidFill>
              </a:rPr>
              <a:t>currencyCode</a:t>
            </a:r>
            <a:r>
              <a:rPr lang="en-US" altLang="zh-CN" sz="800" dirty="0">
                <a:solidFill>
                  <a:srgbClr val="FF0000"/>
                </a:solidFill>
              </a:rPr>
              <a:t>&gt;EUR&lt;/</a:t>
            </a:r>
            <a:r>
              <a:rPr lang="en-US" altLang="zh-CN" sz="800" dirty="0" err="1">
                <a:solidFill>
                  <a:srgbClr val="FF0000"/>
                </a:solidFill>
              </a:rPr>
              <a:t>currencyCode</a:t>
            </a:r>
            <a:r>
              <a:rPr lang="en-US" altLang="zh-CN" sz="800" dirty="0">
                <a:solidFill>
                  <a:srgbClr val="FF0000"/>
                </a:solidFill>
              </a:rPr>
              <a:t>&gt;</a:t>
            </a:r>
          </a:p>
          <a:p>
            <a:r>
              <a:rPr lang="en-US" altLang="zh-CN" sz="800" dirty="0">
                <a:solidFill>
                  <a:srgbClr val="FF0000"/>
                </a:solidFill>
              </a:rPr>
              <a:t>&lt;amount&gt;394.00&lt;/amount&gt;</a:t>
            </a:r>
          </a:p>
          <a:p>
            <a:r>
              <a:rPr lang="en-US" altLang="zh-CN" sz="800" dirty="0">
                <a:solidFill>
                  <a:srgbClr val="FF0000"/>
                </a:solidFill>
              </a:rPr>
              <a:t>&lt;/</a:t>
            </a:r>
            <a:r>
              <a:rPr lang="en-US" altLang="zh-CN" sz="800" dirty="0" err="1">
                <a:solidFill>
                  <a:srgbClr val="FF0000"/>
                </a:solidFill>
              </a:rPr>
              <a:t>totalPrice</a:t>
            </a:r>
            <a:r>
              <a:rPr lang="en-US" altLang="zh-CN" sz="800" dirty="0">
                <a:solidFill>
                  <a:srgbClr val="FF0000"/>
                </a:solidFill>
              </a:rPr>
              <a:t>&gt;</a:t>
            </a:r>
          </a:p>
          <a:p>
            <a:r>
              <a:rPr lang="en-US" altLang="zh-CN" sz="800" dirty="0"/>
              <a:t>&lt;</a:t>
            </a:r>
            <a:r>
              <a:rPr lang="en-US" altLang="zh-CN" sz="800" dirty="0" err="1"/>
              <a:t>totalCommission</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totalCommission</a:t>
            </a:r>
            <a:r>
              <a:rPr lang="en-US" altLang="zh-CN" sz="800" dirty="0"/>
              <a:t>&gt;</a:t>
            </a:r>
          </a:p>
          <a:p>
            <a:r>
              <a:rPr lang="en-US" altLang="zh-CN" sz="800" dirty="0"/>
              <a:t>&lt;</a:t>
            </a:r>
            <a:r>
              <a:rPr lang="en-US" altLang="zh-CN" sz="800" dirty="0" err="1"/>
              <a:t>departureDateToEurope</a:t>
            </a:r>
            <a:r>
              <a:rPr lang="en-US" altLang="zh-CN" sz="800" dirty="0"/>
              <a:t>&gt;2017-07-29&lt;/</a:t>
            </a:r>
            <a:r>
              <a:rPr lang="en-US" altLang="zh-CN" sz="800" dirty="0" err="1"/>
              <a:t>departureDateToEurope</a:t>
            </a:r>
            <a:r>
              <a:rPr lang="en-US" altLang="zh-CN" sz="800" dirty="0"/>
              <a:t>&gt;</a:t>
            </a:r>
          </a:p>
          <a:p>
            <a:r>
              <a:rPr lang="en-US" altLang="zh-CN" sz="800" dirty="0"/>
              <a:t>&lt;</a:t>
            </a:r>
            <a:r>
              <a:rPr lang="en-US" altLang="zh-CN" sz="800" dirty="0" err="1"/>
              <a:t>fCECode</a:t>
            </a:r>
            <a:r>
              <a:rPr lang="en-US" altLang="zh-CN" sz="800" dirty="0"/>
              <a:t>/&gt;</a:t>
            </a:r>
          </a:p>
          <a:p>
            <a:r>
              <a:rPr lang="en-US" altLang="zh-CN" sz="800" dirty="0"/>
              <a:t>&lt;</a:t>
            </a:r>
            <a:r>
              <a:rPr lang="en-US" altLang="zh-CN" sz="800" dirty="0" err="1"/>
              <a:t>numberOfPrintedCoupon</a:t>
            </a:r>
            <a:r>
              <a:rPr lang="en-US" altLang="zh-CN" sz="800" dirty="0"/>
              <a:t>&gt;0&lt;/</a:t>
            </a:r>
            <a:r>
              <a:rPr lang="en-US" altLang="zh-CN" sz="800" dirty="0" err="1"/>
              <a:t>numberOfPrintedCoupon</a:t>
            </a:r>
            <a:r>
              <a:rPr lang="en-US" altLang="zh-CN" sz="800" dirty="0"/>
              <a:t>&gt;</a:t>
            </a:r>
          </a:p>
          <a:p>
            <a:r>
              <a:rPr lang="en-US" altLang="zh-CN" sz="800" dirty="0"/>
              <a:t>&lt;</a:t>
            </a:r>
            <a:r>
              <a:rPr lang="en-US" altLang="zh-CN" sz="800" dirty="0" err="1"/>
              <a:t>invoiceNumber</a:t>
            </a:r>
            <a:r>
              <a:rPr lang="en-US" altLang="zh-CN" sz="800" dirty="0"/>
              <a:t>&gt;0&lt;/</a:t>
            </a:r>
            <a:r>
              <a:rPr lang="en-US" altLang="zh-CN" sz="800" dirty="0" err="1"/>
              <a:t>invoiceNumber</a:t>
            </a:r>
            <a:r>
              <a:rPr lang="en-US" altLang="zh-CN" sz="800" dirty="0"/>
              <a:t>&gt;</a:t>
            </a:r>
          </a:p>
          <a:p>
            <a:endParaRPr lang="en-US" altLang="zh-CN" sz="800" dirty="0"/>
          </a:p>
        </p:txBody>
      </p:sp>
      <p:sp>
        <p:nvSpPr>
          <p:cNvPr id="7" name="Rectangle 6"/>
          <p:cNvSpPr/>
          <p:nvPr/>
        </p:nvSpPr>
        <p:spPr>
          <a:xfrm>
            <a:off x="4881425" y="1166556"/>
            <a:ext cx="4083857" cy="3908762"/>
          </a:xfrm>
          <a:prstGeom prst="rect">
            <a:avLst/>
          </a:prstGeom>
        </p:spPr>
        <p:txBody>
          <a:bodyPr wrap="square">
            <a:spAutoFit/>
          </a:bodyPr>
          <a:lstStyle/>
          <a:p>
            <a:r>
              <a:rPr lang="en-US" altLang="zh-CN" sz="800" dirty="0"/>
              <a:t>&lt;</a:t>
            </a:r>
            <a:r>
              <a:rPr lang="en-US" altLang="zh-CN" sz="800" dirty="0" err="1"/>
              <a:t>afterSalesPTPProduct</a:t>
            </a:r>
            <a:r>
              <a:rPr lang="en-US" altLang="zh-CN" sz="800" dirty="0"/>
              <a:t>&gt;</a:t>
            </a:r>
          </a:p>
          <a:p>
            <a:r>
              <a:rPr lang="en-US" altLang="zh-CN" sz="800" dirty="0"/>
              <a:t>&lt;</a:t>
            </a:r>
            <a:r>
              <a:rPr lang="en-US" altLang="zh-CN" sz="800" dirty="0" err="1"/>
              <a:t>AfterSalesPTPProduct</a:t>
            </a:r>
            <a:r>
              <a:rPr lang="en-US" altLang="zh-CN" sz="800" dirty="0"/>
              <a:t>&gt;</a:t>
            </a:r>
          </a:p>
          <a:p>
            <a:r>
              <a:rPr lang="en-US" altLang="zh-CN" sz="800" dirty="0"/>
              <a:t>&lt;</a:t>
            </a:r>
            <a:r>
              <a:rPr lang="en-US" altLang="zh-CN" sz="800" dirty="0" err="1"/>
              <a:t>bookedProductId</a:t>
            </a:r>
            <a:r>
              <a:rPr lang="en-US" altLang="zh-CN" sz="800" dirty="0"/>
              <a:t>&gt;43193098.ptp.2&lt;/</a:t>
            </a:r>
            <a:r>
              <a:rPr lang="en-US" altLang="zh-CN" sz="800" dirty="0" err="1"/>
              <a:t>bookedProductId</a:t>
            </a:r>
            <a:r>
              <a:rPr lang="en-US" altLang="zh-CN" sz="800" dirty="0"/>
              <a:t>&gt;</a:t>
            </a:r>
          </a:p>
          <a:p>
            <a:r>
              <a:rPr lang="en-US" altLang="zh-CN" sz="800" dirty="0"/>
              <a:t>&lt;</a:t>
            </a:r>
            <a:r>
              <a:rPr lang="en-US" altLang="zh-CN" sz="800" dirty="0" err="1"/>
              <a:t>fCECode</a:t>
            </a:r>
            <a:r>
              <a:rPr lang="en-US" altLang="zh-CN" sz="800" dirty="0"/>
              <a:t>/&gt;</a:t>
            </a:r>
          </a:p>
          <a:p>
            <a:r>
              <a:rPr lang="en-US" altLang="zh-CN" sz="800" dirty="0">
                <a:solidFill>
                  <a:srgbClr val="FF0000"/>
                </a:solidFill>
              </a:rPr>
              <a:t>&lt;</a:t>
            </a:r>
            <a:r>
              <a:rPr lang="en-US" altLang="zh-CN" sz="800" dirty="0" err="1">
                <a:solidFill>
                  <a:srgbClr val="FF0000"/>
                </a:solidFill>
              </a:rPr>
              <a:t>assignedTicketingOption</a:t>
            </a:r>
            <a:r>
              <a:rPr lang="en-US" altLang="zh-CN" sz="800" dirty="0">
                <a:solidFill>
                  <a:srgbClr val="FF0000"/>
                </a:solidFill>
              </a:rPr>
              <a:t>&gt;TOD&lt;/</a:t>
            </a:r>
            <a:r>
              <a:rPr lang="en-US" altLang="zh-CN" sz="800" dirty="0" err="1">
                <a:solidFill>
                  <a:srgbClr val="FF0000"/>
                </a:solidFill>
              </a:rPr>
              <a:t>assignedTicketingOption</a:t>
            </a:r>
            <a:r>
              <a:rPr lang="en-US" altLang="zh-CN" sz="800" dirty="0">
                <a:solidFill>
                  <a:srgbClr val="FF0000"/>
                </a:solidFill>
              </a:rPr>
              <a:t>&gt;</a:t>
            </a:r>
          </a:p>
          <a:p>
            <a:r>
              <a:rPr lang="en-US" altLang="zh-CN" sz="800" dirty="0"/>
              <a:t>&lt;</a:t>
            </a:r>
            <a:r>
              <a:rPr lang="en-US" altLang="zh-CN" sz="800" dirty="0" err="1"/>
              <a:t>afterSalesPTPTickets</a:t>
            </a:r>
            <a:r>
              <a:rPr lang="en-US" altLang="zh-CN" sz="800" dirty="0"/>
              <a:t>&gt;</a:t>
            </a:r>
          </a:p>
          <a:p>
            <a:r>
              <a:rPr lang="en-US" altLang="zh-CN" sz="800" dirty="0"/>
              <a:t>&lt;</a:t>
            </a:r>
            <a:r>
              <a:rPr lang="en-US" altLang="zh-CN" sz="800" dirty="0" err="1"/>
              <a:t>AfterSalesPTPTicket</a:t>
            </a:r>
            <a:r>
              <a:rPr lang="en-US" altLang="zh-CN" sz="800" dirty="0"/>
              <a:t>&gt;</a:t>
            </a:r>
          </a:p>
          <a:p>
            <a:r>
              <a:rPr lang="en-US" altLang="zh-CN" sz="800" b="1" dirty="0">
                <a:solidFill>
                  <a:srgbClr val="FF0000"/>
                </a:solidFill>
              </a:rPr>
              <a:t>&lt;</a:t>
            </a:r>
            <a:r>
              <a:rPr lang="en-US" altLang="zh-CN" sz="800" b="1" dirty="0" err="1">
                <a:solidFill>
                  <a:srgbClr val="FF0000"/>
                </a:solidFill>
              </a:rPr>
              <a:t>euronetBookedTicketId</a:t>
            </a:r>
            <a:r>
              <a:rPr lang="en-US" altLang="zh-CN" sz="800" b="1" dirty="0">
                <a:solidFill>
                  <a:srgbClr val="FF0000"/>
                </a:solidFill>
              </a:rPr>
              <a:t>&gt;116022396&lt;/</a:t>
            </a:r>
            <a:r>
              <a:rPr lang="en-US" altLang="zh-CN" sz="800" b="1" dirty="0" err="1">
                <a:solidFill>
                  <a:srgbClr val="FF0000"/>
                </a:solidFill>
              </a:rPr>
              <a:t>euronetBookedTicketId</a:t>
            </a:r>
            <a:r>
              <a:rPr lang="en-US" altLang="zh-CN" sz="800" b="1" dirty="0">
                <a:solidFill>
                  <a:srgbClr val="FF0000"/>
                </a:solidFill>
              </a:rPr>
              <a:t>&gt;</a:t>
            </a:r>
          </a:p>
          <a:p>
            <a:r>
              <a:rPr lang="en-US" altLang="zh-CN" sz="800" dirty="0">
                <a:solidFill>
                  <a:srgbClr val="FF0000"/>
                </a:solidFill>
              </a:rPr>
              <a:t>&lt;</a:t>
            </a:r>
            <a:r>
              <a:rPr lang="en-US" altLang="zh-CN" sz="800" dirty="0" err="1">
                <a:solidFill>
                  <a:srgbClr val="FF0000"/>
                </a:solidFill>
              </a:rPr>
              <a:t>paxName</a:t>
            </a:r>
            <a:r>
              <a:rPr lang="en-US" altLang="zh-CN" sz="800" dirty="0">
                <a:solidFill>
                  <a:srgbClr val="FF0000"/>
                </a:solidFill>
              </a:rPr>
              <a:t>&gt;Paul </a:t>
            </a:r>
            <a:r>
              <a:rPr lang="en-US" altLang="zh-CN" sz="800" dirty="0" err="1">
                <a:solidFill>
                  <a:srgbClr val="FF0000"/>
                </a:solidFill>
              </a:rPr>
              <a:t>Lenton</a:t>
            </a:r>
            <a:r>
              <a:rPr lang="en-US" altLang="zh-CN" sz="800" dirty="0">
                <a:solidFill>
                  <a:srgbClr val="FF0000"/>
                </a:solidFill>
              </a:rPr>
              <a:t>&lt;/</a:t>
            </a:r>
            <a:r>
              <a:rPr lang="en-US" altLang="zh-CN" sz="800" dirty="0" err="1">
                <a:solidFill>
                  <a:srgbClr val="FF0000"/>
                </a:solidFill>
              </a:rPr>
              <a:t>paxName</a:t>
            </a:r>
            <a:r>
              <a:rPr lang="en-US" altLang="zh-CN" sz="800" dirty="0">
                <a:solidFill>
                  <a:srgbClr val="FF0000"/>
                </a:solidFill>
              </a:rPr>
              <a:t>&gt;</a:t>
            </a:r>
          </a:p>
          <a:p>
            <a:r>
              <a:rPr lang="en-US" altLang="zh-CN" sz="800" dirty="0"/>
              <a:t>&lt;</a:t>
            </a:r>
            <a:r>
              <a:rPr lang="en-US" altLang="zh-CN" sz="800" dirty="0" err="1"/>
              <a:t>productCategory</a:t>
            </a:r>
            <a:r>
              <a:rPr lang="en-US" altLang="zh-CN" sz="800" dirty="0"/>
              <a:t>&gt;JOURNEY&lt;/</a:t>
            </a:r>
            <a:r>
              <a:rPr lang="en-US" altLang="zh-CN" sz="800" dirty="0" err="1"/>
              <a:t>productCategory</a:t>
            </a:r>
            <a:r>
              <a:rPr lang="en-US" altLang="zh-CN" sz="800" dirty="0"/>
              <a:t>&gt;</a:t>
            </a:r>
          </a:p>
          <a:p>
            <a:r>
              <a:rPr lang="en-US" altLang="zh-CN" sz="800" dirty="0">
                <a:solidFill>
                  <a:srgbClr val="FF0000"/>
                </a:solidFill>
              </a:rPr>
              <a:t>&lt;</a:t>
            </a:r>
            <a:r>
              <a:rPr lang="en-US" altLang="zh-CN" sz="800" dirty="0" err="1">
                <a:solidFill>
                  <a:srgbClr val="FF0000"/>
                </a:solidFill>
              </a:rPr>
              <a:t>productDescription</a:t>
            </a:r>
            <a:r>
              <a:rPr lang="en-US" altLang="zh-CN" sz="800" dirty="0">
                <a:solidFill>
                  <a:srgbClr val="FF0000"/>
                </a:solidFill>
              </a:rPr>
              <a:t>&gt;PARIS NORD LONDON ST-PANCRAS&lt;/</a:t>
            </a:r>
            <a:r>
              <a:rPr lang="en-US" altLang="zh-CN" sz="800" dirty="0" err="1">
                <a:solidFill>
                  <a:srgbClr val="FF0000"/>
                </a:solidFill>
              </a:rPr>
              <a:t>productDescription</a:t>
            </a:r>
            <a:r>
              <a:rPr lang="en-US" altLang="zh-CN" sz="800" dirty="0">
                <a:solidFill>
                  <a:srgbClr val="FF0000"/>
                </a:solidFill>
              </a:rPr>
              <a:t>&gt;</a:t>
            </a:r>
          </a:p>
          <a:p>
            <a:r>
              <a:rPr lang="en-US" altLang="zh-CN" sz="800" dirty="0"/>
              <a:t>&lt;</a:t>
            </a:r>
            <a:r>
              <a:rPr lang="en-US" altLang="zh-CN" sz="800" dirty="0" err="1"/>
              <a:t>ticketDate</a:t>
            </a:r>
            <a:r>
              <a:rPr lang="en-US" altLang="zh-CN" sz="800" dirty="0"/>
              <a:t>&gt;2017-06-29&lt;/</a:t>
            </a:r>
            <a:r>
              <a:rPr lang="en-US" altLang="zh-CN" sz="800" dirty="0" err="1"/>
              <a:t>ticketDate</a:t>
            </a:r>
            <a:r>
              <a:rPr lang="en-US" altLang="zh-CN" sz="800" dirty="0"/>
              <a:t>&gt;</a:t>
            </a:r>
          </a:p>
          <a:p>
            <a:r>
              <a:rPr lang="en-US" altLang="zh-CN" sz="800" dirty="0">
                <a:solidFill>
                  <a:srgbClr val="FF0000"/>
                </a:solidFill>
              </a:rPr>
              <a:t>&lt;</a:t>
            </a:r>
            <a:r>
              <a:rPr lang="en-US" altLang="zh-CN" sz="800" dirty="0" err="1">
                <a:solidFill>
                  <a:srgbClr val="FF0000"/>
                </a:solidFill>
              </a:rPr>
              <a:t>pnr</a:t>
            </a:r>
            <a:r>
              <a:rPr lang="en-US" altLang="zh-CN" sz="800" dirty="0">
                <a:solidFill>
                  <a:srgbClr val="FF0000"/>
                </a:solidFill>
              </a:rPr>
              <a:t>&gt;RNPJIP&lt;/</a:t>
            </a:r>
            <a:r>
              <a:rPr lang="en-US" altLang="zh-CN" sz="800" dirty="0" err="1">
                <a:solidFill>
                  <a:srgbClr val="FF0000"/>
                </a:solidFill>
              </a:rPr>
              <a:t>pnr</a:t>
            </a:r>
            <a:r>
              <a:rPr lang="en-US" altLang="zh-CN" sz="800" dirty="0">
                <a:solidFill>
                  <a:srgbClr val="FF0000"/>
                </a:solidFill>
              </a:rPr>
              <a:t>&gt;</a:t>
            </a:r>
          </a:p>
          <a:p>
            <a:r>
              <a:rPr lang="en-US" altLang="zh-CN" sz="800" dirty="0"/>
              <a:t>&lt;</a:t>
            </a:r>
            <a:r>
              <a:rPr lang="en-US" altLang="zh-CN" sz="800" dirty="0" err="1"/>
              <a:t>tcn</a:t>
            </a:r>
            <a:r>
              <a:rPr lang="en-US" altLang="zh-CN" sz="800" dirty="0"/>
              <a:t>&gt;553931943&lt;/</a:t>
            </a:r>
            <a:r>
              <a:rPr lang="en-US" altLang="zh-CN" sz="800" dirty="0" err="1"/>
              <a:t>tcn</a:t>
            </a:r>
            <a:r>
              <a:rPr lang="en-US" altLang="zh-CN" sz="800" dirty="0"/>
              <a:t>&gt;</a:t>
            </a:r>
          </a:p>
          <a:p>
            <a:r>
              <a:rPr lang="en-US" altLang="zh-CN" sz="800" dirty="0"/>
              <a:t>&lt;</a:t>
            </a:r>
            <a:r>
              <a:rPr lang="en-US" altLang="zh-CN" sz="800" dirty="0" err="1"/>
              <a:t>pickedUp</a:t>
            </a:r>
            <a:r>
              <a:rPr lang="en-US" altLang="zh-CN" sz="800" dirty="0"/>
              <a:t>&gt;false&lt;/</a:t>
            </a:r>
            <a:r>
              <a:rPr lang="en-US" altLang="zh-CN" sz="800" dirty="0" err="1"/>
              <a:t>pickedUp</a:t>
            </a:r>
            <a:r>
              <a:rPr lang="en-US" altLang="zh-CN" sz="800" dirty="0"/>
              <a:t>&gt;</a:t>
            </a:r>
          </a:p>
          <a:p>
            <a:r>
              <a:rPr lang="en-US" altLang="zh-CN" sz="800" dirty="0"/>
              <a:t>&lt;coupons&gt;0&lt;/coupons&gt;</a:t>
            </a:r>
          </a:p>
          <a:p>
            <a:r>
              <a:rPr lang="en-US" altLang="zh-CN" sz="800" dirty="0">
                <a:solidFill>
                  <a:srgbClr val="FF0000"/>
                </a:solidFill>
              </a:rPr>
              <a:t>&lt;</a:t>
            </a:r>
            <a:r>
              <a:rPr lang="en-US" altLang="zh-CN" sz="800" dirty="0" err="1">
                <a:solidFill>
                  <a:srgbClr val="FF0000"/>
                </a:solidFill>
              </a:rPr>
              <a:t>ticketPrice</a:t>
            </a:r>
            <a:r>
              <a:rPr lang="en-US" altLang="zh-CN" sz="800" dirty="0">
                <a:solidFill>
                  <a:srgbClr val="FF0000"/>
                </a:solidFill>
              </a:rPr>
              <a:t>&gt;349.00&lt;/</a:t>
            </a:r>
            <a:r>
              <a:rPr lang="en-US" altLang="zh-CN" sz="800" dirty="0" err="1">
                <a:solidFill>
                  <a:srgbClr val="FF0000"/>
                </a:solidFill>
              </a:rPr>
              <a:t>ticketPrice</a:t>
            </a:r>
            <a:r>
              <a:rPr lang="en-US" altLang="zh-CN" sz="800" dirty="0">
                <a:solidFill>
                  <a:srgbClr val="FF0000"/>
                </a:solidFill>
              </a:rPr>
              <a:t>&gt;</a:t>
            </a:r>
          </a:p>
          <a:p>
            <a:r>
              <a:rPr lang="en-US" altLang="zh-CN" sz="800" dirty="0"/>
              <a:t>&lt;</a:t>
            </a:r>
            <a:r>
              <a:rPr lang="en-US" altLang="zh-CN" sz="800" dirty="0" err="1"/>
              <a:t>ticketPriceCurrency</a:t>
            </a:r>
            <a:r>
              <a:rPr lang="en-US" altLang="zh-CN" sz="800" dirty="0"/>
              <a:t>&gt;EUR&lt;/</a:t>
            </a:r>
            <a:r>
              <a:rPr lang="en-US" altLang="zh-CN" sz="800" dirty="0" err="1"/>
              <a:t>ticketPriceCurrency</a:t>
            </a:r>
            <a:r>
              <a:rPr lang="en-US" altLang="zh-CN" sz="800" dirty="0"/>
              <a:t>&gt;</a:t>
            </a:r>
          </a:p>
          <a:p>
            <a:r>
              <a:rPr lang="en-US" altLang="zh-CN" sz="800" dirty="0">
                <a:solidFill>
                  <a:srgbClr val="FF0000"/>
                </a:solidFill>
              </a:rPr>
              <a:t>&lt;</a:t>
            </a:r>
            <a:r>
              <a:rPr lang="en-US" altLang="zh-CN" sz="800" dirty="0" err="1">
                <a:solidFill>
                  <a:srgbClr val="FF0000"/>
                </a:solidFill>
              </a:rPr>
              <a:t>ticketStatus</a:t>
            </a:r>
            <a:r>
              <a:rPr lang="en-US" altLang="zh-CN" sz="800" dirty="0">
                <a:solidFill>
                  <a:srgbClr val="FF0000"/>
                </a:solidFill>
              </a:rPr>
              <a:t>&gt;PRINTED_STATUS&lt;/</a:t>
            </a:r>
            <a:r>
              <a:rPr lang="en-US" altLang="zh-CN" sz="800" dirty="0" err="1">
                <a:solidFill>
                  <a:srgbClr val="FF0000"/>
                </a:solidFill>
              </a:rPr>
              <a:t>ticketStatus</a:t>
            </a:r>
            <a:r>
              <a:rPr lang="en-US" altLang="zh-CN" sz="800" dirty="0">
                <a:solidFill>
                  <a:srgbClr val="FF0000"/>
                </a:solidFill>
              </a:rPr>
              <a:t>&gt;</a:t>
            </a:r>
          </a:p>
          <a:p>
            <a:r>
              <a:rPr lang="en-US" altLang="zh-CN" sz="800" dirty="0"/>
              <a:t>&lt;</a:t>
            </a:r>
            <a:r>
              <a:rPr lang="en-US" altLang="zh-CN" sz="800" dirty="0" err="1"/>
              <a:t>afterSalesOption</a:t>
            </a:r>
            <a:r>
              <a:rPr lang="en-US" altLang="zh-CN" sz="800" dirty="0"/>
              <a:t>&gt;</a:t>
            </a:r>
          </a:p>
          <a:p>
            <a:r>
              <a:rPr lang="en-US" altLang="zh-CN" sz="800" strike="sngStrike" dirty="0"/>
              <a:t>&lt;string&gt;EXCHANGEABLE&lt;/string&gt;</a:t>
            </a:r>
          </a:p>
          <a:p>
            <a:r>
              <a:rPr lang="en-US" altLang="zh-CN" sz="800" strike="sngStrike" dirty="0"/>
              <a:t>&lt;string&gt;CANCEL&lt;/string&gt;</a:t>
            </a:r>
          </a:p>
          <a:p>
            <a:r>
              <a:rPr lang="en-US" altLang="zh-CN" sz="800" b="1" dirty="0">
                <a:solidFill>
                  <a:srgbClr val="FF0000"/>
                </a:solidFill>
              </a:rPr>
              <a:t>&lt;string&gt;REFUNDABLE&lt;/string&gt;</a:t>
            </a:r>
          </a:p>
          <a:p>
            <a:r>
              <a:rPr lang="en-US" altLang="zh-CN" sz="800" strike="sngStrike" dirty="0"/>
              <a:t>&lt;string&gt;RAD&lt;/string&gt;</a:t>
            </a:r>
          </a:p>
          <a:p>
            <a:r>
              <a:rPr lang="en-US" altLang="zh-CN" sz="800" dirty="0"/>
              <a:t>&lt;/</a:t>
            </a:r>
            <a:r>
              <a:rPr lang="en-US" altLang="zh-CN" sz="800" dirty="0" err="1"/>
              <a:t>afterSalesOption</a:t>
            </a:r>
            <a:r>
              <a:rPr lang="en-US" altLang="zh-CN" sz="800" dirty="0"/>
              <a:t>&gt;</a:t>
            </a:r>
          </a:p>
          <a:p>
            <a:r>
              <a:rPr lang="en-US" altLang="zh-CN" sz="800" dirty="0"/>
              <a:t>&lt;</a:t>
            </a:r>
            <a:r>
              <a:rPr lang="en-US" altLang="zh-CN" sz="800" dirty="0" err="1"/>
              <a:t>isStandAloneAfterSales</a:t>
            </a:r>
            <a:r>
              <a:rPr lang="en-US" altLang="zh-CN" sz="800" dirty="0"/>
              <a:t>&gt;true&lt;/</a:t>
            </a:r>
            <a:r>
              <a:rPr lang="en-US" altLang="zh-CN" sz="800" dirty="0" err="1"/>
              <a:t>isStandAloneAfterSales</a:t>
            </a:r>
            <a:r>
              <a:rPr lang="en-US" altLang="zh-CN" sz="800" dirty="0"/>
              <a:t>&gt;</a:t>
            </a:r>
          </a:p>
          <a:p>
            <a:r>
              <a:rPr lang="en-US" altLang="zh-CN" sz="800" dirty="0"/>
              <a:t>&lt;/</a:t>
            </a:r>
            <a:r>
              <a:rPr lang="en-US" altLang="zh-CN" sz="800" dirty="0" err="1"/>
              <a:t>AfterSalesPTPTicket</a:t>
            </a:r>
            <a:r>
              <a:rPr lang="en-US" altLang="zh-CN" sz="800" dirty="0"/>
              <a:t>&gt;</a:t>
            </a:r>
          </a:p>
          <a:p>
            <a:r>
              <a:rPr lang="en-US" altLang="zh-CN" sz="800" dirty="0"/>
              <a:t>&lt;/</a:t>
            </a:r>
            <a:r>
              <a:rPr lang="en-US" altLang="zh-CN" sz="800" dirty="0" err="1"/>
              <a:t>afterSalesPTPTickets</a:t>
            </a:r>
            <a:r>
              <a:rPr lang="en-US" altLang="zh-CN" sz="800" dirty="0"/>
              <a:t>&gt;</a:t>
            </a:r>
          </a:p>
          <a:p>
            <a:r>
              <a:rPr lang="en-US" altLang="zh-CN" sz="800" dirty="0"/>
              <a:t>&lt;/</a:t>
            </a:r>
            <a:r>
              <a:rPr lang="en-US" altLang="zh-CN" sz="800" dirty="0" err="1"/>
              <a:t>AfterSalesPTPProduct</a:t>
            </a:r>
            <a:r>
              <a:rPr lang="en-US" altLang="zh-CN" sz="800" dirty="0"/>
              <a:t>&gt;</a:t>
            </a:r>
          </a:p>
          <a:p>
            <a:endParaRPr lang="fr-FR" sz="800" dirty="0"/>
          </a:p>
        </p:txBody>
      </p:sp>
      <p:sp>
        <p:nvSpPr>
          <p:cNvPr id="8" name="Légende encadrée 1 35"/>
          <p:cNvSpPr/>
          <p:nvPr/>
        </p:nvSpPr>
        <p:spPr bwMode="auto">
          <a:xfrm>
            <a:off x="3248397" y="3783679"/>
            <a:ext cx="1327330" cy="324112"/>
          </a:xfrm>
          <a:prstGeom prst="borderCallout1">
            <a:avLst>
              <a:gd name="adj1" fmla="val -7542"/>
              <a:gd name="adj2" fmla="val 69738"/>
              <a:gd name="adj3" fmla="val -503171"/>
              <a:gd name="adj4" fmla="val 128872"/>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800" i="0" u="none" strike="noStrike" cap="none" normalizeH="0" baseline="0" dirty="0">
                <a:ln>
                  <a:noFill/>
                </a:ln>
                <a:solidFill>
                  <a:schemeClr val="tx1"/>
                </a:solidFill>
                <a:effectLst/>
                <a:latin typeface="Arial" charset="0"/>
                <a:ea typeface="ヒラギノ角ゴ Pro W3" pitchFamily="1" charset="-128"/>
              </a:rPr>
              <a:t>Product</a:t>
            </a:r>
            <a:r>
              <a:rPr kumimoji="0" lang="fr-FR" sz="800" i="0" u="none" strike="noStrike" cap="none" normalizeH="0" dirty="0">
                <a:ln>
                  <a:noFill/>
                </a:ln>
                <a:solidFill>
                  <a:schemeClr val="tx1"/>
                </a:solidFill>
                <a:effectLst/>
                <a:latin typeface="Arial" charset="0"/>
                <a:ea typeface="ヒラギノ角ゴ Pro W3" pitchFamily="1" charset="-128"/>
              </a:rPr>
              <a:t> to refund</a:t>
            </a:r>
            <a:endParaRPr kumimoji="0" lang="fr-FR" sz="800" i="0" u="none" strike="noStrike" cap="none" normalizeH="0" baseline="0" dirty="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148802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96696"/>
          </a:xfrm>
        </p:spPr>
        <p:txBody>
          <a:bodyPr/>
          <a:lstStyle/>
          <a:p>
            <a:r>
              <a:rPr lang="en-US" dirty="0"/>
              <a:t>2. PTP Simple Example</a:t>
            </a:r>
          </a:p>
          <a:p>
            <a:r>
              <a:rPr lang="en-US" sz="1900" cap="none" dirty="0">
                <a:solidFill>
                  <a:schemeClr val="bg2"/>
                </a:solidFill>
              </a:rPr>
              <a:t>2) BPCP Response (fragmented)</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a:t>
            </a:fld>
            <a:endParaRPr lang="en-US" dirty="0"/>
          </a:p>
        </p:txBody>
      </p:sp>
      <p:sp>
        <p:nvSpPr>
          <p:cNvPr id="6" name="ZoneTexte 5"/>
          <p:cNvSpPr txBox="1"/>
          <p:nvPr/>
        </p:nvSpPr>
        <p:spPr>
          <a:xfrm>
            <a:off x="631339" y="1264094"/>
            <a:ext cx="4514057" cy="3862596"/>
          </a:xfrm>
          <a:prstGeom prst="rect">
            <a:avLst/>
          </a:prstGeom>
          <a:noFill/>
        </p:spPr>
        <p:txBody>
          <a:bodyPr wrap="square" rtlCol="0">
            <a:spAutoFit/>
          </a:bodyPr>
          <a:lstStyle/>
          <a:p>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response</a:t>
            </a:r>
            <a:r>
              <a:rPr lang="fr-FR" sz="700" b="1"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&lt;header&gt; &lt;/header&gt;</a:t>
            </a:r>
          </a:p>
          <a:p>
            <a:r>
              <a:rPr lang="fr-FR" sz="700" dirty="0">
                <a:latin typeface="Courier New" panose="02070309020205020404" pitchFamily="49" charset="0"/>
                <a:cs typeface="Courier New" panose="02070309020205020404" pitchFamily="49" charset="0"/>
              </a:rPr>
              <a:t>   &lt;content&gt;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buildPackageContent</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isRoundtrip</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isRoundtrip</a:t>
            </a:r>
            <a:r>
              <a:rPr lang="fr-FR" sz="700" dirty="0">
                <a:latin typeface="Courier New" panose="02070309020205020404" pitchFamily="49" charset="0"/>
                <a:cs typeface="Courier New" panose="02070309020205020404" pitchFamily="49" charset="0"/>
              </a:rPr>
              <a:t>&gt;</a:t>
            </a:r>
          </a:p>
          <a:p>
            <a:pPr lvl="1"/>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forwardItinerary</a:t>
            </a:r>
            <a:r>
              <a:rPr lang="fr-FR" sz="700" b="1"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fromCityCode</a:t>
            </a:r>
            <a:r>
              <a:rPr lang="fr-FR" sz="700" dirty="0">
                <a:latin typeface="Courier New" panose="02070309020205020404" pitchFamily="49" charset="0"/>
                <a:cs typeface="Courier New" panose="02070309020205020404" pitchFamily="49" charset="0"/>
              </a:rPr>
              <a:t>&gt;FRPAR&lt;/</a:t>
            </a:r>
            <a:r>
              <a:rPr lang="fr-FR" sz="700" dirty="0" err="1">
                <a:latin typeface="Courier New" panose="02070309020205020404" pitchFamily="49" charset="0"/>
                <a:cs typeface="Courier New" panose="02070309020205020404" pitchFamily="49" charset="0"/>
              </a:rPr>
              <a:t>fromCityCode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toCityCode</a:t>
            </a:r>
            <a:r>
              <a:rPr lang="fr-FR" sz="700" dirty="0">
                <a:latin typeface="Courier New" panose="02070309020205020404" pitchFamily="49" charset="0"/>
                <a:cs typeface="Courier New" panose="02070309020205020404" pitchFamily="49" charset="0"/>
              </a:rPr>
              <a:t>&gt;GBLON&lt;/</a:t>
            </a:r>
            <a:r>
              <a:rPr lang="fr-FR" sz="700" dirty="0" err="1">
                <a:latin typeface="Courier New" panose="02070309020205020404" pitchFamily="49" charset="0"/>
                <a:cs typeface="Courier New" panose="02070309020205020404" pitchFamily="49" charset="0"/>
              </a:rPr>
              <a:t>toCityCode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&lt;solutions&gt;</a:t>
            </a:r>
          </a:p>
          <a:p>
            <a:pPr lvl="1"/>
            <a:r>
              <a:rPr lang="fr-FR" sz="700" dirty="0">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&lt;solution&gt;</a:t>
            </a:r>
          </a:p>
          <a:p>
            <a:pPr lvl="2"/>
            <a:r>
              <a:rPr lang="fr-FR" sz="700" dirty="0">
                <a:latin typeface="Courier New" panose="02070309020205020404" pitchFamily="49" charset="0"/>
                <a:cs typeface="Courier New" panose="02070309020205020404" pitchFamily="49" charset="0"/>
              </a:rPr>
              <a:t>[,,,]</a:t>
            </a:r>
          </a:p>
          <a:p>
            <a:pPr lvl="2"/>
            <a:r>
              <a:rPr lang="fr-FR" sz="700" b="1" dirty="0">
                <a:solidFill>
                  <a:schemeClr val="accent2">
                    <a:lumMod val="50000"/>
                  </a:schemeClr>
                </a:solidFill>
                <a:latin typeface="Courier New" panose="02070309020205020404" pitchFamily="49" charset="0"/>
                <a:cs typeface="Courier New" panose="02070309020205020404" pitchFamily="49" charset="0"/>
              </a:rPr>
              <a:t>&lt;</a:t>
            </a:r>
            <a:r>
              <a:rPr lang="fr-FR" sz="700" b="1" dirty="0" err="1">
                <a:solidFill>
                  <a:schemeClr val="accent2">
                    <a:lumMod val="50000"/>
                  </a:schemeClr>
                </a:solidFill>
                <a:latin typeface="Courier New" panose="02070309020205020404" pitchFamily="49" charset="0"/>
                <a:cs typeface="Courier New" panose="02070309020205020404" pitchFamily="49" charset="0"/>
              </a:rPr>
              <a:t>packagePrices</a:t>
            </a:r>
            <a:r>
              <a:rPr lang="fr-FR" sz="700" b="1" dirty="0">
                <a:solidFill>
                  <a:schemeClr val="accent2">
                    <a:lumMod val="50000"/>
                  </a:schemeClr>
                </a:solidFill>
                <a:latin typeface="Courier New" panose="02070309020205020404" pitchFamily="49" charset="0"/>
                <a:cs typeface="Courier New" panose="02070309020205020404" pitchFamily="49" charset="0"/>
              </a:rPr>
              <a:t>&gt;</a:t>
            </a:r>
          </a:p>
          <a:p>
            <a:pPr lvl="2"/>
            <a:r>
              <a:rPr lang="fr-FR" sz="700" b="1" dirty="0">
                <a:solidFill>
                  <a:schemeClr val="accent2"/>
                </a:solidFill>
                <a:latin typeface="Courier New" panose="02070309020205020404" pitchFamily="49" charset="0"/>
                <a:cs typeface="Courier New" panose="02070309020205020404" pitchFamily="49" charset="0"/>
              </a:rPr>
              <a:t>    &lt;</a:t>
            </a:r>
            <a:r>
              <a:rPr lang="fr-FR" sz="700" b="1" dirty="0" err="1">
                <a:solidFill>
                  <a:schemeClr val="accent2"/>
                </a:solidFill>
                <a:latin typeface="Courier New" panose="02070309020205020404" pitchFamily="49" charset="0"/>
                <a:cs typeface="Courier New" panose="02070309020205020404" pitchFamily="49" charset="0"/>
              </a:rPr>
              <a:t>firstClassPrices</a:t>
            </a:r>
            <a:r>
              <a:rPr lang="fr-FR" sz="700" b="1" dirty="0">
                <a:solidFill>
                  <a:schemeClr val="accent2"/>
                </a:solidFill>
                <a:latin typeface="Courier New" panose="02070309020205020404" pitchFamily="49" charset="0"/>
                <a:cs typeface="Courier New" panose="02070309020205020404" pitchFamily="49" charset="0"/>
              </a:rPr>
              <a:t>&gt;</a:t>
            </a:r>
          </a:p>
          <a:p>
            <a:pPr lvl="2"/>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accommodationPrice</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&gt;H</a:t>
            </a:r>
          </a:p>
          <a:p>
            <a:pPr lvl="3"/>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&lt;packages&gt;</a:t>
            </a:r>
          </a:p>
          <a:p>
            <a:pPr lvl="3"/>
            <a:r>
              <a:rPr lang="fr-FR" sz="700" b="1" dirty="0">
                <a:solidFill>
                  <a:srgbClr val="0000FF"/>
                </a:solidFill>
                <a:latin typeface="Courier New" panose="02070309020205020404" pitchFamily="49" charset="0"/>
                <a:cs typeface="Courier New" panose="02070309020205020404" pitchFamily="49" charset="0"/>
              </a:rPr>
              <a:t>  &lt;package&gt;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productFare</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applicableSegments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applicableSegments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preferences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preferences</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productFare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b="1" dirty="0">
                <a:solidFill>
                  <a:srgbClr val="000000"/>
                </a:solidFill>
                <a:latin typeface="Courier New" panose="02070309020205020404" pitchFamily="49" charset="0"/>
                <a:cs typeface="Courier New" panose="02070309020205020404" pitchFamily="49" charset="0"/>
              </a:rPr>
              <a:t>    </a:t>
            </a:r>
            <a:r>
              <a:rPr lang="fr-FR" sz="700" b="1" dirty="0">
                <a:solidFill>
                  <a:srgbClr val="0000FF"/>
                </a:solidFill>
                <a:latin typeface="Courier New" panose="02070309020205020404" pitchFamily="49" charset="0"/>
                <a:cs typeface="Courier New" panose="02070309020205020404" pitchFamily="49" charset="0"/>
              </a:rPr>
              <a:t>&lt;/package&gt;</a:t>
            </a:r>
          </a:p>
          <a:p>
            <a:pPr lvl="3"/>
            <a:r>
              <a:rPr lang="fr-FR" sz="700" dirty="0">
                <a:latin typeface="Courier New" panose="02070309020205020404" pitchFamily="49" charset="0"/>
                <a:cs typeface="Courier New" panose="02070309020205020404" pitchFamily="49" charset="0"/>
              </a:rPr>
              <a:t> &lt;/packages&gt;</a:t>
            </a:r>
          </a:p>
          <a:p>
            <a:pPr lvl="2"/>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firstClassPrices</a:t>
            </a:r>
            <a:r>
              <a:rPr lang="fr-FR" sz="700" b="1" dirty="0">
                <a:solidFill>
                  <a:srgbClr val="89146A"/>
                </a:solidFill>
                <a:latin typeface="Courier New" panose="02070309020205020404" pitchFamily="49" charset="0"/>
                <a:cs typeface="Courier New" panose="02070309020205020404" pitchFamily="49" charset="0"/>
              </a:rPr>
              <a:t>&gt;</a:t>
            </a:r>
          </a:p>
        </p:txBody>
      </p:sp>
      <p:sp>
        <p:nvSpPr>
          <p:cNvPr id="7" name="Légende encadrée 1 18"/>
          <p:cNvSpPr/>
          <p:nvPr/>
        </p:nvSpPr>
        <p:spPr bwMode="auto">
          <a:xfrm>
            <a:off x="35751" y="2252086"/>
            <a:ext cx="1168534" cy="239733"/>
          </a:xfrm>
          <a:prstGeom prst="borderCallout1">
            <a:avLst>
              <a:gd name="adj1" fmla="val 20163"/>
              <a:gd name="adj2" fmla="val 105739"/>
              <a:gd name="adj3" fmla="val 36066"/>
              <a:gd name="adj4" fmla="val 127818"/>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Repeated 5 times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9" name="Rectangle 8"/>
          <p:cNvSpPr/>
          <p:nvPr/>
        </p:nvSpPr>
        <p:spPr>
          <a:xfrm>
            <a:off x="4872832" y="848597"/>
            <a:ext cx="4572000" cy="4185761"/>
          </a:xfrm>
          <a:prstGeom prst="rect">
            <a:avLst/>
          </a:prstGeom>
        </p:spPr>
        <p:txBody>
          <a:bodyPr>
            <a:spAutoFit/>
          </a:bodyPr>
          <a:lstStyle/>
          <a:p>
            <a:pPr lvl="1"/>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SecondClassPrices</a:t>
            </a:r>
            <a:r>
              <a:rPr lang="fr-FR" sz="700" b="1" dirty="0">
                <a:solidFill>
                  <a:srgbClr val="89146A"/>
                </a:solidFill>
                <a:latin typeface="Courier New" panose="02070309020205020404" pitchFamily="49" charset="0"/>
                <a:cs typeface="Courier New" panose="02070309020205020404" pitchFamily="49" charset="0"/>
              </a:rPr>
              <a:t>&gt;</a:t>
            </a:r>
            <a:endParaRPr lang="fr-FR" sz="700" dirty="0">
              <a:latin typeface="Courier New" panose="02070309020205020404" pitchFamily="49" charset="0"/>
              <a:cs typeface="Courier New" panose="02070309020205020404" pitchFamily="49" charset="0"/>
            </a:endParaRPr>
          </a:p>
          <a:p>
            <a:pPr lvl="2"/>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accommodationPrice</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&gt;H</a:t>
            </a:r>
          </a:p>
          <a:p>
            <a:pPr lvl="3"/>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&lt;packages&gt;</a:t>
            </a:r>
          </a:p>
          <a:p>
            <a:pPr lvl="3"/>
            <a:r>
              <a:rPr lang="fr-FR" sz="700" b="1" dirty="0">
                <a:solidFill>
                  <a:srgbClr val="0000FF"/>
                </a:solidFill>
                <a:latin typeface="Courier New" panose="02070309020205020404" pitchFamily="49" charset="0"/>
                <a:cs typeface="Courier New" panose="02070309020205020404" pitchFamily="49" charset="0"/>
              </a:rPr>
              <a:t>  &lt;package&gt;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productFare</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applicableSegments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applicableSegments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preferences</a:t>
            </a:r>
            <a:r>
              <a:rPr lang="fr-FR" sz="700" dirty="0">
                <a:solidFill>
                  <a:srgbClr val="000000"/>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a:t>
            </a:r>
          </a:p>
          <a:p>
            <a:pPr lvl="4"/>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preferences</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productFare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b="1" dirty="0">
                <a:solidFill>
                  <a:srgbClr val="000000"/>
                </a:solidFill>
                <a:latin typeface="Courier New" panose="02070309020205020404" pitchFamily="49" charset="0"/>
                <a:cs typeface="Courier New" panose="02070309020205020404" pitchFamily="49" charset="0"/>
              </a:rPr>
              <a:t>    </a:t>
            </a:r>
            <a:r>
              <a:rPr lang="fr-FR" sz="700" b="1" dirty="0">
                <a:solidFill>
                  <a:srgbClr val="0000FF"/>
                </a:solidFill>
                <a:latin typeface="Courier New" panose="02070309020205020404" pitchFamily="49" charset="0"/>
                <a:cs typeface="Courier New" panose="02070309020205020404" pitchFamily="49" charset="0"/>
              </a:rPr>
              <a:t>&lt;/package&gt;</a:t>
            </a:r>
          </a:p>
          <a:p>
            <a:pPr lvl="3"/>
            <a:r>
              <a:rPr lang="fr-FR" sz="700" dirty="0">
                <a:latin typeface="Courier New" panose="02070309020205020404" pitchFamily="49" charset="0"/>
                <a:cs typeface="Courier New" panose="02070309020205020404" pitchFamily="49" charset="0"/>
              </a:rPr>
              <a:t> &lt;/packages&gt;</a:t>
            </a:r>
          </a:p>
          <a:p>
            <a:pPr lvl="2"/>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SecondClassPrices</a:t>
            </a:r>
            <a:r>
              <a:rPr lang="fr-FR" sz="700" b="1" dirty="0">
                <a:solidFill>
                  <a:srgbClr val="89146A"/>
                </a:solidFill>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a:t>
            </a:r>
          </a:p>
          <a:p>
            <a:pPr lvl="2"/>
            <a:r>
              <a:rPr lang="fr-FR" sz="700" b="1" dirty="0">
                <a:solidFill>
                  <a:schemeClr val="accent2">
                    <a:lumMod val="50000"/>
                  </a:schemeClr>
                </a:solidFill>
                <a:latin typeface="Courier New" panose="02070309020205020404" pitchFamily="49" charset="0"/>
                <a:cs typeface="Courier New" panose="02070309020205020404" pitchFamily="49" charset="0"/>
              </a:rPr>
              <a:t>&lt;</a:t>
            </a:r>
            <a:r>
              <a:rPr lang="fr-FR" sz="700" b="1" dirty="0" err="1">
                <a:solidFill>
                  <a:schemeClr val="accent2">
                    <a:lumMod val="50000"/>
                  </a:schemeClr>
                </a:solidFill>
                <a:latin typeface="Courier New" panose="02070309020205020404" pitchFamily="49" charset="0"/>
                <a:cs typeface="Courier New" panose="02070309020205020404" pitchFamily="49" charset="0"/>
              </a:rPr>
              <a:t>packagePrices</a:t>
            </a:r>
            <a:r>
              <a:rPr lang="fr-FR" sz="700" b="1" dirty="0">
                <a:solidFill>
                  <a:schemeClr val="accent2">
                    <a:lumMod val="50000"/>
                  </a:schemeClr>
                </a:solidFill>
                <a:latin typeface="Courier New" panose="02070309020205020404" pitchFamily="49" charset="0"/>
                <a:cs typeface="Courier New" panose="02070309020205020404" pitchFamily="49" charset="0"/>
              </a:rPr>
              <a:t>&gt;</a:t>
            </a:r>
          </a:p>
          <a:p>
            <a:pPr lvl="2"/>
            <a:r>
              <a:rPr lang="fr-FR" sz="700" b="1" dirty="0">
                <a:solidFill>
                  <a:schemeClr val="accent6">
                    <a:lumMod val="50000"/>
                  </a:schemeClr>
                </a:solidFill>
                <a:latin typeface="Courier New" panose="02070309020205020404" pitchFamily="49" charset="0"/>
                <a:cs typeface="Courier New" panose="02070309020205020404" pitchFamily="49" charset="0"/>
              </a:rPr>
              <a:t>  &lt;segments&gt;</a:t>
            </a:r>
          </a:p>
          <a:p>
            <a:pPr lvl="2"/>
            <a:r>
              <a:rPr lang="fr-FR" sz="700" b="1" dirty="0">
                <a:solidFill>
                  <a:schemeClr val="accent6"/>
                </a:solidFill>
                <a:latin typeface="Courier New" panose="02070309020205020404" pitchFamily="49" charset="0"/>
                <a:cs typeface="Courier New" panose="02070309020205020404" pitchFamily="49" charset="0"/>
              </a:rPr>
              <a:t>      &lt;segment&gt;</a:t>
            </a:r>
            <a:r>
              <a:rPr lang="fr-FR" sz="700" dirty="0">
                <a:latin typeface="Courier New" panose="02070309020205020404" pitchFamily="49" charset="0"/>
                <a:cs typeface="Courier New" panose="02070309020205020404" pitchFamily="49" charset="0"/>
              </a:rPr>
              <a:t>[,,,]</a:t>
            </a:r>
          </a:p>
          <a:p>
            <a:pPr lvl="2"/>
            <a:r>
              <a:rPr lang="fr-FR" sz="700" dirty="0">
                <a:latin typeface="Courier New" panose="02070309020205020404" pitchFamily="49" charset="0"/>
                <a:cs typeface="Courier New" panose="02070309020205020404" pitchFamily="49" charset="0"/>
              </a:rPr>
              <a:t>       &lt;carrier&gt; [,,,]&lt;/carrier&gt;</a:t>
            </a:r>
          </a:p>
          <a:p>
            <a:pPr lvl="2"/>
            <a:r>
              <a:rPr lang="fr-FR" sz="700" dirty="0">
                <a:latin typeface="Courier New" panose="02070309020205020404" pitchFamily="49" charset="0"/>
                <a:cs typeface="Courier New" panose="02070309020205020404" pitchFamily="49" charset="0"/>
              </a:rPr>
              <a:t>       &lt;train&gt; [,,,]&lt;/train&gt;</a:t>
            </a:r>
          </a:p>
          <a:p>
            <a:pPr lvl="2"/>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serviceCodes</a:t>
            </a:r>
            <a:r>
              <a:rPr lang="fr-FR" sz="700" dirty="0">
                <a:latin typeface="Courier New" panose="02070309020205020404" pitchFamily="49" charset="0"/>
                <a:cs typeface="Courier New" panose="02070309020205020404" pitchFamily="49" charset="0"/>
              </a:rPr>
              <a:t>&gt; [,,,]&lt;/</a:t>
            </a:r>
            <a:r>
              <a:rPr lang="fr-FR" sz="700" dirty="0" err="1">
                <a:latin typeface="Courier New" panose="02070309020205020404" pitchFamily="49" charset="0"/>
                <a:cs typeface="Courier New" panose="02070309020205020404" pitchFamily="49" charset="0"/>
              </a:rPr>
              <a:t>serviceCodes</a:t>
            </a:r>
            <a:r>
              <a:rPr lang="fr-FR" sz="700" dirty="0">
                <a:latin typeface="Courier New" panose="02070309020205020404" pitchFamily="49" charset="0"/>
                <a:cs typeface="Courier New" panose="02070309020205020404" pitchFamily="49" charset="0"/>
              </a:rPr>
              <a:t>&gt;[,,,]</a:t>
            </a:r>
          </a:p>
          <a:p>
            <a:pPr lvl="2"/>
            <a:r>
              <a:rPr lang="fr-FR" sz="700" b="1" dirty="0">
                <a:solidFill>
                  <a:schemeClr val="accent6"/>
                </a:solidFill>
                <a:latin typeface="Courier New" panose="02070309020205020404" pitchFamily="49" charset="0"/>
                <a:cs typeface="Courier New" panose="02070309020205020404" pitchFamily="49" charset="0"/>
              </a:rPr>
              <a:t>      &lt;/segment&gt;</a:t>
            </a:r>
            <a:endParaRPr lang="fr-FR" sz="700" b="1" dirty="0">
              <a:solidFill>
                <a:srgbClr val="89146A"/>
              </a:solidFill>
              <a:latin typeface="Courier New" panose="02070309020205020404" pitchFamily="49" charset="0"/>
              <a:cs typeface="Courier New" panose="02070309020205020404" pitchFamily="49" charset="0"/>
            </a:endParaRPr>
          </a:p>
          <a:p>
            <a:pPr lvl="2"/>
            <a:r>
              <a:rPr lang="fr-FR" sz="700" b="1" dirty="0">
                <a:solidFill>
                  <a:schemeClr val="accent6">
                    <a:lumMod val="50000"/>
                  </a:schemeClr>
                </a:solidFill>
                <a:latin typeface="Courier New" panose="02070309020205020404" pitchFamily="49" charset="0"/>
                <a:cs typeface="Courier New" panose="02070309020205020404" pitchFamily="49" charset="0"/>
              </a:rPr>
              <a:t>   &lt;segments&gt;</a:t>
            </a:r>
          </a:p>
          <a:p>
            <a:pPr lvl="1"/>
            <a:r>
              <a:rPr lang="fr-FR" sz="700" b="1" dirty="0">
                <a:solidFill>
                  <a:schemeClr val="accent6">
                    <a:lumMod val="50000"/>
                  </a:schemeClr>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&lt;/solution&gt;</a:t>
            </a:r>
          </a:p>
          <a:p>
            <a:r>
              <a:rPr lang="en-US" sz="700" b="1" dirty="0">
                <a:latin typeface="Courier New" panose="02070309020205020404" pitchFamily="49" charset="0"/>
                <a:cs typeface="Courier New" panose="02070309020205020404" pitchFamily="49" charset="0"/>
              </a:rPr>
              <a:t>      &lt;/</a:t>
            </a:r>
            <a:r>
              <a:rPr lang="en-US" sz="700" b="1" dirty="0" err="1">
                <a:latin typeface="Courier New" panose="02070309020205020404" pitchFamily="49" charset="0"/>
                <a:cs typeface="Courier New" panose="02070309020205020404" pitchFamily="49" charset="0"/>
              </a:rPr>
              <a:t>forwardItinerary</a:t>
            </a:r>
            <a:r>
              <a:rPr lang="en-US" sz="700" b="1" dirty="0">
                <a:latin typeface="Courier New" panose="02070309020205020404" pitchFamily="49" charset="0"/>
                <a:cs typeface="Courier New" panose="02070309020205020404" pitchFamily="49" charset="0"/>
              </a:rPr>
              <a:t>&gt;</a:t>
            </a:r>
            <a:r>
              <a:rPr lang="fr-FR" sz="700" dirty="0">
                <a:latin typeface="Courier New" panose="02070309020205020404" pitchFamily="49" charset="0"/>
                <a:cs typeface="Courier New" panose="02070309020205020404" pitchFamily="49" charset="0"/>
              </a:rPr>
              <a:t>     </a:t>
            </a:r>
          </a:p>
          <a:p>
            <a:r>
              <a:rPr lang="fr-FR" sz="700" b="1" dirty="0">
                <a:latin typeface="Courier New" panose="02070309020205020404" pitchFamily="49" charset="0"/>
                <a:cs typeface="Courier New" panose="02070309020205020404" pitchFamily="49" charset="0"/>
              </a:rPr>
              <a:t>    &lt;solutions&gt;</a:t>
            </a:r>
          </a:p>
          <a:p>
            <a:r>
              <a:rPr lang="en-US" sz="700" dirty="0">
                <a:latin typeface="Courier New" panose="02070309020205020404" pitchFamily="49" charset="0"/>
                <a:cs typeface="Courier New" panose="02070309020205020404" pitchFamily="49" charset="0"/>
              </a:rPr>
              <a:t>  &lt;/</a:t>
            </a:r>
            <a:r>
              <a:rPr lang="en-US" sz="700" dirty="0" err="1">
                <a:latin typeface="Courier New" panose="02070309020205020404" pitchFamily="49" charset="0"/>
                <a:cs typeface="Courier New" panose="02070309020205020404" pitchFamily="49" charset="0"/>
              </a:rPr>
              <a:t>buildPackageContent</a:t>
            </a:r>
            <a:r>
              <a:rPr lang="en-US" sz="700" dirty="0">
                <a:latin typeface="Courier New" panose="02070309020205020404" pitchFamily="49" charset="0"/>
                <a:cs typeface="Courier New" panose="02070309020205020404" pitchFamily="49" charset="0"/>
              </a:rPr>
              <a:t>&gt;</a:t>
            </a:r>
          </a:p>
          <a:p>
            <a:r>
              <a:rPr lang="en-US" sz="700" dirty="0">
                <a:latin typeface="Courier New" panose="02070309020205020404" pitchFamily="49" charset="0"/>
                <a:cs typeface="Courier New" panose="02070309020205020404" pitchFamily="49" charset="0"/>
              </a:rPr>
              <a:t> &lt;/content&gt;</a:t>
            </a:r>
          </a:p>
          <a:p>
            <a:r>
              <a:rPr lang="en-US" sz="700" b="1" dirty="0">
                <a:latin typeface="Courier New" panose="02070309020205020404" pitchFamily="49" charset="0"/>
                <a:cs typeface="Courier New" panose="02070309020205020404" pitchFamily="49" charset="0"/>
              </a:rPr>
              <a:t>&lt;/response&gt;</a:t>
            </a:r>
            <a:endParaRPr lang="fr-FR" sz="700" b="1" dirty="0">
              <a:latin typeface="Courier New" panose="02070309020205020404" pitchFamily="49" charset="0"/>
              <a:cs typeface="Courier New" panose="02070309020205020404" pitchFamily="49" charset="0"/>
            </a:endParaRPr>
          </a:p>
        </p:txBody>
      </p:sp>
      <p:sp>
        <p:nvSpPr>
          <p:cNvPr id="10" name="Légende encadrée 1 25"/>
          <p:cNvSpPr/>
          <p:nvPr/>
        </p:nvSpPr>
        <p:spPr bwMode="auto">
          <a:xfrm>
            <a:off x="573396" y="3092720"/>
            <a:ext cx="1168533" cy="253653"/>
          </a:xfrm>
          <a:prstGeom prst="borderCallout1">
            <a:avLst>
              <a:gd name="adj1" fmla="val 20163"/>
              <a:gd name="adj2" fmla="val 105739"/>
              <a:gd name="adj3" fmla="val 36066"/>
              <a:gd name="adj4" fmla="val 127818"/>
            </a:avLst>
          </a:prstGeom>
          <a:ln w="12700">
            <a:solidFill>
              <a:srgbClr val="0000F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Repeated 3 times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1" name="Légende encadrée 1 28"/>
          <p:cNvSpPr/>
          <p:nvPr/>
        </p:nvSpPr>
        <p:spPr bwMode="auto">
          <a:xfrm>
            <a:off x="4685139" y="1434508"/>
            <a:ext cx="1208092" cy="221569"/>
          </a:xfrm>
          <a:prstGeom prst="borderCallout1">
            <a:avLst>
              <a:gd name="adj1" fmla="val 20163"/>
              <a:gd name="adj2" fmla="val 105739"/>
              <a:gd name="adj3" fmla="val 36066"/>
              <a:gd name="adj4" fmla="val 127818"/>
            </a:avLst>
          </a:prstGeom>
          <a:ln w="12700">
            <a:solidFill>
              <a:srgbClr val="0000F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900" dirty="0">
                <a:solidFill>
                  <a:schemeClr val="tx1"/>
                </a:solidFill>
                <a:latin typeface="+mj-lt"/>
                <a:ea typeface="ヒラギノ角ゴ Pro W3" pitchFamily="1" charset="-128"/>
              </a:rPr>
              <a:t>Repeated 3 times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16034118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AfterSalesBookingDetailsSearch</a:t>
            </a:r>
            <a:r>
              <a:rPr lang="en-US" altLang="zh-CN" sz="1900" cap="none" dirty="0">
                <a:solidFill>
                  <a:srgbClr val="BEBEBE"/>
                </a:solidFill>
              </a:rPr>
              <a:t> Response</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170</a:t>
            </a:fld>
            <a:endParaRPr lang="en-US" dirty="0"/>
          </a:p>
        </p:txBody>
      </p:sp>
      <p:sp>
        <p:nvSpPr>
          <p:cNvPr id="9" name="矩形 8"/>
          <p:cNvSpPr/>
          <p:nvPr/>
        </p:nvSpPr>
        <p:spPr>
          <a:xfrm>
            <a:off x="540346" y="1299010"/>
            <a:ext cx="4572000" cy="3647152"/>
          </a:xfrm>
          <a:prstGeom prst="rect">
            <a:avLst/>
          </a:prstGeom>
        </p:spPr>
        <p:txBody>
          <a:bodyPr>
            <a:spAutoFit/>
          </a:bodyPr>
          <a:lstStyle/>
          <a:p>
            <a:r>
              <a:rPr lang="en-US" altLang="zh-CN" sz="700" dirty="0"/>
              <a:t>&lt;</a:t>
            </a:r>
            <a:r>
              <a:rPr lang="en-US" altLang="zh-CN" sz="700" dirty="0" err="1"/>
              <a:t>AfterSalesPTPProduct</a:t>
            </a:r>
            <a:r>
              <a:rPr lang="en-US" altLang="zh-CN" sz="700" dirty="0"/>
              <a:t>&gt;</a:t>
            </a:r>
          </a:p>
          <a:p>
            <a:r>
              <a:rPr lang="en-US" altLang="zh-CN" sz="700" dirty="0"/>
              <a:t>&lt;</a:t>
            </a:r>
            <a:r>
              <a:rPr lang="en-US" altLang="zh-CN" sz="700" dirty="0" err="1"/>
              <a:t>bookedProductId</a:t>
            </a:r>
            <a:r>
              <a:rPr lang="en-US" altLang="zh-CN" sz="700" dirty="0"/>
              <a:t>&gt;43193098.ptp.5&lt;/</a:t>
            </a:r>
            <a:r>
              <a:rPr lang="en-US" altLang="zh-CN" sz="700" dirty="0" err="1"/>
              <a:t>bookedProductId</a:t>
            </a:r>
            <a:r>
              <a:rPr lang="en-US" altLang="zh-CN" sz="700" dirty="0"/>
              <a:t>&gt;</a:t>
            </a:r>
          </a:p>
          <a:p>
            <a:r>
              <a:rPr lang="en-US" altLang="zh-CN" sz="700" dirty="0"/>
              <a:t>&lt;</a:t>
            </a:r>
            <a:r>
              <a:rPr lang="en-US" altLang="zh-CN" sz="700" dirty="0" err="1"/>
              <a:t>fCECode</a:t>
            </a:r>
            <a:r>
              <a:rPr lang="en-US" altLang="zh-CN" sz="700" dirty="0"/>
              <a:t>/&gt;</a:t>
            </a:r>
          </a:p>
          <a:p>
            <a:r>
              <a:rPr lang="en-US" altLang="zh-CN" sz="700" dirty="0"/>
              <a:t>&lt;</a:t>
            </a:r>
            <a:r>
              <a:rPr lang="en-US" altLang="zh-CN" sz="700" dirty="0" err="1"/>
              <a:t>assignedTicketingOption</a:t>
            </a:r>
            <a:r>
              <a:rPr lang="en-US" altLang="zh-CN" sz="700" dirty="0"/>
              <a:t>&gt;TOD&lt;/</a:t>
            </a:r>
            <a:r>
              <a:rPr lang="en-US" altLang="zh-CN" sz="700" dirty="0" err="1"/>
              <a:t>assignedTicketingOption</a:t>
            </a:r>
            <a:r>
              <a:rPr lang="en-US" altLang="zh-CN" sz="700" dirty="0"/>
              <a:t>&gt;</a:t>
            </a:r>
          </a:p>
          <a:p>
            <a:r>
              <a:rPr lang="en-US" altLang="zh-CN" sz="700" dirty="0"/>
              <a:t>&lt;</a:t>
            </a:r>
            <a:r>
              <a:rPr lang="en-US" altLang="zh-CN" sz="700" dirty="0" err="1"/>
              <a:t>afterSalesPTPTickets</a:t>
            </a:r>
            <a:r>
              <a:rPr lang="en-US" altLang="zh-CN" sz="700" dirty="0"/>
              <a:t>&gt;</a:t>
            </a:r>
          </a:p>
          <a:p>
            <a:r>
              <a:rPr lang="en-US" altLang="zh-CN" sz="700" dirty="0"/>
              <a:t>&lt;</a:t>
            </a:r>
            <a:r>
              <a:rPr lang="en-US" altLang="zh-CN" sz="700" dirty="0" err="1"/>
              <a:t>AfterSalesPTPTicket</a:t>
            </a:r>
            <a:r>
              <a:rPr lang="en-US" altLang="zh-CN" sz="700" dirty="0"/>
              <a:t>&gt;</a:t>
            </a:r>
          </a:p>
          <a:p>
            <a:r>
              <a:rPr lang="en-US" altLang="zh-CN" sz="700" dirty="0"/>
              <a:t>&lt;</a:t>
            </a:r>
            <a:r>
              <a:rPr lang="en-US" altLang="zh-CN" sz="700" dirty="0" err="1"/>
              <a:t>euronetBookedTicketId</a:t>
            </a:r>
            <a:r>
              <a:rPr lang="en-US" altLang="zh-CN" sz="700" dirty="0"/>
              <a:t>&gt;116022397&lt;/</a:t>
            </a:r>
            <a:r>
              <a:rPr lang="en-US" altLang="zh-CN" sz="700" dirty="0" err="1"/>
              <a:t>euronetBookedTicketId</a:t>
            </a:r>
            <a:r>
              <a:rPr lang="en-US" altLang="zh-CN" sz="700" dirty="0"/>
              <a:t>&gt;</a:t>
            </a:r>
          </a:p>
          <a:p>
            <a:r>
              <a:rPr lang="en-US" altLang="zh-CN" sz="700" dirty="0"/>
              <a:t>&lt;</a:t>
            </a:r>
            <a:r>
              <a:rPr lang="en-US" altLang="zh-CN" sz="700" dirty="0" err="1"/>
              <a:t>paxName</a:t>
            </a:r>
            <a:r>
              <a:rPr lang="en-US" altLang="zh-CN" sz="700" dirty="0"/>
              <a:t>&gt;Paul </a:t>
            </a:r>
            <a:r>
              <a:rPr lang="en-US" altLang="zh-CN" sz="700" dirty="0" err="1"/>
              <a:t>Lenton</a:t>
            </a:r>
            <a:r>
              <a:rPr lang="en-US" altLang="zh-CN" sz="700" dirty="0"/>
              <a:t>&lt;/</a:t>
            </a:r>
            <a:r>
              <a:rPr lang="en-US" altLang="zh-CN" sz="700" dirty="0" err="1"/>
              <a:t>paxName</a:t>
            </a:r>
            <a:r>
              <a:rPr lang="en-US" altLang="zh-CN" sz="700" dirty="0"/>
              <a:t>&gt;</a:t>
            </a:r>
          </a:p>
          <a:p>
            <a:r>
              <a:rPr lang="en-US" altLang="zh-CN" sz="700" dirty="0"/>
              <a:t>&lt;</a:t>
            </a:r>
            <a:r>
              <a:rPr lang="en-US" altLang="zh-CN" sz="700" dirty="0" err="1"/>
              <a:t>productCategory</a:t>
            </a:r>
            <a:r>
              <a:rPr lang="en-US" altLang="zh-CN" sz="700" dirty="0"/>
              <a:t>&gt;JOURNEY&lt;/</a:t>
            </a:r>
            <a:r>
              <a:rPr lang="en-US" altLang="zh-CN" sz="700" dirty="0" err="1"/>
              <a:t>productCategory</a:t>
            </a:r>
            <a:r>
              <a:rPr lang="en-US" altLang="zh-CN" sz="700" dirty="0"/>
              <a:t>&gt;</a:t>
            </a:r>
          </a:p>
          <a:p>
            <a:r>
              <a:rPr lang="en-US" altLang="zh-CN" sz="700" dirty="0"/>
              <a:t>&lt;</a:t>
            </a:r>
            <a:r>
              <a:rPr lang="en-US" altLang="zh-CN" sz="700" dirty="0" err="1"/>
              <a:t>productDescription</a:t>
            </a:r>
            <a:r>
              <a:rPr lang="en-US" altLang="zh-CN" sz="700" dirty="0"/>
              <a:t>&gt;PARIS AUSTERLITZ NICE VILLE&lt;/</a:t>
            </a:r>
            <a:r>
              <a:rPr lang="en-US" altLang="zh-CN" sz="700" dirty="0" err="1"/>
              <a:t>productDescription</a:t>
            </a:r>
            <a:r>
              <a:rPr lang="en-US" altLang="zh-CN" sz="700" dirty="0"/>
              <a:t>&gt;</a:t>
            </a:r>
          </a:p>
          <a:p>
            <a:r>
              <a:rPr lang="en-US" altLang="zh-CN" sz="700" dirty="0"/>
              <a:t>&lt;</a:t>
            </a:r>
            <a:r>
              <a:rPr lang="en-US" altLang="zh-CN" sz="700" dirty="0" err="1"/>
              <a:t>ticketDate</a:t>
            </a:r>
            <a:r>
              <a:rPr lang="en-US" altLang="zh-CN" sz="700" dirty="0"/>
              <a:t>&gt;2017-06-29&lt;/</a:t>
            </a:r>
            <a:r>
              <a:rPr lang="en-US" altLang="zh-CN" sz="700" dirty="0" err="1"/>
              <a:t>ticketDate</a:t>
            </a:r>
            <a:r>
              <a:rPr lang="en-US" altLang="zh-CN" sz="700" dirty="0"/>
              <a:t>&gt;</a:t>
            </a:r>
          </a:p>
          <a:p>
            <a:r>
              <a:rPr lang="en-US" altLang="zh-CN" sz="700" dirty="0"/>
              <a:t>&lt;</a:t>
            </a:r>
            <a:r>
              <a:rPr lang="en-US" altLang="zh-CN" sz="700" dirty="0" err="1"/>
              <a:t>pnr</a:t>
            </a:r>
            <a:r>
              <a:rPr lang="en-US" altLang="zh-CN" sz="700" dirty="0"/>
              <a:t>&gt;RNPKXR&lt;/</a:t>
            </a:r>
            <a:r>
              <a:rPr lang="en-US" altLang="zh-CN" sz="700" dirty="0" err="1"/>
              <a:t>pnr</a:t>
            </a:r>
            <a:r>
              <a:rPr lang="en-US" altLang="zh-CN" sz="700" dirty="0"/>
              <a:t>&gt;</a:t>
            </a:r>
          </a:p>
          <a:p>
            <a:r>
              <a:rPr lang="en-US" altLang="zh-CN" sz="700" dirty="0"/>
              <a:t>&lt;</a:t>
            </a:r>
            <a:r>
              <a:rPr lang="en-US" altLang="zh-CN" sz="700" dirty="0" err="1"/>
              <a:t>tcn</a:t>
            </a:r>
            <a:r>
              <a:rPr lang="en-US" altLang="zh-CN" sz="700" dirty="0"/>
              <a:t>&gt;553931954&lt;/</a:t>
            </a:r>
            <a:r>
              <a:rPr lang="en-US" altLang="zh-CN" sz="700" dirty="0" err="1"/>
              <a:t>tcn</a:t>
            </a:r>
            <a:r>
              <a:rPr lang="en-US" altLang="zh-CN" sz="700" dirty="0"/>
              <a:t>&gt;</a:t>
            </a:r>
          </a:p>
          <a:p>
            <a:r>
              <a:rPr lang="en-US" altLang="zh-CN" sz="700" dirty="0"/>
              <a:t>&lt;</a:t>
            </a:r>
            <a:r>
              <a:rPr lang="en-US" altLang="zh-CN" sz="700" dirty="0" err="1"/>
              <a:t>pickedUp</a:t>
            </a:r>
            <a:r>
              <a:rPr lang="en-US" altLang="zh-CN" sz="700" dirty="0"/>
              <a:t>&gt;false&lt;/</a:t>
            </a:r>
            <a:r>
              <a:rPr lang="en-US" altLang="zh-CN" sz="700" dirty="0" err="1"/>
              <a:t>pickedUp</a:t>
            </a:r>
            <a:r>
              <a:rPr lang="en-US" altLang="zh-CN" sz="700" dirty="0"/>
              <a:t>&gt;</a:t>
            </a:r>
          </a:p>
          <a:p>
            <a:r>
              <a:rPr lang="en-US" altLang="zh-CN" sz="700" dirty="0"/>
              <a:t>&lt;coupons&gt;0&lt;/coupons&gt;</a:t>
            </a:r>
          </a:p>
          <a:p>
            <a:r>
              <a:rPr lang="en-US" altLang="zh-CN" sz="700" dirty="0"/>
              <a:t>&lt;</a:t>
            </a:r>
            <a:r>
              <a:rPr lang="en-US" altLang="zh-CN" sz="700" dirty="0" err="1"/>
              <a:t>ticketPrice</a:t>
            </a:r>
            <a:r>
              <a:rPr lang="en-US" altLang="zh-CN" sz="700" dirty="0"/>
              <a:t>&gt;45.00&lt;/</a:t>
            </a:r>
            <a:r>
              <a:rPr lang="en-US" altLang="zh-CN" sz="700" dirty="0" err="1"/>
              <a:t>ticketPrice</a:t>
            </a:r>
            <a:r>
              <a:rPr lang="en-US" altLang="zh-CN" sz="700" dirty="0"/>
              <a:t>&gt;</a:t>
            </a:r>
          </a:p>
          <a:p>
            <a:r>
              <a:rPr lang="en-US" altLang="zh-CN" sz="700" dirty="0"/>
              <a:t>&lt;</a:t>
            </a:r>
            <a:r>
              <a:rPr lang="en-US" altLang="zh-CN" sz="700" dirty="0" err="1"/>
              <a:t>ticketPriceCurrency</a:t>
            </a:r>
            <a:r>
              <a:rPr lang="en-US" altLang="zh-CN" sz="700" dirty="0"/>
              <a:t>&gt;EUR&lt;/</a:t>
            </a:r>
            <a:r>
              <a:rPr lang="en-US" altLang="zh-CN" sz="700" dirty="0" err="1"/>
              <a:t>ticketPriceCurrency</a:t>
            </a:r>
            <a:r>
              <a:rPr lang="en-US" altLang="zh-CN" sz="700" dirty="0"/>
              <a:t>&gt;</a:t>
            </a:r>
          </a:p>
          <a:p>
            <a:r>
              <a:rPr lang="en-US" altLang="zh-CN" sz="700" dirty="0"/>
              <a:t>&lt;</a:t>
            </a:r>
            <a:r>
              <a:rPr lang="en-US" altLang="zh-CN" sz="700" dirty="0" err="1"/>
              <a:t>ticketStatus</a:t>
            </a:r>
            <a:r>
              <a:rPr lang="en-US" altLang="zh-CN" sz="700" dirty="0"/>
              <a:t>&gt;PRINTED_STATUS&lt;/</a:t>
            </a:r>
            <a:r>
              <a:rPr lang="en-US" altLang="zh-CN" sz="700" dirty="0" err="1"/>
              <a:t>ticketStatus</a:t>
            </a:r>
            <a:r>
              <a:rPr lang="en-US" altLang="zh-CN" sz="700" dirty="0"/>
              <a:t>&gt;</a:t>
            </a:r>
          </a:p>
          <a:p>
            <a:r>
              <a:rPr lang="en-US" altLang="zh-CN" sz="700" dirty="0"/>
              <a:t>&lt;</a:t>
            </a:r>
            <a:r>
              <a:rPr lang="en-US" altLang="zh-CN" sz="700" dirty="0" err="1"/>
              <a:t>afterSalesOption</a:t>
            </a:r>
            <a:r>
              <a:rPr lang="en-US" altLang="zh-CN" sz="700" dirty="0"/>
              <a:t>&gt;</a:t>
            </a:r>
          </a:p>
          <a:p>
            <a:r>
              <a:rPr lang="en-US" altLang="zh-CN" sz="700" strike="sngStrike" dirty="0"/>
              <a:t>&lt;string&gt;EXCHANGEABLE&lt;/string&gt;</a:t>
            </a:r>
          </a:p>
          <a:p>
            <a:r>
              <a:rPr lang="en-US" altLang="zh-CN" sz="700" strike="sngStrike" dirty="0"/>
              <a:t>&lt;string&gt;CANCEL&lt;/string&gt;</a:t>
            </a:r>
          </a:p>
          <a:p>
            <a:r>
              <a:rPr lang="en-US" altLang="zh-CN" sz="700" dirty="0"/>
              <a:t>&lt;string&gt;REFUNDABLE&lt;/string&gt;</a:t>
            </a:r>
          </a:p>
          <a:p>
            <a:r>
              <a:rPr lang="en-US" altLang="zh-CN" sz="700" strike="sngStrike" dirty="0"/>
              <a:t>&lt;string&gt;RAD&lt;/string&gt;</a:t>
            </a:r>
          </a:p>
          <a:p>
            <a:r>
              <a:rPr lang="en-US" altLang="zh-CN" sz="700" dirty="0"/>
              <a:t>&lt;/</a:t>
            </a:r>
            <a:r>
              <a:rPr lang="en-US" altLang="zh-CN" sz="700" dirty="0" err="1"/>
              <a:t>afterSalesOption</a:t>
            </a:r>
            <a:r>
              <a:rPr lang="en-US" altLang="zh-CN" sz="700" dirty="0"/>
              <a:t>&gt;</a:t>
            </a:r>
          </a:p>
          <a:p>
            <a:r>
              <a:rPr lang="en-US" altLang="zh-CN" sz="700" dirty="0"/>
              <a:t>&lt;</a:t>
            </a:r>
            <a:r>
              <a:rPr lang="en-US" altLang="zh-CN" sz="700" dirty="0" err="1"/>
              <a:t>isStandAloneAfterSales</a:t>
            </a:r>
            <a:r>
              <a:rPr lang="en-US" altLang="zh-CN" sz="700" dirty="0"/>
              <a:t>&gt;true&lt;/</a:t>
            </a:r>
            <a:r>
              <a:rPr lang="en-US" altLang="zh-CN" sz="700" dirty="0" err="1"/>
              <a:t>isStandAloneAfterSales</a:t>
            </a:r>
            <a:r>
              <a:rPr lang="en-US" altLang="zh-CN" sz="700" dirty="0"/>
              <a:t>&gt;</a:t>
            </a:r>
          </a:p>
          <a:p>
            <a:r>
              <a:rPr lang="en-US" altLang="zh-CN" sz="700" dirty="0"/>
              <a:t>&lt;/</a:t>
            </a:r>
            <a:r>
              <a:rPr lang="en-US" altLang="zh-CN" sz="700" dirty="0" err="1"/>
              <a:t>AfterSalesPTPTicket</a:t>
            </a:r>
            <a:r>
              <a:rPr lang="en-US" altLang="zh-CN" sz="700" dirty="0"/>
              <a:t>&gt;</a:t>
            </a:r>
          </a:p>
          <a:p>
            <a:r>
              <a:rPr lang="en-US" altLang="zh-CN" sz="700" dirty="0"/>
              <a:t>&lt;/</a:t>
            </a:r>
            <a:r>
              <a:rPr lang="en-US" altLang="zh-CN" sz="700" dirty="0" err="1"/>
              <a:t>afterSalesPTPTickets</a:t>
            </a:r>
            <a:r>
              <a:rPr lang="en-US" altLang="zh-CN" sz="700" dirty="0"/>
              <a:t>&gt;</a:t>
            </a:r>
          </a:p>
          <a:p>
            <a:r>
              <a:rPr lang="en-US" altLang="zh-CN" sz="700" dirty="0"/>
              <a:t>&lt;/</a:t>
            </a:r>
            <a:r>
              <a:rPr lang="en-US" altLang="zh-CN" sz="700" dirty="0" err="1"/>
              <a:t>AfterSalesPTPProduct</a:t>
            </a:r>
            <a:r>
              <a:rPr lang="en-US" altLang="zh-CN" sz="700" dirty="0"/>
              <a:t>&gt;</a:t>
            </a:r>
          </a:p>
          <a:p>
            <a:r>
              <a:rPr lang="en-US" altLang="zh-CN" sz="700" dirty="0"/>
              <a:t>&lt;/</a:t>
            </a:r>
            <a:r>
              <a:rPr lang="en-US" altLang="zh-CN" sz="700" dirty="0" err="1"/>
              <a:t>afterSalesPTPProduct</a:t>
            </a:r>
            <a:r>
              <a:rPr lang="en-US" altLang="zh-CN" sz="700" dirty="0"/>
              <a:t>&gt;</a:t>
            </a:r>
          </a:p>
          <a:p>
            <a:r>
              <a:rPr lang="en-US" altLang="zh-CN" sz="700" dirty="0"/>
              <a:t>&lt;</a:t>
            </a:r>
            <a:r>
              <a:rPr lang="en-US" altLang="zh-CN" sz="700" dirty="0" err="1"/>
              <a:t>afterSalesPassProduct</a:t>
            </a:r>
            <a:r>
              <a:rPr lang="en-US" altLang="zh-CN" sz="700" dirty="0"/>
              <a:t>/&gt;</a:t>
            </a:r>
          </a:p>
          <a:p>
            <a:r>
              <a:rPr lang="en-US" altLang="zh-CN" sz="700" dirty="0"/>
              <a:t>&lt;</a:t>
            </a:r>
            <a:r>
              <a:rPr lang="en-US" altLang="zh-CN" sz="700" dirty="0" err="1"/>
              <a:t>afterSalesMiscProduct</a:t>
            </a:r>
            <a:r>
              <a:rPr lang="en-US" altLang="zh-CN" sz="700" dirty="0"/>
              <a:t>/&gt;</a:t>
            </a:r>
          </a:p>
          <a:p>
            <a:r>
              <a:rPr lang="en-US" altLang="zh-CN" sz="700" dirty="0"/>
              <a:t>&lt;</a:t>
            </a:r>
            <a:r>
              <a:rPr lang="en-US" altLang="zh-CN" sz="700" dirty="0" err="1"/>
              <a:t>afterSalesFeesProduct</a:t>
            </a:r>
            <a:r>
              <a:rPr lang="en-US" altLang="zh-CN" sz="700" dirty="0"/>
              <a:t>&gt;</a:t>
            </a:r>
          </a:p>
          <a:p>
            <a:r>
              <a:rPr lang="en-US" altLang="zh-CN" sz="700" dirty="0"/>
              <a:t>&lt;</a:t>
            </a:r>
            <a:r>
              <a:rPr lang="en-US" altLang="zh-CN" sz="700" dirty="0" err="1"/>
              <a:t>AfterSalesFeesProduct</a:t>
            </a:r>
            <a:r>
              <a:rPr lang="en-US" altLang="zh-CN" sz="700" dirty="0"/>
              <a:t>&gt;</a:t>
            </a:r>
          </a:p>
        </p:txBody>
      </p:sp>
      <p:sp>
        <p:nvSpPr>
          <p:cNvPr id="10" name="矩形 9"/>
          <p:cNvSpPr/>
          <p:nvPr/>
        </p:nvSpPr>
        <p:spPr>
          <a:xfrm>
            <a:off x="4589219" y="1289011"/>
            <a:ext cx="3079919" cy="3046988"/>
          </a:xfrm>
          <a:prstGeom prst="rect">
            <a:avLst/>
          </a:prstGeom>
        </p:spPr>
        <p:txBody>
          <a:bodyPr wrap="square">
            <a:spAutoFit/>
          </a:bodyPr>
          <a:lstStyle/>
          <a:p>
            <a:r>
              <a:rPr lang="en-US" altLang="zh-CN" sz="800" dirty="0"/>
              <a:t>&lt;</a:t>
            </a:r>
            <a:r>
              <a:rPr lang="en-US" altLang="zh-CN" sz="800" dirty="0" err="1"/>
              <a:t>feeId</a:t>
            </a:r>
            <a:r>
              <a:rPr lang="en-US" altLang="zh-CN" sz="800" dirty="0"/>
              <a:t>&gt;2050&lt;/</a:t>
            </a:r>
            <a:r>
              <a:rPr lang="en-US" altLang="zh-CN" sz="800" dirty="0" err="1"/>
              <a:t>feeId</a:t>
            </a:r>
            <a:r>
              <a:rPr lang="en-US" altLang="zh-CN" sz="800" dirty="0"/>
              <a:t>&gt;</a:t>
            </a:r>
          </a:p>
          <a:p>
            <a:r>
              <a:rPr lang="en-US" altLang="zh-CN" sz="800" dirty="0"/>
              <a:t>&lt;</a:t>
            </a:r>
            <a:r>
              <a:rPr lang="en-US" altLang="zh-CN" sz="800" dirty="0" err="1"/>
              <a:t>feeName</a:t>
            </a:r>
            <a:r>
              <a:rPr lang="en-US" altLang="zh-CN" sz="800" dirty="0"/>
              <a:t>&gt;Standard - Others&lt;/</a:t>
            </a:r>
            <a:r>
              <a:rPr lang="en-US" altLang="zh-CN" sz="800" dirty="0" err="1"/>
              <a:t>feeName</a:t>
            </a:r>
            <a:r>
              <a:rPr lang="en-US" altLang="zh-CN" sz="800" dirty="0"/>
              <a:t>&gt;</a:t>
            </a:r>
          </a:p>
          <a:p>
            <a:r>
              <a:rPr lang="en-US" altLang="zh-CN" sz="800" dirty="0"/>
              <a:t>&lt;</a:t>
            </a:r>
            <a:r>
              <a:rPr lang="en-US" altLang="zh-CN" sz="800" dirty="0" err="1"/>
              <a:t>feeCategory</a:t>
            </a:r>
            <a:r>
              <a:rPr lang="en-US" altLang="zh-CN" sz="800" dirty="0"/>
              <a:t>&gt;SF&lt;/</a:t>
            </a:r>
            <a:r>
              <a:rPr lang="en-US" altLang="zh-CN" sz="800" dirty="0" err="1"/>
              <a:t>feeCategory</a:t>
            </a:r>
            <a:r>
              <a:rPr lang="en-US" altLang="zh-CN" sz="800" dirty="0"/>
              <a:t>&gt;</a:t>
            </a:r>
          </a:p>
          <a:p>
            <a:r>
              <a:rPr lang="en-US" altLang="zh-CN" sz="800" dirty="0"/>
              <a:t>&lt;</a:t>
            </a:r>
            <a:r>
              <a:rPr lang="en-US" altLang="zh-CN" sz="800" dirty="0" err="1"/>
              <a:t>feeAmount</a:t>
            </a:r>
            <a:r>
              <a:rPr lang="en-US" altLang="zh-CN" sz="800" dirty="0"/>
              <a:t>&gt;0.00&lt;/</a:t>
            </a:r>
            <a:r>
              <a:rPr lang="en-US" altLang="zh-CN" sz="800" dirty="0" err="1"/>
              <a:t>feeAmount</a:t>
            </a:r>
            <a:r>
              <a:rPr lang="en-US" altLang="zh-CN" sz="800" dirty="0"/>
              <a:t>&gt;</a:t>
            </a:r>
          </a:p>
          <a:p>
            <a:r>
              <a:rPr lang="en-US" altLang="zh-CN" sz="800" dirty="0"/>
              <a:t>&lt;</a:t>
            </a:r>
            <a:r>
              <a:rPr lang="en-US" altLang="zh-CN" sz="800" dirty="0" err="1"/>
              <a:t>feeCurrency</a:t>
            </a:r>
            <a:r>
              <a:rPr lang="en-US" altLang="zh-CN" sz="800" dirty="0"/>
              <a:t>&gt;EUR&lt;/</a:t>
            </a:r>
            <a:r>
              <a:rPr lang="en-US" altLang="zh-CN" sz="800" dirty="0" err="1"/>
              <a:t>feeCurrency</a:t>
            </a:r>
            <a:r>
              <a:rPr lang="en-US" altLang="zh-CN" sz="800" dirty="0"/>
              <a:t>&gt;</a:t>
            </a:r>
          </a:p>
          <a:p>
            <a:r>
              <a:rPr lang="en-US" altLang="zh-CN" sz="800" dirty="0"/>
              <a:t>&lt;</a:t>
            </a:r>
            <a:r>
              <a:rPr lang="en-US" altLang="zh-CN" sz="800" dirty="0" err="1"/>
              <a:t>afterSalesOption</a:t>
            </a:r>
            <a:r>
              <a:rPr lang="en-US" altLang="zh-CN" sz="800" dirty="0"/>
              <a:t>/&gt;</a:t>
            </a:r>
          </a:p>
          <a:p>
            <a:r>
              <a:rPr lang="en-US" altLang="zh-CN" sz="800" dirty="0"/>
              <a:t>&lt;/</a:t>
            </a:r>
            <a:r>
              <a:rPr lang="en-US" altLang="zh-CN" sz="800" dirty="0" err="1"/>
              <a:t>AfterSalesFeesProduct</a:t>
            </a:r>
            <a:r>
              <a:rPr lang="en-US" altLang="zh-CN" sz="800" dirty="0"/>
              <a:t>&gt;</a:t>
            </a:r>
          </a:p>
          <a:p>
            <a:r>
              <a:rPr lang="en-US" altLang="zh-CN" sz="800" dirty="0"/>
              <a:t>&lt;/</a:t>
            </a:r>
            <a:r>
              <a:rPr lang="en-US" altLang="zh-CN" sz="800" dirty="0" err="1"/>
              <a:t>afterSalesFeesProduct</a:t>
            </a:r>
            <a:r>
              <a:rPr lang="en-US" altLang="zh-CN" sz="800" dirty="0"/>
              <a:t>&gt;</a:t>
            </a:r>
          </a:p>
          <a:p>
            <a:r>
              <a:rPr lang="en-US" altLang="zh-CN" sz="800" dirty="0"/>
              <a:t>&lt;</a:t>
            </a:r>
            <a:r>
              <a:rPr lang="en-US" altLang="zh-CN" sz="800" dirty="0" err="1"/>
              <a:t>paxCountCategories</a:t>
            </a:r>
            <a:r>
              <a:rPr lang="en-US" altLang="zh-CN" sz="800" dirty="0"/>
              <a:t>&gt;</a:t>
            </a:r>
          </a:p>
          <a:p>
            <a:r>
              <a:rPr lang="en-US" altLang="zh-CN" sz="800" dirty="0"/>
              <a:t>&lt;</a:t>
            </a:r>
            <a:r>
              <a:rPr lang="en-US" altLang="zh-CN" sz="800" dirty="0" err="1"/>
              <a:t>paxCountCategory</a:t>
            </a:r>
            <a:r>
              <a:rPr lang="en-US" altLang="zh-CN" sz="800" dirty="0"/>
              <a:t>&gt;</a:t>
            </a:r>
          </a:p>
          <a:p>
            <a:r>
              <a:rPr lang="en-US" altLang="zh-CN" sz="800" dirty="0"/>
              <a:t>&lt;id&gt;3&lt;/id&gt;</a:t>
            </a:r>
          </a:p>
          <a:p>
            <a:r>
              <a:rPr lang="en-US" altLang="zh-CN" sz="800" dirty="0"/>
              <a:t>&lt;name&gt;PTP except reservation only&lt;/name&gt;</a:t>
            </a:r>
          </a:p>
          <a:p>
            <a:r>
              <a:rPr lang="en-US" altLang="zh-CN" sz="800" dirty="0"/>
              <a:t>&lt;</a:t>
            </a:r>
            <a:r>
              <a:rPr lang="en-US" altLang="zh-CN" sz="800" dirty="0" err="1"/>
              <a:t>totalPax</a:t>
            </a:r>
            <a:r>
              <a:rPr lang="en-US" altLang="zh-CN" sz="800" dirty="0"/>
              <a:t>&gt;1&lt;/</a:t>
            </a:r>
            <a:r>
              <a:rPr lang="en-US" altLang="zh-CN" sz="800" dirty="0" err="1"/>
              <a:t>totalPax</a:t>
            </a:r>
            <a:r>
              <a:rPr lang="en-US" altLang="zh-CN" sz="800" dirty="0"/>
              <a:t>&gt;</a:t>
            </a:r>
          </a:p>
          <a:p>
            <a:r>
              <a:rPr lang="en-US" altLang="zh-CN" sz="800" dirty="0"/>
              <a:t>&lt;/</a:t>
            </a:r>
            <a:r>
              <a:rPr lang="en-US" altLang="zh-CN" sz="800" dirty="0" err="1"/>
              <a:t>paxCountCategory</a:t>
            </a:r>
            <a:r>
              <a:rPr lang="en-US" altLang="zh-CN" sz="800" dirty="0"/>
              <a:t>&gt;</a:t>
            </a:r>
          </a:p>
          <a:p>
            <a:r>
              <a:rPr lang="en-US" altLang="zh-CN" sz="800" dirty="0"/>
              <a:t>&lt;</a:t>
            </a:r>
            <a:r>
              <a:rPr lang="en-US" altLang="zh-CN" sz="800" dirty="0" err="1"/>
              <a:t>paxCountCategory</a:t>
            </a:r>
            <a:r>
              <a:rPr lang="en-US" altLang="zh-CN" sz="800" dirty="0"/>
              <a:t>&gt;</a:t>
            </a:r>
          </a:p>
          <a:p>
            <a:r>
              <a:rPr lang="en-US" altLang="zh-CN" sz="800" dirty="0"/>
              <a:t>&lt;id&gt;4&lt;/id&gt;</a:t>
            </a:r>
          </a:p>
          <a:p>
            <a:r>
              <a:rPr lang="en-US" altLang="zh-CN" sz="800" dirty="0"/>
              <a:t>&lt;name&gt;Eurostar&lt;/name&gt;</a:t>
            </a:r>
          </a:p>
          <a:p>
            <a:r>
              <a:rPr lang="en-US" altLang="zh-CN" sz="800" dirty="0"/>
              <a:t>&lt;</a:t>
            </a:r>
            <a:r>
              <a:rPr lang="en-US" altLang="zh-CN" sz="800" dirty="0" err="1"/>
              <a:t>totalPax</a:t>
            </a:r>
            <a:r>
              <a:rPr lang="en-US" altLang="zh-CN" sz="800" dirty="0"/>
              <a:t>&gt;1&lt;/</a:t>
            </a:r>
            <a:r>
              <a:rPr lang="en-US" altLang="zh-CN" sz="800" dirty="0" err="1"/>
              <a:t>totalPax</a:t>
            </a:r>
            <a:r>
              <a:rPr lang="en-US" altLang="zh-CN" sz="800" dirty="0"/>
              <a:t>&gt;</a:t>
            </a:r>
          </a:p>
          <a:p>
            <a:r>
              <a:rPr lang="en-US" altLang="zh-CN" sz="800" dirty="0"/>
              <a:t>&lt;/</a:t>
            </a:r>
            <a:r>
              <a:rPr lang="en-US" altLang="zh-CN" sz="800" dirty="0" err="1"/>
              <a:t>paxCountCategory</a:t>
            </a:r>
            <a:r>
              <a:rPr lang="en-US" altLang="zh-CN" sz="800" dirty="0"/>
              <a:t>&gt;</a:t>
            </a:r>
          </a:p>
          <a:p>
            <a:r>
              <a:rPr lang="en-US" altLang="zh-CN" sz="800" dirty="0"/>
              <a:t>&lt;/</a:t>
            </a:r>
            <a:r>
              <a:rPr lang="en-US" altLang="zh-CN" sz="800" dirty="0" err="1"/>
              <a:t>paxCountCategories</a:t>
            </a:r>
            <a:r>
              <a:rPr lang="en-US" altLang="zh-CN" sz="800" dirty="0"/>
              <a:t>&gt;</a:t>
            </a:r>
          </a:p>
          <a:p>
            <a:r>
              <a:rPr lang="en-US" altLang="zh-CN" sz="800" dirty="0"/>
              <a:t>&lt;/</a:t>
            </a:r>
            <a:r>
              <a:rPr lang="en-US" altLang="zh-CN" sz="800" dirty="0" err="1"/>
              <a:t>afterSalesBookingDetail</a:t>
            </a:r>
            <a:r>
              <a:rPr lang="en-US" altLang="zh-CN" sz="800" dirty="0"/>
              <a:t>&gt;</a:t>
            </a:r>
          </a:p>
          <a:p>
            <a:r>
              <a:rPr lang="en-US" altLang="zh-CN" sz="800" dirty="0"/>
              <a:t>&lt;/</a:t>
            </a:r>
            <a:r>
              <a:rPr lang="en-US" altLang="zh-CN" sz="800" dirty="0" err="1"/>
              <a:t>afterSalesBookingDetailSearchContentList</a:t>
            </a:r>
            <a:r>
              <a:rPr lang="en-US" altLang="zh-CN" sz="800" dirty="0"/>
              <a:t>&gt;</a:t>
            </a:r>
          </a:p>
          <a:p>
            <a:r>
              <a:rPr lang="en-US" altLang="zh-CN" sz="800" dirty="0"/>
              <a:t>&lt;/content&gt;</a:t>
            </a:r>
          </a:p>
          <a:p>
            <a:r>
              <a:rPr lang="en-US" altLang="zh-CN" sz="800" dirty="0"/>
              <a:t>&lt;/response&gt;</a:t>
            </a:r>
          </a:p>
        </p:txBody>
      </p:sp>
    </p:spTree>
    <p:extLst>
      <p:ext uri="{BB962C8B-B14F-4D97-AF65-F5344CB8AC3E}">
        <p14:creationId xmlns:p14="http://schemas.microsoft.com/office/powerpoint/2010/main" val="189535311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AfterSalesQuotation</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171</a:t>
            </a:fld>
            <a:endParaRPr lang="en-US" dirty="0"/>
          </a:p>
        </p:txBody>
      </p:sp>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656269" y="1604916"/>
            <a:ext cx="2107369" cy="354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5"/>
          <p:cNvSpPr/>
          <p:nvPr/>
        </p:nvSpPr>
        <p:spPr bwMode="auto">
          <a:xfrm>
            <a:off x="642228" y="1973915"/>
            <a:ext cx="1571490" cy="132583"/>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9" name="Rectangle 4"/>
          <p:cNvSpPr/>
          <p:nvPr/>
        </p:nvSpPr>
        <p:spPr>
          <a:xfrm>
            <a:off x="3104698" y="1303338"/>
            <a:ext cx="3700344" cy="2400657"/>
          </a:xfrm>
          <a:prstGeom prst="rect">
            <a:avLst/>
          </a:prstGeom>
        </p:spPr>
        <p:txBody>
          <a:bodyPr wrap="square">
            <a:spAutoFit/>
          </a:bodyPr>
          <a:lstStyle/>
          <a:p>
            <a:r>
              <a:rPr lang="fr-FR" sz="1000" dirty="0"/>
              <a:t>&lt;</a:t>
            </a:r>
            <a:r>
              <a:rPr lang="fr-FR" sz="1000" dirty="0" err="1"/>
              <a:t>request</a:t>
            </a:r>
            <a:r>
              <a:rPr lang="fr-FR" sz="1000" dirty="0"/>
              <a:t> </a:t>
            </a:r>
            <a:r>
              <a:rPr lang="fr-FR" sz="1000" dirty="0" err="1"/>
              <a:t>serviceName</a:t>
            </a:r>
            <a:r>
              <a:rPr lang="fr-FR" sz="1000" dirty="0"/>
              <a:t>="</a:t>
            </a:r>
            <a:r>
              <a:rPr lang="fr-FR" sz="1000" dirty="0" err="1"/>
              <a:t>AfterSalesQuotation</a:t>
            </a:r>
            <a:r>
              <a:rPr lang="fr-FR" sz="1000" dirty="0"/>
              <a:t>"&gt;</a:t>
            </a:r>
          </a:p>
          <a:p>
            <a:r>
              <a:rPr lang="fr-FR" sz="1000" dirty="0"/>
              <a:t> </a:t>
            </a:r>
            <a:r>
              <a:rPr lang="fr-FR" altLang="zh-CN" sz="1000" dirty="0"/>
              <a:t>&lt;key&gt;Agent WS Key&lt;key&gt;</a:t>
            </a:r>
          </a:p>
          <a:p>
            <a:r>
              <a:rPr lang="fr-FR" sz="1000" dirty="0"/>
              <a:t> &lt;locale&gt;en_US&lt;/locale&gt;</a:t>
            </a:r>
          </a:p>
          <a:p>
            <a:r>
              <a:rPr lang="fr-FR" sz="1000" dirty="0"/>
              <a:t> &lt;style&gt;&lt;/style&gt;</a:t>
            </a:r>
          </a:p>
          <a:p>
            <a:r>
              <a:rPr lang="fr-FR" sz="1000" dirty="0"/>
              <a:t> &lt;</a:t>
            </a:r>
            <a:r>
              <a:rPr lang="fr-FR" sz="1000" dirty="0" err="1"/>
              <a:t>travelAgency</a:t>
            </a:r>
            <a:r>
              <a:rPr lang="fr-FR" sz="1000" dirty="0"/>
              <a:t>&gt;</a:t>
            </a:r>
          </a:p>
          <a:p>
            <a:r>
              <a:rPr lang="fr-FR" sz="1000" dirty="0"/>
              <a:t>   &lt;agencyType&gt;&lt;/agencyType&gt;</a:t>
            </a:r>
          </a:p>
          <a:p>
            <a:r>
              <a:rPr lang="fr-FR" sz="1000" dirty="0"/>
              <a:t>   &lt;agencyId&gt;&lt;/agencyId&gt;</a:t>
            </a:r>
          </a:p>
          <a:p>
            <a:r>
              <a:rPr lang="fr-FR" sz="1000" dirty="0"/>
              <a:t> &lt;/</a:t>
            </a:r>
            <a:r>
              <a:rPr lang="fr-FR" sz="1000" dirty="0" err="1"/>
              <a:t>travelAgency</a:t>
            </a:r>
            <a:r>
              <a:rPr lang="fr-FR" sz="1000" dirty="0"/>
              <a:t>&gt;</a:t>
            </a:r>
          </a:p>
          <a:p>
            <a:r>
              <a:rPr lang="fr-FR" sz="1000" dirty="0">
                <a:solidFill>
                  <a:srgbClr val="FF0000"/>
                </a:solidFill>
              </a:rPr>
              <a:t> &lt;bookingId&gt;</a:t>
            </a:r>
            <a:r>
              <a:rPr lang="en-US" altLang="zh-CN" sz="1000" dirty="0">
                <a:solidFill>
                  <a:srgbClr val="FF0000"/>
                </a:solidFill>
              </a:rPr>
              <a:t>43193098</a:t>
            </a:r>
            <a:r>
              <a:rPr lang="fr-FR" sz="1000" dirty="0">
                <a:solidFill>
                  <a:srgbClr val="FF0000"/>
                </a:solidFill>
              </a:rPr>
              <a:t>&lt;bookingId&gt;</a:t>
            </a:r>
          </a:p>
          <a:p>
            <a:r>
              <a:rPr lang="fr-FR" sz="1000" b="1" dirty="0">
                <a:solidFill>
                  <a:srgbClr val="FF0000"/>
                </a:solidFill>
              </a:rPr>
              <a:t> &lt;refundType&gt;REFUND_TICKET&lt;/refundType&gt;</a:t>
            </a:r>
          </a:p>
          <a:p>
            <a:r>
              <a:rPr lang="fr-FR" sz="1000" dirty="0">
                <a:solidFill>
                  <a:srgbClr val="FF0000"/>
                </a:solidFill>
              </a:rPr>
              <a:t> &lt;ptpTickets&gt;</a:t>
            </a:r>
          </a:p>
          <a:p>
            <a:r>
              <a:rPr lang="fr-FR" sz="1000" dirty="0">
                <a:solidFill>
                  <a:srgbClr val="FF0000"/>
                </a:solidFill>
              </a:rPr>
              <a:t>    &lt;string&gt;</a:t>
            </a:r>
            <a:r>
              <a:rPr lang="en-US" altLang="zh-CN" sz="1000" dirty="0">
                <a:solidFill>
                  <a:srgbClr val="FF0000"/>
                </a:solidFill>
              </a:rPr>
              <a:t>116022396</a:t>
            </a:r>
            <a:r>
              <a:rPr lang="fr-FR" sz="1000" dirty="0">
                <a:solidFill>
                  <a:srgbClr val="FF0000"/>
                </a:solidFill>
              </a:rPr>
              <a:t>&lt;/string&gt;</a:t>
            </a:r>
          </a:p>
          <a:p>
            <a:r>
              <a:rPr lang="fr-FR" sz="1000" dirty="0">
                <a:solidFill>
                  <a:srgbClr val="FF0000"/>
                </a:solidFill>
              </a:rPr>
              <a:t> &lt;/ptpTickets&gt; </a:t>
            </a:r>
          </a:p>
          <a:p>
            <a:r>
              <a:rPr lang="fr-FR" sz="1000" dirty="0"/>
              <a:t>&lt;waiveAfterSalesFees&gt;false&lt;/waiveAfterSalesFees&gt;</a:t>
            </a:r>
          </a:p>
          <a:p>
            <a:r>
              <a:rPr lang="fr-FR" sz="1000" dirty="0"/>
              <a:t>&lt;/</a:t>
            </a:r>
            <a:r>
              <a:rPr lang="fr-FR" sz="1000" dirty="0" err="1"/>
              <a:t>request</a:t>
            </a:r>
            <a:r>
              <a:rPr lang="fr-FR" sz="1000" dirty="0"/>
              <a:t>&gt;</a:t>
            </a:r>
          </a:p>
        </p:txBody>
      </p:sp>
      <p:sp>
        <p:nvSpPr>
          <p:cNvPr id="14" name="Légende encadrée 1 35"/>
          <p:cNvSpPr/>
          <p:nvPr/>
        </p:nvSpPr>
        <p:spPr bwMode="auto">
          <a:xfrm>
            <a:off x="4408993" y="4378439"/>
            <a:ext cx="3062913" cy="530224"/>
          </a:xfrm>
          <a:prstGeom prst="borderCallout1">
            <a:avLst>
              <a:gd name="adj1" fmla="val -264"/>
              <a:gd name="adj2" fmla="val 6828"/>
              <a:gd name="adj3" fmla="val -193651"/>
              <a:gd name="adj4" fmla="val 2671"/>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100" dirty="0">
                <a:solidFill>
                  <a:schemeClr val="tx1"/>
                </a:solidFill>
              </a:rPr>
              <a:t>PTP ticket id provided in &lt;</a:t>
            </a:r>
            <a:r>
              <a:rPr lang="en-US" altLang="zh-CN" sz="1100" dirty="0" err="1">
                <a:solidFill>
                  <a:schemeClr val="tx1"/>
                </a:solidFill>
              </a:rPr>
              <a:t>euronetBookedTicketId</a:t>
            </a:r>
            <a:r>
              <a:rPr lang="en-US" altLang="zh-CN" sz="1100" dirty="0">
                <a:solidFill>
                  <a:schemeClr val="tx1"/>
                </a:solidFill>
              </a:rPr>
              <a:t>&gt; tag</a:t>
            </a:r>
            <a:r>
              <a:rPr lang="en-US" sz="1100" dirty="0">
                <a:solidFill>
                  <a:schemeClr val="tx1"/>
                </a:solidFill>
              </a:rPr>
              <a:t> from the </a:t>
            </a:r>
            <a:r>
              <a:rPr lang="en-US" altLang="zh-CN" sz="1100" dirty="0" err="1"/>
              <a:t>AfterSalesBookingDetailsSearch</a:t>
            </a:r>
            <a:r>
              <a:rPr lang="en-US" altLang="zh-CN" sz="1100" dirty="0"/>
              <a:t> response</a:t>
            </a:r>
            <a:r>
              <a:rPr lang="en-US" sz="1100" dirty="0">
                <a:solidFill>
                  <a:schemeClr val="tx1"/>
                </a:solidFill>
              </a:rPr>
              <a:t> </a:t>
            </a:r>
            <a:endParaRPr kumimoji="0" lang="fr-FR" sz="1100" b="1" i="0" u="none" strike="noStrike" cap="none" normalizeH="0" baseline="0" dirty="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28164003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AfterSalesQuotation</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172</a:t>
            </a:fld>
            <a:endParaRPr lang="en-US" dirty="0"/>
          </a:p>
        </p:txBody>
      </p:sp>
      <p:sp>
        <p:nvSpPr>
          <p:cNvPr id="6" name="Rectangle 2"/>
          <p:cNvSpPr/>
          <p:nvPr/>
        </p:nvSpPr>
        <p:spPr>
          <a:xfrm>
            <a:off x="504343" y="1303338"/>
            <a:ext cx="3456384" cy="3785652"/>
          </a:xfrm>
          <a:prstGeom prst="rect">
            <a:avLst/>
          </a:prstGeom>
        </p:spPr>
        <p:txBody>
          <a:bodyPr wrap="square">
            <a:spAutoFit/>
          </a:bodyPr>
          <a:lstStyle/>
          <a:p>
            <a:r>
              <a:rPr lang="en-US" altLang="zh-CN" sz="800" dirty="0"/>
              <a:t>&lt;response&gt;</a:t>
            </a:r>
          </a:p>
          <a:p>
            <a:r>
              <a:rPr lang="en-US" altLang="zh-CN" sz="800" dirty="0"/>
              <a:t>&lt;header&gt;…&lt;/header&gt;</a:t>
            </a:r>
          </a:p>
          <a:p>
            <a:r>
              <a:rPr lang="en-US" altLang="zh-CN" sz="800" dirty="0"/>
              <a:t>&lt;content&gt;</a:t>
            </a:r>
          </a:p>
          <a:p>
            <a:r>
              <a:rPr lang="en-US" altLang="zh-CN" sz="800" dirty="0"/>
              <a:t>&lt;</a:t>
            </a:r>
            <a:r>
              <a:rPr lang="en-US" altLang="zh-CN" sz="800" dirty="0" err="1"/>
              <a:t>afterSalesQuotationServiceContentList</a:t>
            </a:r>
            <a:r>
              <a:rPr lang="en-US" altLang="zh-CN" sz="800" dirty="0"/>
              <a:t>&gt;</a:t>
            </a:r>
          </a:p>
          <a:p>
            <a:r>
              <a:rPr lang="en-US" altLang="zh-CN" sz="800" dirty="0"/>
              <a:t>&lt;</a:t>
            </a:r>
            <a:r>
              <a:rPr lang="en-US" altLang="zh-CN" sz="800" dirty="0" err="1"/>
              <a:t>afterSalesQuotationContent</a:t>
            </a:r>
            <a:r>
              <a:rPr lang="en-US" altLang="zh-CN" sz="800" dirty="0"/>
              <a:t>&gt;</a:t>
            </a:r>
          </a:p>
          <a:p>
            <a:r>
              <a:rPr lang="en-US" altLang="zh-CN" sz="800" dirty="0"/>
              <a:t>&lt;</a:t>
            </a:r>
            <a:r>
              <a:rPr lang="en-US" altLang="zh-CN" sz="800" dirty="0" err="1"/>
              <a:t>bookingId</a:t>
            </a:r>
            <a:r>
              <a:rPr lang="en-US" altLang="zh-CN" sz="800" dirty="0"/>
              <a:t>&gt;43193098&lt;/</a:t>
            </a:r>
            <a:r>
              <a:rPr lang="en-US" altLang="zh-CN" sz="800" dirty="0" err="1"/>
              <a:t>bookingId</a:t>
            </a:r>
            <a:r>
              <a:rPr lang="en-US" altLang="zh-CN" sz="800" dirty="0"/>
              <a:t>&gt;</a:t>
            </a:r>
          </a:p>
          <a:p>
            <a:r>
              <a:rPr lang="en-US" altLang="zh-CN" sz="800" dirty="0">
                <a:solidFill>
                  <a:srgbClr val="FF0000"/>
                </a:solidFill>
              </a:rPr>
              <a:t>&lt;</a:t>
            </a:r>
            <a:r>
              <a:rPr lang="en-US" altLang="zh-CN" sz="800" dirty="0" err="1">
                <a:solidFill>
                  <a:srgbClr val="FF0000"/>
                </a:solidFill>
              </a:rPr>
              <a:t>quotationId</a:t>
            </a:r>
            <a:r>
              <a:rPr lang="en-US" altLang="zh-CN" sz="800" dirty="0">
                <a:solidFill>
                  <a:srgbClr val="FF0000"/>
                </a:solidFill>
              </a:rPr>
              <a:t>&gt;REFUND_TICKET_001_43193098&lt;/</a:t>
            </a:r>
            <a:r>
              <a:rPr lang="en-US" altLang="zh-CN" sz="800" dirty="0" err="1">
                <a:solidFill>
                  <a:srgbClr val="FF0000"/>
                </a:solidFill>
              </a:rPr>
              <a:t>quotationId</a:t>
            </a:r>
            <a:r>
              <a:rPr lang="en-US" altLang="zh-CN" sz="800" dirty="0">
                <a:solidFill>
                  <a:srgbClr val="FF0000"/>
                </a:solidFill>
              </a:rPr>
              <a:t>&gt;</a:t>
            </a:r>
          </a:p>
          <a:p>
            <a:r>
              <a:rPr lang="en-US" altLang="zh-CN" sz="800" dirty="0"/>
              <a:t>&lt;</a:t>
            </a:r>
            <a:r>
              <a:rPr lang="en-US" altLang="zh-CN" sz="800" dirty="0" err="1"/>
              <a:t>amountRefundable</a:t>
            </a:r>
            <a:r>
              <a:rPr lang="en-US" altLang="zh-CN" sz="800" dirty="0"/>
              <a:t>&gt;</a:t>
            </a:r>
          </a:p>
          <a:p>
            <a:r>
              <a:rPr lang="en-US" altLang="zh-CN" sz="800" dirty="0"/>
              <a:t>&lt;</a:t>
            </a:r>
            <a:r>
              <a:rPr lang="en-US" altLang="zh-CN" sz="800" dirty="0" err="1"/>
              <a:t>originalAmountOfProductsToBeRefunded</a:t>
            </a:r>
            <a:r>
              <a:rPr lang="en-US" altLang="zh-CN" sz="800" dirty="0"/>
              <a:t>&gt;</a:t>
            </a:r>
          </a:p>
          <a:p>
            <a:r>
              <a:rPr lang="en-US" altLang="zh-CN" sz="800" dirty="0"/>
              <a:t>&lt;</a:t>
            </a:r>
            <a:r>
              <a:rPr lang="en-US" altLang="zh-CN" sz="800" dirty="0" err="1"/>
              <a:t>currencyCode</a:t>
            </a:r>
            <a:r>
              <a:rPr lang="en-US" altLang="zh-CN" sz="800" dirty="0"/>
              <a:t>&gt;EUR&lt;/</a:t>
            </a:r>
            <a:r>
              <a:rPr lang="en-US" altLang="zh-CN" sz="800" dirty="0" err="1"/>
              <a:t>currencyCode</a:t>
            </a:r>
            <a:r>
              <a:rPr lang="en-US" altLang="zh-CN" sz="800" dirty="0"/>
              <a:t>&gt;</a:t>
            </a:r>
          </a:p>
          <a:p>
            <a:r>
              <a:rPr lang="en-US" altLang="zh-CN" sz="800" dirty="0">
                <a:solidFill>
                  <a:srgbClr val="FF0000"/>
                </a:solidFill>
              </a:rPr>
              <a:t>&lt;amount&gt;349.00&lt;/amount&gt;</a:t>
            </a:r>
          </a:p>
          <a:p>
            <a:r>
              <a:rPr lang="en-US" altLang="zh-CN" sz="800" dirty="0"/>
              <a:t>&lt;/</a:t>
            </a:r>
            <a:r>
              <a:rPr lang="en-US" altLang="zh-CN" sz="800" dirty="0" err="1"/>
              <a:t>originalAmountOfProductsToBeRefunded</a:t>
            </a:r>
            <a:r>
              <a:rPr lang="en-US" altLang="zh-CN" sz="800" dirty="0"/>
              <a:t>&gt;</a:t>
            </a:r>
          </a:p>
          <a:p>
            <a:r>
              <a:rPr lang="en-US" altLang="zh-CN" sz="800" dirty="0"/>
              <a:t>&lt;</a:t>
            </a:r>
            <a:r>
              <a:rPr lang="en-US" altLang="zh-CN" sz="800" dirty="0" err="1"/>
              <a:t>afterSalesFees</a:t>
            </a:r>
            <a:r>
              <a:rPr lang="en-US" altLang="zh-CN" sz="800" dirty="0"/>
              <a:t>/&gt;</a:t>
            </a:r>
          </a:p>
          <a:p>
            <a:r>
              <a:rPr lang="en-US" altLang="zh-CN" sz="800" dirty="0"/>
              <a:t>&lt;</a:t>
            </a:r>
            <a:r>
              <a:rPr lang="en-US" altLang="zh-CN" sz="800" dirty="0" err="1"/>
              <a:t>refundAmount</a:t>
            </a:r>
            <a:r>
              <a:rPr lang="en-US" altLang="zh-CN" sz="800" dirty="0"/>
              <a:t>&gt;</a:t>
            </a:r>
          </a:p>
          <a:p>
            <a:r>
              <a:rPr lang="en-US" altLang="zh-CN" sz="800" dirty="0"/>
              <a:t>&lt;</a:t>
            </a:r>
            <a:r>
              <a:rPr lang="en-US" altLang="zh-CN" sz="800" dirty="0" err="1"/>
              <a:t>currencyCode</a:t>
            </a:r>
            <a:r>
              <a:rPr lang="en-US" altLang="zh-CN" sz="800" dirty="0"/>
              <a:t>&gt;EUR&lt;/</a:t>
            </a:r>
            <a:r>
              <a:rPr lang="en-US" altLang="zh-CN" sz="800" dirty="0" err="1"/>
              <a:t>currencyCode</a:t>
            </a:r>
            <a:r>
              <a:rPr lang="en-US" altLang="zh-CN" sz="800" dirty="0"/>
              <a:t>&gt;</a:t>
            </a:r>
          </a:p>
          <a:p>
            <a:r>
              <a:rPr lang="en-US" altLang="zh-CN" sz="800" dirty="0">
                <a:solidFill>
                  <a:srgbClr val="FF0000"/>
                </a:solidFill>
              </a:rPr>
              <a:t>&lt;amount&gt;349.00&lt;/amount&gt;</a:t>
            </a:r>
          </a:p>
          <a:p>
            <a:r>
              <a:rPr lang="en-US" altLang="zh-CN" sz="800" dirty="0"/>
              <a:t>&lt;/</a:t>
            </a:r>
            <a:r>
              <a:rPr lang="en-US" altLang="zh-CN" sz="800" dirty="0" err="1"/>
              <a:t>refundAmount</a:t>
            </a:r>
            <a:r>
              <a:rPr lang="en-US" altLang="zh-CN" sz="800" dirty="0"/>
              <a:t>&gt;</a:t>
            </a:r>
          </a:p>
          <a:p>
            <a:r>
              <a:rPr lang="en-US" altLang="zh-CN" sz="800" dirty="0"/>
              <a:t>&lt;</a:t>
            </a:r>
            <a:r>
              <a:rPr lang="en-US" altLang="zh-CN" sz="800" dirty="0" err="1"/>
              <a:t>commissionRecalled</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commissionRecalled</a:t>
            </a:r>
            <a:r>
              <a:rPr lang="en-US" altLang="zh-CN" sz="800" dirty="0"/>
              <a:t>&gt;</a:t>
            </a:r>
          </a:p>
          <a:p>
            <a:r>
              <a:rPr lang="en-US" altLang="zh-CN" sz="800" dirty="0"/>
              <a:t>&lt;</a:t>
            </a:r>
            <a:r>
              <a:rPr lang="en-US" altLang="zh-CN" sz="800" dirty="0" err="1"/>
              <a:t>carrierFee</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carrierFee</a:t>
            </a:r>
            <a:r>
              <a:rPr lang="en-US" altLang="zh-CN" sz="800" dirty="0"/>
              <a:t>&gt;</a:t>
            </a:r>
          </a:p>
          <a:p>
            <a:r>
              <a:rPr lang="en-US" altLang="zh-CN" sz="800" dirty="0"/>
              <a:t>&lt;</a:t>
            </a:r>
            <a:r>
              <a:rPr lang="en-US" altLang="zh-CN" sz="800" dirty="0" err="1"/>
              <a:t>carrierPenalty</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carrierPenalty</a:t>
            </a:r>
            <a:r>
              <a:rPr lang="en-US" altLang="zh-CN" sz="800" dirty="0"/>
              <a:t>&gt;</a:t>
            </a:r>
          </a:p>
          <a:p>
            <a:endParaRPr lang="en-US" altLang="zh-CN" sz="800" dirty="0"/>
          </a:p>
        </p:txBody>
      </p:sp>
      <p:sp>
        <p:nvSpPr>
          <p:cNvPr id="7" name="Rectangle 3"/>
          <p:cNvSpPr/>
          <p:nvPr/>
        </p:nvSpPr>
        <p:spPr>
          <a:xfrm>
            <a:off x="4464782" y="1066984"/>
            <a:ext cx="3276364" cy="3908762"/>
          </a:xfrm>
          <a:prstGeom prst="rect">
            <a:avLst/>
          </a:prstGeom>
        </p:spPr>
        <p:txBody>
          <a:bodyPr wrap="square">
            <a:spAutoFit/>
          </a:bodyPr>
          <a:lstStyle/>
          <a:p>
            <a:r>
              <a:rPr lang="en-US" altLang="zh-CN" sz="800" dirty="0"/>
              <a:t>&lt;</a:t>
            </a:r>
            <a:r>
              <a:rPr lang="en-US" altLang="zh-CN" sz="800" dirty="0" err="1"/>
              <a:t>processingFee</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processingFee</a:t>
            </a:r>
            <a:r>
              <a:rPr lang="en-US" altLang="zh-CN" sz="800" dirty="0"/>
              <a:t>&gt;</a:t>
            </a:r>
          </a:p>
          <a:p>
            <a:r>
              <a:rPr lang="en-US" altLang="zh-CN" sz="800" dirty="0"/>
              <a:t>&lt;/</a:t>
            </a:r>
            <a:r>
              <a:rPr lang="en-US" altLang="zh-CN" sz="800" dirty="0" err="1"/>
              <a:t>amountRefundable</a:t>
            </a:r>
            <a:r>
              <a:rPr lang="en-US" altLang="zh-CN" sz="800" dirty="0"/>
              <a:t>&gt;</a:t>
            </a:r>
          </a:p>
          <a:p>
            <a:r>
              <a:rPr lang="en-US" altLang="zh-CN" sz="800" dirty="0"/>
              <a:t>&lt;</a:t>
            </a:r>
            <a:r>
              <a:rPr lang="en-US" altLang="zh-CN" sz="800" dirty="0" err="1"/>
              <a:t>availablePaymentOptions</a:t>
            </a:r>
            <a:r>
              <a:rPr lang="en-US" altLang="zh-CN" sz="800" dirty="0"/>
              <a:t>&gt;</a:t>
            </a:r>
          </a:p>
          <a:p>
            <a:r>
              <a:rPr lang="en-US" altLang="zh-CN" sz="800" dirty="0"/>
              <a:t>&lt;</a:t>
            </a:r>
            <a:r>
              <a:rPr lang="en-US" altLang="zh-CN" sz="800" dirty="0" err="1"/>
              <a:t>availablePaymentOption</a:t>
            </a:r>
            <a:r>
              <a:rPr lang="en-US" altLang="zh-CN" sz="800" dirty="0"/>
              <a:t>&gt;</a:t>
            </a:r>
          </a:p>
          <a:p>
            <a:r>
              <a:rPr lang="en-US" altLang="zh-CN" sz="800" dirty="0"/>
              <a:t>&lt;</a:t>
            </a:r>
            <a:r>
              <a:rPr lang="en-US" altLang="zh-CN" sz="800" dirty="0" err="1"/>
              <a:t>paymentId</a:t>
            </a:r>
            <a:r>
              <a:rPr lang="en-US" altLang="zh-CN" sz="800" dirty="0"/>
              <a:t>&gt;1&lt;/</a:t>
            </a:r>
            <a:r>
              <a:rPr lang="en-US" altLang="zh-CN" sz="800" dirty="0" err="1"/>
              <a:t>paymentId</a:t>
            </a:r>
            <a:r>
              <a:rPr lang="en-US" altLang="zh-CN" sz="800" dirty="0"/>
              <a:t>&gt;</a:t>
            </a:r>
          </a:p>
          <a:p>
            <a:r>
              <a:rPr lang="en-US" altLang="zh-CN" sz="800" dirty="0"/>
              <a:t>&lt;</a:t>
            </a:r>
            <a:r>
              <a:rPr lang="en-US" altLang="zh-CN" sz="800" dirty="0" err="1"/>
              <a:t>paymentType</a:t>
            </a:r>
            <a:r>
              <a:rPr lang="en-US" altLang="zh-CN" sz="800" dirty="0"/>
              <a:t>&gt;ALLOWANCE_PAYMENT&lt;/</a:t>
            </a:r>
            <a:r>
              <a:rPr lang="en-US" altLang="zh-CN" sz="800" dirty="0" err="1"/>
              <a:t>paymentType</a:t>
            </a:r>
            <a:r>
              <a:rPr lang="en-US" altLang="zh-CN" sz="800" dirty="0"/>
              <a:t>&gt;</a:t>
            </a:r>
          </a:p>
          <a:p>
            <a:r>
              <a:rPr lang="en-US" altLang="zh-CN" sz="800" dirty="0"/>
              <a:t>&lt;</a:t>
            </a:r>
            <a:r>
              <a:rPr lang="en-US" altLang="zh-CN" sz="800" dirty="0" err="1"/>
              <a:t>supportedRefundModes</a:t>
            </a:r>
            <a:r>
              <a:rPr lang="en-US" altLang="zh-CN" sz="800" dirty="0"/>
              <a:t>&gt;</a:t>
            </a:r>
          </a:p>
          <a:p>
            <a:r>
              <a:rPr lang="en-US" altLang="zh-CN" sz="800" dirty="0"/>
              <a:t>&lt;string&gt;STANDARD&lt;/string&gt;</a:t>
            </a:r>
          </a:p>
          <a:p>
            <a:r>
              <a:rPr lang="en-US" altLang="zh-CN" sz="800" dirty="0"/>
              <a:t>&lt;/</a:t>
            </a:r>
            <a:r>
              <a:rPr lang="en-US" altLang="zh-CN" sz="800" dirty="0" err="1"/>
              <a:t>supportedRefundModes</a:t>
            </a:r>
            <a:r>
              <a:rPr lang="en-US" altLang="zh-CN" sz="800" dirty="0"/>
              <a:t>&gt;</a:t>
            </a:r>
          </a:p>
          <a:p>
            <a:r>
              <a:rPr lang="en-US" altLang="zh-CN" sz="800" dirty="0"/>
              <a:t>&lt;</a:t>
            </a:r>
            <a:r>
              <a:rPr lang="en-US" altLang="zh-CN" sz="800" dirty="0" err="1"/>
              <a:t>paymentName</a:t>
            </a:r>
            <a:r>
              <a:rPr lang="en-US" altLang="zh-CN" sz="800" dirty="0"/>
              <a:t>&gt;Allowance&lt;/</a:t>
            </a:r>
            <a:r>
              <a:rPr lang="en-US" altLang="zh-CN" sz="800" dirty="0" err="1"/>
              <a:t>paymentName</a:t>
            </a:r>
            <a:r>
              <a:rPr lang="en-US" altLang="zh-CN" sz="800" dirty="0"/>
              <a:t>&gt;</a:t>
            </a:r>
          </a:p>
          <a:p>
            <a:r>
              <a:rPr lang="en-US" altLang="zh-CN" sz="800" dirty="0"/>
              <a:t>&lt;</a:t>
            </a:r>
            <a:r>
              <a:rPr lang="en-US" altLang="zh-CN" sz="800" dirty="0" err="1"/>
              <a:t>paymentAmount</a:t>
            </a:r>
            <a:r>
              <a:rPr lang="en-US" altLang="zh-CN" sz="800" dirty="0"/>
              <a:t>&gt;</a:t>
            </a:r>
          </a:p>
          <a:p>
            <a:r>
              <a:rPr lang="en-US" altLang="zh-CN" sz="800" dirty="0"/>
              <a:t>&lt;</a:t>
            </a:r>
            <a:r>
              <a:rPr lang="en-US" altLang="zh-CN" sz="800" dirty="0" err="1"/>
              <a:t>currencyCode</a:t>
            </a:r>
            <a:r>
              <a:rPr lang="en-US" altLang="zh-CN" sz="800" dirty="0"/>
              <a:t>&gt;EUR&lt;/</a:t>
            </a:r>
            <a:r>
              <a:rPr lang="en-US" altLang="zh-CN" sz="800" dirty="0" err="1"/>
              <a:t>currencyCode</a:t>
            </a:r>
            <a:r>
              <a:rPr lang="en-US" altLang="zh-CN" sz="800" dirty="0"/>
              <a:t>&gt;</a:t>
            </a:r>
          </a:p>
          <a:p>
            <a:r>
              <a:rPr lang="en-US" altLang="zh-CN" sz="800" dirty="0"/>
              <a:t>&lt;amount&gt;394.00&lt;/amount&gt;</a:t>
            </a:r>
          </a:p>
          <a:p>
            <a:r>
              <a:rPr lang="en-US" altLang="zh-CN" sz="800" dirty="0"/>
              <a:t>&lt;/</a:t>
            </a:r>
            <a:r>
              <a:rPr lang="en-US" altLang="zh-CN" sz="800" dirty="0" err="1"/>
              <a:t>paymentAmount</a:t>
            </a:r>
            <a:r>
              <a:rPr lang="en-US" altLang="zh-CN" sz="800" dirty="0"/>
              <a:t>&gt;</a:t>
            </a:r>
          </a:p>
          <a:p>
            <a:r>
              <a:rPr lang="en-US" altLang="zh-CN" sz="800" dirty="0"/>
              <a:t>&lt;/</a:t>
            </a:r>
            <a:r>
              <a:rPr lang="en-US" altLang="zh-CN" sz="800" dirty="0" err="1"/>
              <a:t>availablePaymentOption</a:t>
            </a:r>
            <a:r>
              <a:rPr lang="en-US" altLang="zh-CN" sz="800" dirty="0"/>
              <a:t>&gt;</a:t>
            </a:r>
          </a:p>
          <a:p>
            <a:r>
              <a:rPr lang="en-US" altLang="zh-CN" sz="800" dirty="0"/>
              <a:t>&lt;/</a:t>
            </a:r>
            <a:r>
              <a:rPr lang="en-US" altLang="zh-CN" sz="800" dirty="0" err="1"/>
              <a:t>availablePaymentOptions</a:t>
            </a:r>
            <a:r>
              <a:rPr lang="en-US" altLang="zh-CN" sz="800" dirty="0"/>
              <a:t>&gt;</a:t>
            </a:r>
          </a:p>
          <a:p>
            <a:r>
              <a:rPr lang="en-US" altLang="zh-CN" sz="800" dirty="0"/>
              <a:t>&lt;</a:t>
            </a:r>
            <a:r>
              <a:rPr lang="en-US" altLang="zh-CN" sz="800" dirty="0" err="1"/>
              <a:t>totalNewProducts</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totalNewProducts</a:t>
            </a:r>
            <a:r>
              <a:rPr lang="en-US" altLang="zh-CN" sz="800" dirty="0"/>
              <a:t>&gt;</a:t>
            </a:r>
          </a:p>
          <a:p>
            <a:r>
              <a:rPr lang="en-US" altLang="zh-CN" sz="800" dirty="0"/>
              <a:t>&lt;</a:t>
            </a:r>
            <a:r>
              <a:rPr lang="en-US" altLang="zh-CN" sz="800" dirty="0" err="1"/>
              <a:t>totalAfterSalesBalanceDue</a:t>
            </a:r>
            <a:r>
              <a:rPr lang="en-US" altLang="zh-CN" sz="800" dirty="0"/>
              <a:t>&gt;</a:t>
            </a:r>
          </a:p>
          <a:p>
            <a:r>
              <a:rPr lang="en-US" altLang="zh-CN" sz="800" dirty="0"/>
              <a:t>&lt;</a:t>
            </a:r>
            <a:r>
              <a:rPr lang="en-US" altLang="zh-CN" sz="800" dirty="0" err="1"/>
              <a:t>currencyCode</a:t>
            </a:r>
            <a:r>
              <a:rPr lang="en-US" altLang="zh-CN" sz="800" dirty="0"/>
              <a:t>/&gt;</a:t>
            </a:r>
          </a:p>
          <a:p>
            <a:r>
              <a:rPr lang="en-US" altLang="zh-CN" sz="800" dirty="0"/>
              <a:t>&lt;amount/&gt;</a:t>
            </a:r>
          </a:p>
          <a:p>
            <a:r>
              <a:rPr lang="en-US" altLang="zh-CN" sz="800" dirty="0"/>
              <a:t>&lt;/</a:t>
            </a:r>
            <a:r>
              <a:rPr lang="en-US" altLang="zh-CN" sz="800" dirty="0" err="1"/>
              <a:t>totalAfterSalesBalanceDue</a:t>
            </a:r>
            <a:r>
              <a:rPr lang="en-US" altLang="zh-CN" sz="800" dirty="0"/>
              <a:t>&gt;</a:t>
            </a:r>
          </a:p>
          <a:p>
            <a:r>
              <a:rPr lang="en-US" altLang="zh-CN" sz="800" dirty="0"/>
              <a:t>&lt;/</a:t>
            </a:r>
            <a:r>
              <a:rPr lang="en-US" altLang="zh-CN" sz="800" dirty="0" err="1"/>
              <a:t>afterSalesQuotationContent</a:t>
            </a:r>
            <a:r>
              <a:rPr lang="en-US" altLang="zh-CN" sz="800" dirty="0"/>
              <a:t>&gt;</a:t>
            </a:r>
          </a:p>
          <a:p>
            <a:r>
              <a:rPr lang="en-US" altLang="zh-CN" sz="800" dirty="0"/>
              <a:t>&lt;/</a:t>
            </a:r>
            <a:r>
              <a:rPr lang="en-US" altLang="zh-CN" sz="800" dirty="0" err="1"/>
              <a:t>afterSalesQuotationServiceContentList</a:t>
            </a:r>
            <a:r>
              <a:rPr lang="en-US" altLang="zh-CN" sz="800" dirty="0"/>
              <a:t>&gt;</a:t>
            </a:r>
          </a:p>
          <a:p>
            <a:r>
              <a:rPr lang="en-US" altLang="zh-CN" sz="800" dirty="0"/>
              <a:t>&lt;/content&gt;</a:t>
            </a:r>
          </a:p>
          <a:p>
            <a:r>
              <a:rPr lang="en-US" altLang="zh-CN" sz="800" dirty="0"/>
              <a:t>&lt;/response&gt; </a:t>
            </a:r>
            <a:r>
              <a:rPr lang="fr-FR" sz="800" dirty="0"/>
              <a:t>&lt;/response&gt;</a:t>
            </a:r>
          </a:p>
        </p:txBody>
      </p:sp>
    </p:spTree>
    <p:extLst>
      <p:ext uri="{BB962C8B-B14F-4D97-AF65-F5344CB8AC3E}">
        <p14:creationId xmlns:p14="http://schemas.microsoft.com/office/powerpoint/2010/main" val="2960478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AfterSalesValidation</a:t>
            </a:r>
            <a:r>
              <a:rPr lang="en-US" altLang="zh-CN" sz="1900" cap="none" dirty="0">
                <a:solidFill>
                  <a:srgbClr val="BEBEBE"/>
                </a:solidFill>
              </a:rPr>
              <a:t> Request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173</a:t>
            </a:fld>
            <a:endParaRPr lang="en-US" dirty="0"/>
          </a:p>
        </p:txBody>
      </p:sp>
      <p:sp>
        <p:nvSpPr>
          <p:cNvPr id="18" name="Rectangle 17"/>
          <p:cNvSpPr/>
          <p:nvPr/>
        </p:nvSpPr>
        <p:spPr>
          <a:xfrm>
            <a:off x="629221" y="1205521"/>
            <a:ext cx="2213046" cy="384721"/>
          </a:xfrm>
          <a:prstGeom prst="rect">
            <a:avLst/>
          </a:prstGeom>
        </p:spPr>
        <p:txBody>
          <a:bodyPr wrap="square">
            <a:spAutoFit/>
          </a:bodyPr>
          <a:lstStyle/>
          <a:p>
            <a:pPr eaLnBrk="1" hangingPunct="1">
              <a:buFontTx/>
              <a:buNone/>
            </a:pPr>
            <a:endParaRPr lang="en-US" sz="300" dirty="0">
              <a:sym typeface="Wingdings" pitchFamily="2" charset="2"/>
            </a:endParaRPr>
          </a:p>
          <a:p>
            <a:pPr>
              <a:spcAft>
                <a:spcPts val="0"/>
              </a:spcAft>
            </a:pPr>
            <a:r>
              <a:rPr lang="en-US" sz="1600" b="1" i="1" dirty="0">
                <a:solidFill>
                  <a:schemeClr val="accent6"/>
                </a:solidFill>
              </a:rPr>
              <a:t>Basic call</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2" t="19074" r="80885" b="34417"/>
          <a:stretch/>
        </p:blipFill>
        <p:spPr bwMode="auto">
          <a:xfrm>
            <a:off x="466798" y="1575086"/>
            <a:ext cx="2053768" cy="3450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5"/>
          <p:cNvSpPr/>
          <p:nvPr/>
        </p:nvSpPr>
        <p:spPr bwMode="auto">
          <a:xfrm>
            <a:off x="466798" y="2042475"/>
            <a:ext cx="1183157" cy="13758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8" name="Rectangle 1"/>
          <p:cNvSpPr/>
          <p:nvPr/>
        </p:nvSpPr>
        <p:spPr>
          <a:xfrm>
            <a:off x="4104742" y="952937"/>
            <a:ext cx="4572000" cy="3908762"/>
          </a:xfrm>
          <a:prstGeom prst="rect">
            <a:avLst/>
          </a:prstGeom>
        </p:spPr>
        <p:txBody>
          <a:bodyPr>
            <a:spAutoFit/>
          </a:bodyPr>
          <a:lstStyle/>
          <a:p>
            <a:r>
              <a:rPr lang="fr-FR" sz="800" dirty="0"/>
              <a:t>&lt;</a:t>
            </a:r>
            <a:r>
              <a:rPr lang="fr-FR" sz="800" dirty="0" err="1"/>
              <a:t>request</a:t>
            </a:r>
            <a:r>
              <a:rPr lang="fr-FR" sz="800" dirty="0"/>
              <a:t> </a:t>
            </a:r>
            <a:r>
              <a:rPr lang="fr-FR" sz="800" dirty="0" err="1"/>
              <a:t>serviceName</a:t>
            </a:r>
            <a:r>
              <a:rPr lang="fr-FR" sz="800" dirty="0"/>
              <a:t>="</a:t>
            </a:r>
            <a:r>
              <a:rPr lang="fr-FR" sz="800" dirty="0" err="1"/>
              <a:t>AfterSalesValidation</a:t>
            </a:r>
            <a:r>
              <a:rPr lang="fr-FR" sz="800" dirty="0"/>
              <a:t>"&gt;</a:t>
            </a:r>
          </a:p>
          <a:p>
            <a:r>
              <a:rPr lang="fr-FR" sz="800" b="1" dirty="0">
                <a:solidFill>
                  <a:srgbClr val="00B0F0"/>
                </a:solidFill>
              </a:rPr>
              <a:t> </a:t>
            </a:r>
            <a:r>
              <a:rPr lang="fr-FR" altLang="zh-CN" sz="800" dirty="0"/>
              <a:t>&lt;key&gt;Agent WS Key&lt;key&gt;</a:t>
            </a:r>
            <a:endParaRPr lang="fr-FR" sz="800" b="1" dirty="0">
              <a:solidFill>
                <a:srgbClr val="00B0F0"/>
              </a:solidFill>
            </a:endParaRPr>
          </a:p>
          <a:p>
            <a:r>
              <a:rPr lang="fr-FR" sz="800" dirty="0"/>
              <a:t> &lt;locale&gt;</a:t>
            </a:r>
            <a:r>
              <a:rPr lang="fr-FR" sz="800" dirty="0" err="1"/>
              <a:t>en_US</a:t>
            </a:r>
            <a:r>
              <a:rPr lang="fr-FR" sz="800" dirty="0"/>
              <a:t>&lt;/locale&gt;</a:t>
            </a:r>
          </a:p>
          <a:p>
            <a:r>
              <a:rPr lang="fr-FR" sz="800" dirty="0"/>
              <a:t> &lt;style&gt;&lt;/style&gt;</a:t>
            </a:r>
          </a:p>
          <a:p>
            <a:r>
              <a:rPr lang="fr-FR" sz="800" dirty="0"/>
              <a:t> &lt;</a:t>
            </a:r>
            <a:r>
              <a:rPr lang="fr-FR" sz="800" dirty="0" err="1"/>
              <a:t>travelAgency</a:t>
            </a:r>
            <a:r>
              <a:rPr lang="fr-FR" sz="800" dirty="0"/>
              <a:t>&gt;</a:t>
            </a:r>
          </a:p>
          <a:p>
            <a:r>
              <a:rPr lang="fr-FR" sz="800" dirty="0"/>
              <a:t>   </a:t>
            </a:r>
            <a:r>
              <a:rPr lang="fr-FR" sz="800" b="1" dirty="0"/>
              <a:t>&lt;</a:t>
            </a:r>
            <a:r>
              <a:rPr lang="fr-FR" sz="800" b="1" dirty="0" err="1"/>
              <a:t>agencyType</a:t>
            </a:r>
            <a:r>
              <a:rPr lang="fr-FR" sz="800" b="1" dirty="0"/>
              <a:t>&gt;&lt;/</a:t>
            </a:r>
            <a:r>
              <a:rPr lang="fr-FR" sz="800" b="1" dirty="0" err="1"/>
              <a:t>agencyType</a:t>
            </a:r>
            <a:r>
              <a:rPr lang="fr-FR" sz="800" b="1" dirty="0"/>
              <a:t>&gt;</a:t>
            </a:r>
          </a:p>
          <a:p>
            <a:r>
              <a:rPr lang="fr-FR" sz="800" b="1" dirty="0"/>
              <a:t>   &lt;</a:t>
            </a:r>
            <a:r>
              <a:rPr lang="fr-FR" sz="800" b="1" dirty="0" err="1"/>
              <a:t>agencyId</a:t>
            </a:r>
            <a:r>
              <a:rPr lang="fr-FR" sz="800" b="1" dirty="0"/>
              <a:t>&gt;&lt;/</a:t>
            </a:r>
            <a:r>
              <a:rPr lang="fr-FR" sz="800" b="1" dirty="0" err="1"/>
              <a:t>agencyId</a:t>
            </a:r>
            <a:r>
              <a:rPr lang="fr-FR" sz="800" b="1" dirty="0"/>
              <a:t>&gt;</a:t>
            </a:r>
          </a:p>
          <a:p>
            <a:r>
              <a:rPr lang="fr-FR" sz="800" dirty="0"/>
              <a:t> &lt;/</a:t>
            </a:r>
            <a:r>
              <a:rPr lang="fr-FR" sz="800" dirty="0" err="1"/>
              <a:t>travelAgency</a:t>
            </a:r>
            <a:r>
              <a:rPr lang="fr-FR" sz="800" dirty="0"/>
              <a:t>&gt;</a:t>
            </a:r>
          </a:p>
          <a:p>
            <a:r>
              <a:rPr lang="fr-FR" sz="800" dirty="0"/>
              <a:t> </a:t>
            </a:r>
            <a:r>
              <a:rPr lang="fr-FR" sz="800" dirty="0">
                <a:solidFill>
                  <a:srgbClr val="FF0000"/>
                </a:solidFill>
              </a:rPr>
              <a:t>&lt;quotationId&gt;</a:t>
            </a:r>
            <a:r>
              <a:rPr lang="en-US" altLang="zh-CN" sz="800" dirty="0">
                <a:solidFill>
                  <a:srgbClr val="FF0000"/>
                </a:solidFill>
              </a:rPr>
              <a:t>REFUND_TICKET_001_43193098</a:t>
            </a:r>
            <a:r>
              <a:rPr lang="fr-FR" sz="800" dirty="0">
                <a:solidFill>
                  <a:srgbClr val="FF0000"/>
                </a:solidFill>
              </a:rPr>
              <a:t>&lt;/quotationId&gt;</a:t>
            </a:r>
          </a:p>
          <a:p>
            <a:r>
              <a:rPr lang="fr-FR" sz="800" dirty="0"/>
              <a:t> &lt;amountByPaymentMethods&gt;</a:t>
            </a:r>
          </a:p>
          <a:p>
            <a:r>
              <a:rPr lang="fr-FR" sz="800" dirty="0"/>
              <a:t>  &lt;amountByPaymentMethod&gt;</a:t>
            </a:r>
          </a:p>
          <a:p>
            <a:r>
              <a:rPr lang="fr-FR" sz="800" dirty="0">
                <a:solidFill>
                  <a:srgbClr val="FF0000"/>
                </a:solidFill>
              </a:rPr>
              <a:t>  &lt;paymentAvailableID&gt;VISA&lt;/paymentAvailableID&gt;</a:t>
            </a:r>
          </a:p>
          <a:p>
            <a:r>
              <a:rPr lang="fr-FR" sz="800" dirty="0">
                <a:solidFill>
                  <a:srgbClr val="FF0000"/>
                </a:solidFill>
              </a:rPr>
              <a:t>  &lt;amountToRefund&gt;</a:t>
            </a:r>
            <a:r>
              <a:rPr lang="en-US" altLang="zh-CN" sz="800" dirty="0">
                <a:solidFill>
                  <a:srgbClr val="FF0000"/>
                </a:solidFill>
              </a:rPr>
              <a:t> 349.00 </a:t>
            </a:r>
            <a:r>
              <a:rPr lang="fr-FR" sz="800" dirty="0">
                <a:solidFill>
                  <a:srgbClr val="FF0000"/>
                </a:solidFill>
              </a:rPr>
              <a:t>&lt;amountToRefund&gt;</a:t>
            </a:r>
          </a:p>
          <a:p>
            <a:r>
              <a:rPr lang="fr-FR" sz="800" dirty="0">
                <a:solidFill>
                  <a:srgbClr val="FF0000"/>
                </a:solidFill>
              </a:rPr>
              <a:t>  &lt;typeOfRefund&gt;STANDARD&lt;/typeOfRefund&gt;</a:t>
            </a:r>
          </a:p>
          <a:p>
            <a:r>
              <a:rPr lang="fr-FR" sz="800" dirty="0"/>
              <a:t>  &lt;alternateRefundMode&gt;</a:t>
            </a:r>
          </a:p>
          <a:p>
            <a:r>
              <a:rPr lang="fr-FR" sz="800" dirty="0"/>
              <a:t>  &lt;refundByBankTransfer&gt;</a:t>
            </a:r>
          </a:p>
          <a:p>
            <a:r>
              <a:rPr lang="fr-FR" sz="800" dirty="0"/>
              <a:t>   &lt;customerCountry&gt;XXX&lt;/customerCountry&gt;</a:t>
            </a:r>
          </a:p>
          <a:p>
            <a:r>
              <a:rPr lang="fr-FR" sz="800" dirty="0"/>
              <a:t>   &lt;bankName&gt;XX&lt;/bankName&gt;</a:t>
            </a:r>
          </a:p>
          <a:p>
            <a:r>
              <a:rPr lang="fr-FR" sz="800" dirty="0"/>
              <a:t>   &lt;accountHolderName&gt;XX&lt;/accountHolderName&gt;</a:t>
            </a:r>
          </a:p>
          <a:p>
            <a:r>
              <a:rPr lang="fr-FR" sz="800" dirty="0"/>
              <a:t>   &lt;bankAccountNumber&gt;XXXXXXX&lt;/bankAccountNumber&gt;</a:t>
            </a:r>
          </a:p>
          <a:p>
            <a:r>
              <a:rPr lang="fr-FR" sz="800" dirty="0"/>
              <a:t>   &lt;bankCity&gt;Canberra&lt;/bankCity&gt;</a:t>
            </a:r>
          </a:p>
          <a:p>
            <a:r>
              <a:rPr lang="fr-FR" sz="800" dirty="0"/>
              <a:t>   &lt;SWIFTcode&gt;&lt;/SWIFTcode&gt;</a:t>
            </a:r>
          </a:p>
          <a:p>
            <a:r>
              <a:rPr lang="fr-FR" sz="800" dirty="0"/>
              <a:t>   &lt;branchCode&gt;&lt;/branchCode&gt;</a:t>
            </a:r>
          </a:p>
          <a:p>
            <a:r>
              <a:rPr lang="fr-FR" sz="800" dirty="0"/>
              <a:t>   &lt;bankCode&gt;&lt;/bankCode&gt;</a:t>
            </a:r>
          </a:p>
          <a:p>
            <a:r>
              <a:rPr lang="fr-FR" sz="800" dirty="0"/>
              <a:t>   &lt;bankChequeDigit&gt;&lt;/bankChequeDigit&gt;</a:t>
            </a:r>
          </a:p>
          <a:p>
            <a:r>
              <a:rPr lang="fr-FR" sz="800" dirty="0"/>
              <a:t>  &lt;/refundByBankTransfer &gt;</a:t>
            </a:r>
          </a:p>
          <a:p>
            <a:r>
              <a:rPr lang="fr-FR" sz="800" dirty="0"/>
              <a:t> &lt;/alternateRefundMode&gt;</a:t>
            </a:r>
          </a:p>
          <a:p>
            <a:r>
              <a:rPr lang="fr-FR" sz="800" dirty="0"/>
              <a:t> &lt;/amountByPaymentMethod&gt;</a:t>
            </a:r>
          </a:p>
          <a:p>
            <a:r>
              <a:rPr lang="fr-FR" sz="800" dirty="0"/>
              <a:t> &lt;/amountByPaymentMethods&gt;</a:t>
            </a:r>
          </a:p>
          <a:p>
            <a:r>
              <a:rPr lang="fr-FR" sz="800" dirty="0"/>
              <a:t>  &lt;shippingInformation&gt;...&lt;/shippingInformation&gt;</a:t>
            </a:r>
          </a:p>
          <a:p>
            <a:r>
              <a:rPr lang="fr-FR" sz="800" dirty="0"/>
              <a:t>&lt;/request&gt;</a:t>
            </a:r>
          </a:p>
        </p:txBody>
      </p:sp>
    </p:spTree>
    <p:extLst>
      <p:ext uri="{BB962C8B-B14F-4D97-AF65-F5344CB8AC3E}">
        <p14:creationId xmlns:p14="http://schemas.microsoft.com/office/powerpoint/2010/main" val="299480003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6. Refund booking</a:t>
            </a:r>
          </a:p>
          <a:p>
            <a:pPr>
              <a:buClr>
                <a:srgbClr val="009EE0"/>
              </a:buClr>
            </a:pPr>
            <a:r>
              <a:rPr lang="en-US" altLang="zh-CN" sz="1900" cap="none" dirty="0" err="1">
                <a:solidFill>
                  <a:srgbClr val="BEBEBE"/>
                </a:solidFill>
              </a:rPr>
              <a:t>AfterSalesValidation</a:t>
            </a:r>
            <a:r>
              <a:rPr lang="en-US" altLang="zh-CN" sz="1900" cap="none" dirty="0">
                <a:solidFill>
                  <a:srgbClr val="BEBEBE"/>
                </a:solidFill>
              </a:rPr>
              <a:t> Response </a:t>
            </a:r>
          </a:p>
          <a:p>
            <a:pPr lvl="0">
              <a:buClr>
                <a:srgbClr val="009EE0"/>
              </a:buClr>
            </a:pPr>
            <a:endParaRPr lang="en-US" sz="1900" cap="none" dirty="0">
              <a:solidFill>
                <a:srgbClr val="BEBEBE"/>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174</a:t>
            </a:fld>
            <a:endParaRPr lang="en-US" dirty="0"/>
          </a:p>
        </p:txBody>
      </p:sp>
      <p:sp>
        <p:nvSpPr>
          <p:cNvPr id="8" name="Rectangle 5"/>
          <p:cNvSpPr/>
          <p:nvPr/>
        </p:nvSpPr>
        <p:spPr>
          <a:xfrm>
            <a:off x="540346" y="1204392"/>
            <a:ext cx="3384376" cy="4078039"/>
          </a:xfrm>
          <a:prstGeom prst="rect">
            <a:avLst/>
          </a:prstGeom>
        </p:spPr>
        <p:txBody>
          <a:bodyPr wrap="square">
            <a:spAutoFit/>
          </a:bodyPr>
          <a:lstStyle/>
          <a:p>
            <a:r>
              <a:rPr lang="en-US" altLang="zh-CN" sz="700" dirty="0"/>
              <a:t>&lt;response&gt;</a:t>
            </a:r>
          </a:p>
          <a:p>
            <a:r>
              <a:rPr lang="en-US" altLang="zh-CN" sz="700" dirty="0"/>
              <a:t>&lt;header&gt;…&lt;/header&gt;</a:t>
            </a:r>
          </a:p>
          <a:p>
            <a:r>
              <a:rPr lang="en-US" altLang="zh-CN" sz="700" dirty="0"/>
              <a:t>&lt;content&gt;</a:t>
            </a:r>
          </a:p>
          <a:p>
            <a:r>
              <a:rPr lang="en-US" altLang="zh-CN" sz="700" dirty="0"/>
              <a:t>&lt;</a:t>
            </a:r>
            <a:r>
              <a:rPr lang="en-US" altLang="zh-CN" sz="700" dirty="0" err="1"/>
              <a:t>afterSalesValidationServiceContentList</a:t>
            </a:r>
            <a:r>
              <a:rPr lang="en-US" altLang="zh-CN" sz="700" dirty="0"/>
              <a:t>&gt;</a:t>
            </a:r>
          </a:p>
          <a:p>
            <a:r>
              <a:rPr lang="en-US" altLang="zh-CN" sz="700" dirty="0"/>
              <a:t>&lt;</a:t>
            </a:r>
            <a:r>
              <a:rPr lang="en-US" altLang="zh-CN" sz="700" dirty="0" err="1"/>
              <a:t>afterSalesValidationContent</a:t>
            </a:r>
            <a:r>
              <a:rPr lang="en-US" altLang="zh-CN" sz="700" dirty="0"/>
              <a:t>&gt;</a:t>
            </a:r>
          </a:p>
          <a:p>
            <a:r>
              <a:rPr lang="en-US" altLang="zh-CN" sz="700" dirty="0"/>
              <a:t>&lt;</a:t>
            </a:r>
            <a:r>
              <a:rPr lang="en-US" altLang="zh-CN" sz="700" dirty="0" err="1"/>
              <a:t>afterSalesOperationStatus</a:t>
            </a:r>
            <a:r>
              <a:rPr lang="en-US" altLang="zh-CN" sz="700" dirty="0"/>
              <a:t>&gt;REFUNDABLE&lt;/</a:t>
            </a:r>
            <a:r>
              <a:rPr lang="en-US" altLang="zh-CN" sz="700" dirty="0" err="1"/>
              <a:t>afterSalesOperationStatus</a:t>
            </a:r>
            <a:r>
              <a:rPr lang="en-US" altLang="zh-CN" sz="700" dirty="0"/>
              <a:t>&gt;</a:t>
            </a:r>
          </a:p>
          <a:p>
            <a:r>
              <a:rPr lang="en-US" altLang="zh-CN" sz="700" dirty="0"/>
              <a:t>&lt;</a:t>
            </a:r>
            <a:r>
              <a:rPr lang="en-US" altLang="zh-CN" sz="700" dirty="0" err="1"/>
              <a:t>bookingID</a:t>
            </a:r>
            <a:r>
              <a:rPr lang="en-US" altLang="zh-CN" sz="700" dirty="0"/>
              <a:t>&gt;43193098&lt;/</a:t>
            </a:r>
            <a:r>
              <a:rPr lang="en-US" altLang="zh-CN" sz="700" dirty="0" err="1"/>
              <a:t>bookingID</a:t>
            </a:r>
            <a:r>
              <a:rPr lang="en-US" altLang="zh-CN" sz="700" dirty="0"/>
              <a:t>&gt;</a:t>
            </a:r>
          </a:p>
          <a:p>
            <a:r>
              <a:rPr lang="en-US" altLang="zh-CN" sz="700" dirty="0">
                <a:solidFill>
                  <a:srgbClr val="FF0000"/>
                </a:solidFill>
              </a:rPr>
              <a:t>&lt;</a:t>
            </a:r>
            <a:r>
              <a:rPr lang="en-US" altLang="zh-CN" sz="700" dirty="0" err="1">
                <a:solidFill>
                  <a:srgbClr val="FF0000"/>
                </a:solidFill>
              </a:rPr>
              <a:t>bookingStatus</a:t>
            </a:r>
            <a:r>
              <a:rPr lang="en-US" altLang="zh-CN" sz="700" dirty="0">
                <a:solidFill>
                  <a:srgbClr val="FF0000"/>
                </a:solidFill>
              </a:rPr>
              <a:t>&gt;PARTIAL_REFUND_STATUS&lt;/</a:t>
            </a:r>
            <a:r>
              <a:rPr lang="en-US" altLang="zh-CN" sz="700" dirty="0" err="1">
                <a:solidFill>
                  <a:srgbClr val="FF0000"/>
                </a:solidFill>
              </a:rPr>
              <a:t>bookingStatus</a:t>
            </a:r>
            <a:r>
              <a:rPr lang="en-US" altLang="zh-CN" sz="700" dirty="0">
                <a:solidFill>
                  <a:srgbClr val="FF0000"/>
                </a:solidFill>
              </a:rPr>
              <a:t>&gt;</a:t>
            </a:r>
          </a:p>
          <a:p>
            <a:r>
              <a:rPr lang="en-US" altLang="zh-CN" sz="700" dirty="0"/>
              <a:t>&lt;</a:t>
            </a:r>
            <a:r>
              <a:rPr lang="en-US" altLang="zh-CN" sz="700" dirty="0" err="1"/>
              <a:t>newChildBookingID</a:t>
            </a:r>
            <a:r>
              <a:rPr lang="en-US" altLang="zh-CN" sz="700" dirty="0"/>
              <a:t>/&gt;</a:t>
            </a:r>
          </a:p>
          <a:p>
            <a:r>
              <a:rPr lang="en-US" altLang="zh-CN" sz="700" dirty="0"/>
              <a:t>&lt;</a:t>
            </a:r>
            <a:r>
              <a:rPr lang="en-US" altLang="zh-CN" sz="700" dirty="0" err="1"/>
              <a:t>newChildBookingStatus</a:t>
            </a:r>
            <a:r>
              <a:rPr lang="en-US" altLang="zh-CN" sz="700" dirty="0"/>
              <a:t>/&gt;</a:t>
            </a:r>
          </a:p>
          <a:p>
            <a:r>
              <a:rPr lang="en-US" altLang="zh-CN" sz="700" dirty="0"/>
              <a:t>&lt;</a:t>
            </a:r>
            <a:r>
              <a:rPr lang="en-US" altLang="zh-CN" sz="700" dirty="0" err="1"/>
              <a:t>amountDueOnNewChildBooking</a:t>
            </a:r>
            <a:r>
              <a:rPr lang="en-US" altLang="zh-CN" sz="700" dirty="0"/>
              <a:t>&gt;</a:t>
            </a:r>
          </a:p>
          <a:p>
            <a:r>
              <a:rPr lang="en-US" altLang="zh-CN" sz="700" dirty="0"/>
              <a:t>&lt;</a:t>
            </a:r>
            <a:r>
              <a:rPr lang="en-US" altLang="zh-CN" sz="700" dirty="0" err="1"/>
              <a:t>currencyCode</a:t>
            </a:r>
            <a:r>
              <a:rPr lang="en-US" altLang="zh-CN" sz="700" dirty="0"/>
              <a:t>/&gt;</a:t>
            </a:r>
          </a:p>
          <a:p>
            <a:r>
              <a:rPr lang="en-US" altLang="zh-CN" sz="700" dirty="0"/>
              <a:t>&lt;amount/&gt;</a:t>
            </a:r>
          </a:p>
          <a:p>
            <a:r>
              <a:rPr lang="en-US" altLang="zh-CN" sz="700" dirty="0"/>
              <a:t>&lt;/</a:t>
            </a:r>
            <a:r>
              <a:rPr lang="en-US" altLang="zh-CN" sz="700" dirty="0" err="1"/>
              <a:t>amountDueOnNewChildBooking</a:t>
            </a:r>
            <a:r>
              <a:rPr lang="en-US" altLang="zh-CN" sz="700" dirty="0"/>
              <a:t>&gt;</a:t>
            </a:r>
          </a:p>
          <a:p>
            <a:r>
              <a:rPr lang="en-US" altLang="zh-CN" sz="700" dirty="0"/>
              <a:t>&lt;</a:t>
            </a:r>
            <a:r>
              <a:rPr lang="en-US" altLang="zh-CN" sz="700" dirty="0" err="1"/>
              <a:t>refundedAmount</a:t>
            </a:r>
            <a:r>
              <a:rPr lang="en-US" altLang="zh-CN" sz="700" dirty="0"/>
              <a:t>&gt;</a:t>
            </a:r>
          </a:p>
          <a:p>
            <a:r>
              <a:rPr lang="en-US" altLang="zh-CN" sz="700" dirty="0"/>
              <a:t>&lt;</a:t>
            </a:r>
            <a:r>
              <a:rPr lang="en-US" altLang="zh-CN" sz="700" dirty="0" err="1"/>
              <a:t>currencyCode</a:t>
            </a:r>
            <a:r>
              <a:rPr lang="en-US" altLang="zh-CN" sz="700" dirty="0"/>
              <a:t>&gt;EUR&lt;/</a:t>
            </a:r>
            <a:r>
              <a:rPr lang="en-US" altLang="zh-CN" sz="700" dirty="0" err="1"/>
              <a:t>currencyCode</a:t>
            </a:r>
            <a:r>
              <a:rPr lang="en-US" altLang="zh-CN" sz="700" dirty="0"/>
              <a:t>&gt;</a:t>
            </a:r>
          </a:p>
          <a:p>
            <a:r>
              <a:rPr lang="en-US" altLang="zh-CN" sz="700" dirty="0">
                <a:solidFill>
                  <a:srgbClr val="FF0000"/>
                </a:solidFill>
              </a:rPr>
              <a:t>&lt;amount&gt;349.00&lt;/amount&gt;</a:t>
            </a:r>
          </a:p>
          <a:p>
            <a:r>
              <a:rPr lang="en-US" altLang="zh-CN" sz="700" dirty="0"/>
              <a:t>&lt;/</a:t>
            </a:r>
            <a:r>
              <a:rPr lang="en-US" altLang="zh-CN" sz="700" dirty="0" err="1"/>
              <a:t>refundedAmount</a:t>
            </a:r>
            <a:r>
              <a:rPr lang="en-US" altLang="zh-CN" sz="700" dirty="0"/>
              <a:t>&gt;</a:t>
            </a:r>
          </a:p>
          <a:p>
            <a:r>
              <a:rPr lang="en-US" altLang="zh-CN" sz="700" dirty="0"/>
              <a:t>&lt;</a:t>
            </a:r>
            <a:r>
              <a:rPr lang="en-US" altLang="zh-CN" sz="700" dirty="0" err="1"/>
              <a:t>creditNoteInformation</a:t>
            </a:r>
            <a:r>
              <a:rPr lang="en-US" altLang="zh-CN" sz="700" dirty="0"/>
              <a:t>&gt;</a:t>
            </a:r>
          </a:p>
          <a:p>
            <a:r>
              <a:rPr lang="en-US" altLang="zh-CN" sz="700" dirty="0"/>
              <a:t>&lt;</a:t>
            </a:r>
            <a:r>
              <a:rPr lang="en-US" altLang="zh-CN" sz="700" dirty="0" err="1"/>
              <a:t>creditNoteInvoiceHeaderDetails</a:t>
            </a:r>
            <a:r>
              <a:rPr lang="en-US" altLang="zh-CN" sz="700" dirty="0"/>
              <a:t>&gt;</a:t>
            </a:r>
          </a:p>
          <a:p>
            <a:r>
              <a:rPr lang="en-US" altLang="zh-CN" sz="700" dirty="0"/>
              <a:t>&lt;</a:t>
            </a:r>
            <a:r>
              <a:rPr lang="en-US" altLang="zh-CN" sz="700" dirty="0" err="1"/>
              <a:t>invoiceAddress</a:t>
            </a:r>
            <a:r>
              <a:rPr lang="en-US" altLang="zh-CN" sz="700" dirty="0"/>
              <a:t>&gt;</a:t>
            </a:r>
          </a:p>
          <a:p>
            <a:r>
              <a:rPr lang="en-US" altLang="zh-CN" sz="700" dirty="0"/>
              <a:t>&lt;</a:t>
            </a:r>
            <a:r>
              <a:rPr lang="en-US" altLang="zh-CN" sz="700" dirty="0" err="1"/>
              <a:t>travelAgentCompanyName</a:t>
            </a:r>
            <a:r>
              <a:rPr lang="en-US" altLang="zh-CN" sz="700" dirty="0"/>
              <a:t>/&gt;</a:t>
            </a:r>
          </a:p>
          <a:p>
            <a:r>
              <a:rPr lang="en-US" altLang="zh-CN" sz="700" dirty="0"/>
              <a:t>&lt;consumerAddress1&gt;44 SOUTH BROADWAY&lt;/consumerAddress1&gt;</a:t>
            </a:r>
          </a:p>
          <a:p>
            <a:r>
              <a:rPr lang="en-US" altLang="zh-CN" sz="700" dirty="0"/>
              <a:t>&lt;consumerAddress2&gt;RAILEUROPE 11TH FLOOR&lt;/consumerAddress2&gt;</a:t>
            </a:r>
          </a:p>
          <a:p>
            <a:r>
              <a:rPr lang="en-US" altLang="zh-CN" sz="700" dirty="0"/>
              <a:t>&lt;consumerAddress3/&gt;</a:t>
            </a:r>
          </a:p>
          <a:p>
            <a:r>
              <a:rPr lang="en-US" altLang="zh-CN" sz="700" dirty="0"/>
              <a:t>&lt;</a:t>
            </a:r>
            <a:r>
              <a:rPr lang="en-US" altLang="zh-CN" sz="700" dirty="0" err="1"/>
              <a:t>consumerCity</a:t>
            </a:r>
            <a:r>
              <a:rPr lang="en-US" altLang="zh-CN" sz="700" dirty="0"/>
              <a:t>&gt;WHITE PLAINS&lt;/</a:t>
            </a:r>
            <a:r>
              <a:rPr lang="en-US" altLang="zh-CN" sz="700" dirty="0" err="1"/>
              <a:t>consumerCity</a:t>
            </a:r>
            <a:r>
              <a:rPr lang="en-US" altLang="zh-CN" sz="700" dirty="0"/>
              <a:t>&gt;</a:t>
            </a:r>
          </a:p>
          <a:p>
            <a:r>
              <a:rPr lang="en-US" altLang="zh-CN" sz="700" dirty="0"/>
              <a:t>&lt;</a:t>
            </a:r>
            <a:r>
              <a:rPr lang="en-US" altLang="zh-CN" sz="700" dirty="0" err="1"/>
              <a:t>consumerState</a:t>
            </a:r>
            <a:r>
              <a:rPr lang="en-US" altLang="zh-CN" sz="700" dirty="0"/>
              <a:t>&gt;NY&lt;/</a:t>
            </a:r>
            <a:r>
              <a:rPr lang="en-US" altLang="zh-CN" sz="700" dirty="0" err="1"/>
              <a:t>consumerState</a:t>
            </a:r>
            <a:r>
              <a:rPr lang="en-US" altLang="zh-CN" sz="700" dirty="0"/>
              <a:t>&gt;</a:t>
            </a:r>
          </a:p>
          <a:p>
            <a:r>
              <a:rPr lang="en-US" altLang="zh-CN" sz="700" dirty="0"/>
              <a:t>&lt;</a:t>
            </a:r>
            <a:r>
              <a:rPr lang="en-US" altLang="zh-CN" sz="700" dirty="0" err="1"/>
              <a:t>consumerPostCode</a:t>
            </a:r>
            <a:r>
              <a:rPr lang="en-US" altLang="zh-CN" sz="700" dirty="0"/>
              <a:t>/&gt;</a:t>
            </a:r>
          </a:p>
          <a:p>
            <a:r>
              <a:rPr lang="en-US" altLang="zh-CN" sz="700" dirty="0"/>
              <a:t>&lt;</a:t>
            </a:r>
            <a:r>
              <a:rPr lang="en-US" altLang="zh-CN" sz="700" dirty="0" err="1"/>
              <a:t>consumerCountry</a:t>
            </a:r>
            <a:r>
              <a:rPr lang="en-US" altLang="zh-CN" sz="700" dirty="0"/>
              <a:t>&gt;USA&lt;/</a:t>
            </a:r>
            <a:r>
              <a:rPr lang="en-US" altLang="zh-CN" sz="700" dirty="0" err="1"/>
              <a:t>consumerCountry</a:t>
            </a:r>
            <a:r>
              <a:rPr lang="en-US" altLang="zh-CN" sz="700" dirty="0"/>
              <a:t>&gt;</a:t>
            </a:r>
          </a:p>
          <a:p>
            <a:r>
              <a:rPr lang="en-US" altLang="zh-CN" sz="700" dirty="0"/>
              <a:t>&lt;/</a:t>
            </a:r>
            <a:r>
              <a:rPr lang="en-US" altLang="zh-CN" sz="700" dirty="0" err="1"/>
              <a:t>invoiceAddress</a:t>
            </a:r>
            <a:r>
              <a:rPr lang="en-US" altLang="zh-CN" sz="700" dirty="0"/>
              <a:t>&gt;</a:t>
            </a:r>
          </a:p>
          <a:p>
            <a:r>
              <a:rPr lang="en-US" altLang="zh-CN" sz="700" dirty="0"/>
              <a:t>&lt;</a:t>
            </a:r>
            <a:r>
              <a:rPr lang="en-US" altLang="zh-CN" sz="700" dirty="0" err="1"/>
              <a:t>deliveryAddress</a:t>
            </a:r>
            <a:r>
              <a:rPr lang="en-US" altLang="zh-CN" sz="700" dirty="0"/>
              <a:t>&gt;</a:t>
            </a:r>
          </a:p>
          <a:p>
            <a:r>
              <a:rPr lang="en-US" altLang="zh-CN" sz="700" dirty="0"/>
              <a:t>&lt;</a:t>
            </a:r>
            <a:r>
              <a:rPr lang="en-US" altLang="zh-CN" sz="700" dirty="0" err="1"/>
              <a:t>customerName</a:t>
            </a:r>
            <a:r>
              <a:rPr lang="en-US" altLang="zh-CN" sz="700" dirty="0"/>
              <a:t>&gt;FIRST&lt;/</a:t>
            </a:r>
            <a:r>
              <a:rPr lang="en-US" altLang="zh-CN" sz="700" dirty="0" err="1"/>
              <a:t>customerName</a:t>
            </a:r>
            <a:r>
              <a:rPr lang="en-US" altLang="zh-CN" sz="700" dirty="0"/>
              <a:t>&gt;</a:t>
            </a:r>
          </a:p>
          <a:p>
            <a:r>
              <a:rPr lang="en-US" altLang="zh-CN" sz="700" dirty="0"/>
              <a:t>&lt;shippingAddress1&gt;44 south </a:t>
            </a:r>
            <a:r>
              <a:rPr lang="en-US" altLang="zh-CN" sz="700" dirty="0" err="1"/>
              <a:t>broadway</a:t>
            </a:r>
            <a:r>
              <a:rPr lang="en-US" altLang="zh-CN" sz="700" dirty="0"/>
              <a:t>&lt;/shippingAddress1&gt;</a:t>
            </a:r>
          </a:p>
          <a:p>
            <a:r>
              <a:rPr lang="en-US" altLang="zh-CN" sz="700" dirty="0"/>
              <a:t>&lt;shippingAddress2&gt;</a:t>
            </a:r>
            <a:r>
              <a:rPr lang="en-US" altLang="zh-CN" sz="700" dirty="0" err="1"/>
              <a:t>RailEurope</a:t>
            </a:r>
            <a:r>
              <a:rPr lang="en-US" altLang="zh-CN" sz="700" dirty="0"/>
              <a:t>&lt;/shippingAddress2&gt;</a:t>
            </a:r>
          </a:p>
          <a:p>
            <a:r>
              <a:rPr lang="en-US" altLang="zh-CN" sz="700" dirty="0"/>
              <a:t>&lt;shippingAddress3/&gt;</a:t>
            </a:r>
          </a:p>
          <a:p>
            <a:endParaRPr lang="en-US" altLang="zh-CN" sz="700" dirty="0"/>
          </a:p>
          <a:p>
            <a:r>
              <a:rPr lang="fr-FR" sz="700" dirty="0"/>
              <a:t>		</a:t>
            </a:r>
          </a:p>
        </p:txBody>
      </p:sp>
      <p:sp>
        <p:nvSpPr>
          <p:cNvPr id="9" name="Rectangle 6"/>
          <p:cNvSpPr/>
          <p:nvPr/>
        </p:nvSpPr>
        <p:spPr>
          <a:xfrm>
            <a:off x="4589219" y="1014998"/>
            <a:ext cx="2843380" cy="3862596"/>
          </a:xfrm>
          <a:prstGeom prst="rect">
            <a:avLst/>
          </a:prstGeom>
        </p:spPr>
        <p:txBody>
          <a:bodyPr wrap="square">
            <a:spAutoFit/>
          </a:bodyPr>
          <a:lstStyle/>
          <a:p>
            <a:r>
              <a:rPr lang="en-US" altLang="zh-CN" sz="700" dirty="0"/>
              <a:t>&lt;</a:t>
            </a:r>
            <a:r>
              <a:rPr lang="en-US" altLang="zh-CN" sz="700" dirty="0" err="1"/>
              <a:t>consumerCity</a:t>
            </a:r>
            <a:r>
              <a:rPr lang="en-US" altLang="zh-CN" sz="700" dirty="0"/>
              <a:t>&gt;White Plains&lt;/</a:t>
            </a:r>
            <a:r>
              <a:rPr lang="en-US" altLang="zh-CN" sz="700" dirty="0" err="1"/>
              <a:t>consumerCity</a:t>
            </a:r>
            <a:r>
              <a:rPr lang="en-US" altLang="zh-CN" sz="700" dirty="0"/>
              <a:t>&gt;</a:t>
            </a:r>
          </a:p>
          <a:p>
            <a:r>
              <a:rPr lang="en-US" altLang="zh-CN" sz="700" dirty="0"/>
              <a:t>&lt;</a:t>
            </a:r>
            <a:r>
              <a:rPr lang="en-US" altLang="zh-CN" sz="700" dirty="0" err="1"/>
              <a:t>consumerState</a:t>
            </a:r>
            <a:r>
              <a:rPr lang="en-US" altLang="zh-CN" sz="700" dirty="0"/>
              <a:t>&gt;NY&lt;/</a:t>
            </a:r>
            <a:r>
              <a:rPr lang="en-US" altLang="zh-CN" sz="700" dirty="0" err="1"/>
              <a:t>consumerState</a:t>
            </a:r>
            <a:r>
              <a:rPr lang="en-US" altLang="zh-CN" sz="700" dirty="0"/>
              <a:t>&gt;</a:t>
            </a:r>
          </a:p>
          <a:p>
            <a:r>
              <a:rPr lang="en-US" altLang="zh-CN" sz="700" dirty="0"/>
              <a:t>&lt;</a:t>
            </a:r>
            <a:r>
              <a:rPr lang="en-US" altLang="zh-CN" sz="700" dirty="0" err="1"/>
              <a:t>consumerPostCode</a:t>
            </a:r>
            <a:r>
              <a:rPr lang="en-US" altLang="zh-CN" sz="700" dirty="0"/>
              <a:t>&gt;10601&lt;/</a:t>
            </a:r>
            <a:r>
              <a:rPr lang="en-US" altLang="zh-CN" sz="700" dirty="0" err="1"/>
              <a:t>consumerPostCode</a:t>
            </a:r>
            <a:r>
              <a:rPr lang="en-US" altLang="zh-CN" sz="700" dirty="0"/>
              <a:t>&gt;</a:t>
            </a:r>
          </a:p>
          <a:p>
            <a:r>
              <a:rPr lang="en-US" altLang="zh-CN" sz="700" dirty="0"/>
              <a:t>&lt;</a:t>
            </a:r>
            <a:r>
              <a:rPr lang="en-US" altLang="zh-CN" sz="700" dirty="0" err="1"/>
              <a:t>consumerCountry</a:t>
            </a:r>
            <a:r>
              <a:rPr lang="en-US" altLang="zh-CN" sz="700" dirty="0"/>
              <a:t>&gt;USA&lt;/</a:t>
            </a:r>
            <a:r>
              <a:rPr lang="en-US" altLang="zh-CN" sz="700" dirty="0" err="1"/>
              <a:t>consumerCountry</a:t>
            </a:r>
            <a:r>
              <a:rPr lang="en-US" altLang="zh-CN" sz="700" dirty="0"/>
              <a:t>&gt;</a:t>
            </a:r>
          </a:p>
          <a:p>
            <a:r>
              <a:rPr lang="en-US" altLang="zh-CN" sz="700" dirty="0"/>
              <a:t>&lt;/</a:t>
            </a:r>
            <a:r>
              <a:rPr lang="en-US" altLang="zh-CN" sz="700" dirty="0" err="1"/>
              <a:t>deliveryAddress</a:t>
            </a:r>
            <a:r>
              <a:rPr lang="en-US" altLang="zh-CN" sz="700" dirty="0"/>
              <a:t>&gt;</a:t>
            </a:r>
          </a:p>
          <a:p>
            <a:r>
              <a:rPr lang="en-US" altLang="zh-CN" sz="700" dirty="0"/>
              <a:t>&lt;</a:t>
            </a:r>
            <a:r>
              <a:rPr lang="en-US" altLang="zh-CN" sz="700" dirty="0" err="1"/>
              <a:t>invoiceDate</a:t>
            </a:r>
            <a:r>
              <a:rPr lang="en-US" altLang="zh-CN" sz="700" dirty="0"/>
              <a:t>&gt;06/29/2017&lt;/</a:t>
            </a:r>
            <a:r>
              <a:rPr lang="en-US" altLang="zh-CN" sz="700" dirty="0" err="1"/>
              <a:t>invoiceDate</a:t>
            </a:r>
            <a:r>
              <a:rPr lang="en-US" altLang="zh-CN" sz="700" dirty="0"/>
              <a:t>&gt;</a:t>
            </a:r>
          </a:p>
          <a:p>
            <a:r>
              <a:rPr lang="en-US" altLang="zh-CN" sz="700" dirty="0"/>
              <a:t>&lt;rE4AAccountNumber&gt;0&lt;/rE4AAccountNumber&gt;</a:t>
            </a:r>
          </a:p>
          <a:p>
            <a:r>
              <a:rPr lang="en-US" altLang="zh-CN" sz="700" dirty="0"/>
              <a:t>&lt;</a:t>
            </a:r>
            <a:r>
              <a:rPr lang="en-US" altLang="zh-CN" sz="700" dirty="0" err="1"/>
              <a:t>invoiceNumber</a:t>
            </a:r>
            <a:r>
              <a:rPr lang="en-US" altLang="zh-CN" sz="700" dirty="0"/>
              <a:t>&gt;0&lt;/</a:t>
            </a:r>
            <a:r>
              <a:rPr lang="en-US" altLang="zh-CN" sz="700" dirty="0" err="1"/>
              <a:t>invoiceNumber</a:t>
            </a:r>
            <a:r>
              <a:rPr lang="en-US" altLang="zh-CN" sz="700" dirty="0"/>
              <a:t>&gt;</a:t>
            </a:r>
          </a:p>
          <a:p>
            <a:r>
              <a:rPr lang="en-US" altLang="zh-CN" sz="700" dirty="0"/>
              <a:t>&lt;/</a:t>
            </a:r>
            <a:r>
              <a:rPr lang="en-US" altLang="zh-CN" sz="700" dirty="0" err="1"/>
              <a:t>creditNoteInvoiceHeaderDetails</a:t>
            </a:r>
            <a:r>
              <a:rPr lang="en-US" altLang="zh-CN" sz="700" dirty="0"/>
              <a:t>&gt;</a:t>
            </a:r>
          </a:p>
          <a:p>
            <a:r>
              <a:rPr lang="en-US" altLang="zh-CN" sz="700" dirty="0"/>
              <a:t>&lt;</a:t>
            </a:r>
            <a:r>
              <a:rPr lang="en-US" altLang="zh-CN" sz="700" dirty="0" err="1"/>
              <a:t>creditNotePaymentSummaryDetail</a:t>
            </a:r>
            <a:r>
              <a:rPr lang="en-US" altLang="zh-CN" sz="700" dirty="0"/>
              <a:t>&gt;</a:t>
            </a:r>
          </a:p>
          <a:p>
            <a:r>
              <a:rPr lang="en-US" altLang="zh-CN" sz="700" dirty="0"/>
              <a:t>&lt;</a:t>
            </a:r>
            <a:r>
              <a:rPr lang="en-US" altLang="zh-CN" sz="700" dirty="0" err="1"/>
              <a:t>productPrice</a:t>
            </a:r>
            <a:r>
              <a:rPr lang="en-US" altLang="zh-CN" sz="700" dirty="0"/>
              <a:t>&gt;349.0&lt;/</a:t>
            </a:r>
            <a:r>
              <a:rPr lang="en-US" altLang="zh-CN" sz="700" dirty="0" err="1"/>
              <a:t>productPrice</a:t>
            </a:r>
            <a:r>
              <a:rPr lang="en-US" altLang="zh-CN" sz="700" dirty="0"/>
              <a:t>&gt;</a:t>
            </a:r>
          </a:p>
          <a:p>
            <a:r>
              <a:rPr lang="en-US" altLang="zh-CN" sz="700" dirty="0"/>
              <a:t>&lt;</a:t>
            </a:r>
            <a:r>
              <a:rPr lang="en-US" altLang="zh-CN" sz="700" dirty="0" err="1"/>
              <a:t>commissionPaid</a:t>
            </a:r>
            <a:r>
              <a:rPr lang="en-US" altLang="zh-CN" sz="700" dirty="0"/>
              <a:t>&gt;0.0&lt;/</a:t>
            </a:r>
            <a:r>
              <a:rPr lang="en-US" altLang="zh-CN" sz="700" dirty="0" err="1"/>
              <a:t>commissionPaid</a:t>
            </a:r>
            <a:r>
              <a:rPr lang="en-US" altLang="zh-CN" sz="700" dirty="0"/>
              <a:t>&gt;</a:t>
            </a:r>
          </a:p>
          <a:p>
            <a:r>
              <a:rPr lang="en-US" altLang="zh-CN" sz="700" dirty="0"/>
              <a:t>&lt;</a:t>
            </a:r>
            <a:r>
              <a:rPr lang="en-US" altLang="zh-CN" sz="700" dirty="0" err="1"/>
              <a:t>amountDue</a:t>
            </a:r>
            <a:r>
              <a:rPr lang="en-US" altLang="zh-CN" sz="700" dirty="0"/>
              <a:t>&gt;349.0&lt;/</a:t>
            </a:r>
            <a:r>
              <a:rPr lang="en-US" altLang="zh-CN" sz="700" dirty="0" err="1"/>
              <a:t>amountDue</a:t>
            </a:r>
            <a:r>
              <a:rPr lang="en-US" altLang="zh-CN" sz="700" dirty="0"/>
              <a:t>&gt;</a:t>
            </a:r>
          </a:p>
          <a:p>
            <a:r>
              <a:rPr lang="en-US" altLang="zh-CN" sz="700" dirty="0"/>
              <a:t>&lt;</a:t>
            </a:r>
            <a:r>
              <a:rPr lang="en-US" altLang="zh-CN" sz="700" dirty="0" err="1"/>
              <a:t>amountPaidInFull</a:t>
            </a:r>
            <a:r>
              <a:rPr lang="en-US" altLang="zh-CN" sz="700" dirty="0"/>
              <a:t>&gt;349.0&lt;/</a:t>
            </a:r>
            <a:r>
              <a:rPr lang="en-US" altLang="zh-CN" sz="700" dirty="0" err="1"/>
              <a:t>amountPaidInFull</a:t>
            </a:r>
            <a:r>
              <a:rPr lang="en-US" altLang="zh-CN" sz="700" dirty="0"/>
              <a:t>&gt;</a:t>
            </a:r>
          </a:p>
          <a:p>
            <a:r>
              <a:rPr lang="en-US" altLang="zh-CN" sz="700" dirty="0"/>
              <a:t>&lt;</a:t>
            </a:r>
            <a:r>
              <a:rPr lang="en-US" altLang="zh-CN" sz="700" dirty="0" err="1"/>
              <a:t>totalNet</a:t>
            </a:r>
            <a:r>
              <a:rPr lang="en-US" altLang="zh-CN" sz="700" dirty="0"/>
              <a:t>&gt;0.0&lt;/</a:t>
            </a:r>
            <a:r>
              <a:rPr lang="en-US" altLang="zh-CN" sz="700" dirty="0" err="1"/>
              <a:t>totalNet</a:t>
            </a:r>
            <a:r>
              <a:rPr lang="en-US" altLang="zh-CN" sz="700" dirty="0"/>
              <a:t>&gt;</a:t>
            </a:r>
          </a:p>
          <a:p>
            <a:r>
              <a:rPr lang="en-US" altLang="zh-CN" sz="700" dirty="0"/>
              <a:t>&lt;</a:t>
            </a:r>
            <a:r>
              <a:rPr lang="en-US" altLang="zh-CN" sz="700" dirty="0" err="1"/>
              <a:t>totalVat</a:t>
            </a:r>
            <a:r>
              <a:rPr lang="en-US" altLang="zh-CN" sz="700" dirty="0"/>
              <a:t>&gt;0.0&lt;/</a:t>
            </a:r>
            <a:r>
              <a:rPr lang="en-US" altLang="zh-CN" sz="700" dirty="0" err="1"/>
              <a:t>totalVat</a:t>
            </a:r>
            <a:r>
              <a:rPr lang="en-US" altLang="zh-CN" sz="700" dirty="0"/>
              <a:t>&gt;</a:t>
            </a:r>
          </a:p>
          <a:p>
            <a:r>
              <a:rPr lang="en-US" altLang="zh-CN" sz="700" dirty="0"/>
              <a:t>&lt;</a:t>
            </a:r>
            <a:r>
              <a:rPr lang="en-US" altLang="zh-CN" sz="700" dirty="0" err="1"/>
              <a:t>invoiceTotal</a:t>
            </a:r>
            <a:r>
              <a:rPr lang="en-US" altLang="zh-CN" sz="700" dirty="0"/>
              <a:t>&gt;394.0&lt;/</a:t>
            </a:r>
            <a:r>
              <a:rPr lang="en-US" altLang="zh-CN" sz="700" dirty="0" err="1"/>
              <a:t>invoiceTotal</a:t>
            </a:r>
            <a:r>
              <a:rPr lang="en-US" altLang="zh-CN" sz="700" dirty="0"/>
              <a:t>&gt;</a:t>
            </a:r>
          </a:p>
          <a:p>
            <a:r>
              <a:rPr lang="en-US" altLang="zh-CN" sz="700" dirty="0"/>
              <a:t>&lt;</a:t>
            </a:r>
            <a:r>
              <a:rPr lang="en-US" altLang="zh-CN" sz="700" dirty="0" err="1"/>
              <a:t>paymentTypes</a:t>
            </a:r>
            <a:r>
              <a:rPr lang="en-US" altLang="zh-CN" sz="700" dirty="0"/>
              <a:t>/&gt;</a:t>
            </a:r>
          </a:p>
          <a:p>
            <a:r>
              <a:rPr lang="en-US" altLang="zh-CN" sz="700" dirty="0"/>
              <a:t>&lt;/</a:t>
            </a:r>
            <a:r>
              <a:rPr lang="en-US" altLang="zh-CN" sz="700" dirty="0" err="1"/>
              <a:t>creditNotePaymentSummaryDetail</a:t>
            </a:r>
            <a:r>
              <a:rPr lang="en-US" altLang="zh-CN" sz="700" dirty="0"/>
              <a:t>&gt;</a:t>
            </a:r>
          </a:p>
          <a:p>
            <a:r>
              <a:rPr lang="en-US" altLang="zh-CN" sz="700" dirty="0"/>
              <a:t>&lt;</a:t>
            </a:r>
            <a:r>
              <a:rPr lang="en-US" altLang="zh-CN" sz="700" dirty="0" err="1"/>
              <a:t>invoicedProducts</a:t>
            </a:r>
            <a:r>
              <a:rPr lang="en-US" altLang="zh-CN" sz="700" dirty="0"/>
              <a:t>&gt;</a:t>
            </a:r>
          </a:p>
          <a:p>
            <a:r>
              <a:rPr lang="en-US" altLang="zh-CN" sz="700" dirty="0"/>
              <a:t>&lt;</a:t>
            </a:r>
            <a:r>
              <a:rPr lang="en-US" altLang="zh-CN" sz="700" dirty="0" err="1"/>
              <a:t>invoicedProduct</a:t>
            </a:r>
            <a:r>
              <a:rPr lang="en-US" altLang="zh-CN" sz="700" dirty="0"/>
              <a:t>&gt;</a:t>
            </a:r>
          </a:p>
          <a:p>
            <a:r>
              <a:rPr lang="en-US" altLang="zh-CN" sz="700" dirty="0"/>
              <a:t>&lt;</a:t>
            </a:r>
            <a:r>
              <a:rPr lang="en-US" altLang="zh-CN" sz="700" dirty="0" err="1"/>
              <a:t>ticketNumberID</a:t>
            </a:r>
            <a:r>
              <a:rPr lang="en-US" altLang="zh-CN" sz="700" dirty="0"/>
              <a:t>&gt;116022396&lt;/</a:t>
            </a:r>
            <a:r>
              <a:rPr lang="en-US" altLang="zh-CN" sz="700" dirty="0" err="1"/>
              <a:t>ticketNumberID</a:t>
            </a:r>
            <a:r>
              <a:rPr lang="en-US" altLang="zh-CN" sz="700" dirty="0"/>
              <a:t>&gt;</a:t>
            </a:r>
          </a:p>
          <a:p>
            <a:r>
              <a:rPr lang="en-US" altLang="zh-CN" sz="700" dirty="0"/>
              <a:t>&lt;</a:t>
            </a:r>
            <a:r>
              <a:rPr lang="en-US" altLang="zh-CN" sz="700" dirty="0" err="1"/>
              <a:t>paxName</a:t>
            </a:r>
            <a:r>
              <a:rPr lang="en-US" altLang="zh-CN" sz="700" dirty="0"/>
              <a:t>&gt;Paul </a:t>
            </a:r>
            <a:r>
              <a:rPr lang="en-US" altLang="zh-CN" sz="700" dirty="0" err="1"/>
              <a:t>Lenton</a:t>
            </a:r>
            <a:r>
              <a:rPr lang="en-US" altLang="zh-CN" sz="700" dirty="0"/>
              <a:t>&lt;/</a:t>
            </a:r>
            <a:r>
              <a:rPr lang="en-US" altLang="zh-CN" sz="700" dirty="0" err="1"/>
              <a:t>paxName</a:t>
            </a:r>
            <a:r>
              <a:rPr lang="en-US" altLang="zh-CN" sz="700" dirty="0"/>
              <a:t>&gt;</a:t>
            </a:r>
          </a:p>
          <a:p>
            <a:r>
              <a:rPr lang="en-US" altLang="zh-CN" sz="700" dirty="0"/>
              <a:t>&lt;</a:t>
            </a:r>
            <a:r>
              <a:rPr lang="en-US" altLang="zh-CN" sz="700" dirty="0" err="1"/>
              <a:t>productDescription</a:t>
            </a:r>
            <a:r>
              <a:rPr lang="en-US" altLang="zh-CN" sz="700" dirty="0"/>
              <a:t>&gt;JOURNEY&lt;/</a:t>
            </a:r>
            <a:r>
              <a:rPr lang="en-US" altLang="zh-CN" sz="700" dirty="0" err="1"/>
              <a:t>productDescription</a:t>
            </a:r>
            <a:r>
              <a:rPr lang="en-US" altLang="zh-CN" sz="700" dirty="0"/>
              <a:t>&gt;</a:t>
            </a:r>
          </a:p>
          <a:p>
            <a:r>
              <a:rPr lang="en-US" altLang="zh-CN" sz="700" dirty="0"/>
              <a:t>&lt;price&gt;349.0&lt;/price&gt;</a:t>
            </a:r>
          </a:p>
          <a:p>
            <a:r>
              <a:rPr lang="en-US" altLang="zh-CN" sz="700" dirty="0"/>
              <a:t>&lt;quantity&gt;0&lt;/quantity&gt;</a:t>
            </a:r>
          </a:p>
          <a:p>
            <a:r>
              <a:rPr lang="en-US" altLang="zh-CN" sz="700" dirty="0"/>
              <a:t>&lt;</a:t>
            </a:r>
            <a:r>
              <a:rPr lang="en-US" altLang="zh-CN" sz="700" dirty="0" err="1"/>
              <a:t>totalPrice</a:t>
            </a:r>
            <a:r>
              <a:rPr lang="en-US" altLang="zh-CN" sz="700" dirty="0"/>
              <a:t>&gt;349.0&lt;/</a:t>
            </a:r>
            <a:r>
              <a:rPr lang="en-US" altLang="zh-CN" sz="700" dirty="0" err="1"/>
              <a:t>totalPrice</a:t>
            </a:r>
            <a:r>
              <a:rPr lang="en-US" altLang="zh-CN" sz="700" dirty="0"/>
              <a:t>&gt;</a:t>
            </a:r>
          </a:p>
          <a:p>
            <a:r>
              <a:rPr lang="en-US" altLang="zh-CN" sz="700" dirty="0"/>
              <a:t>&lt;/</a:t>
            </a:r>
            <a:r>
              <a:rPr lang="en-US" altLang="zh-CN" sz="700" dirty="0" err="1"/>
              <a:t>invoicedProduct</a:t>
            </a:r>
            <a:r>
              <a:rPr lang="en-US" altLang="zh-CN" sz="700" dirty="0"/>
              <a:t>&gt;</a:t>
            </a:r>
          </a:p>
          <a:p>
            <a:r>
              <a:rPr lang="en-US" altLang="zh-CN" sz="700" dirty="0"/>
              <a:t>&lt;/</a:t>
            </a:r>
            <a:r>
              <a:rPr lang="en-US" altLang="zh-CN" sz="700" dirty="0" err="1"/>
              <a:t>invoicedProducts</a:t>
            </a:r>
            <a:r>
              <a:rPr lang="en-US" altLang="zh-CN" sz="700" dirty="0"/>
              <a:t>&gt;</a:t>
            </a:r>
          </a:p>
          <a:p>
            <a:r>
              <a:rPr lang="en-US" altLang="zh-CN" sz="700" dirty="0"/>
              <a:t>&lt;/</a:t>
            </a:r>
            <a:r>
              <a:rPr lang="en-US" altLang="zh-CN" sz="700" dirty="0" err="1"/>
              <a:t>creditNoteInformation</a:t>
            </a:r>
            <a:r>
              <a:rPr lang="en-US" altLang="zh-CN" sz="700" dirty="0"/>
              <a:t>&gt;</a:t>
            </a:r>
          </a:p>
          <a:p>
            <a:r>
              <a:rPr lang="en-US" altLang="zh-CN" sz="700" dirty="0"/>
              <a:t>&lt;/</a:t>
            </a:r>
            <a:r>
              <a:rPr lang="en-US" altLang="zh-CN" sz="700" dirty="0" err="1"/>
              <a:t>afterSalesValidationContent</a:t>
            </a:r>
            <a:r>
              <a:rPr lang="en-US" altLang="zh-CN" sz="700" dirty="0"/>
              <a:t>&gt;</a:t>
            </a:r>
          </a:p>
          <a:p>
            <a:r>
              <a:rPr lang="en-US" altLang="zh-CN" sz="700" dirty="0"/>
              <a:t>&lt;/</a:t>
            </a:r>
            <a:r>
              <a:rPr lang="en-US" altLang="zh-CN" sz="700" dirty="0" err="1"/>
              <a:t>afterSalesValidationServiceContentList</a:t>
            </a:r>
            <a:r>
              <a:rPr lang="en-US" altLang="zh-CN" sz="700" dirty="0"/>
              <a:t>&gt;</a:t>
            </a:r>
          </a:p>
          <a:p>
            <a:r>
              <a:rPr lang="en-US" altLang="zh-CN" sz="700" dirty="0"/>
              <a:t>&lt;/content&gt;</a:t>
            </a:r>
          </a:p>
          <a:p>
            <a:r>
              <a:rPr lang="en-US" altLang="zh-CN" sz="700" dirty="0"/>
              <a:t>&lt;/response&gt;</a:t>
            </a:r>
          </a:p>
          <a:p>
            <a:r>
              <a:rPr lang="fr-FR" altLang="zh-CN" sz="700" dirty="0"/>
              <a:t>		</a:t>
            </a:r>
            <a:endParaRPr lang="fr-FR" sz="700" dirty="0"/>
          </a:p>
        </p:txBody>
      </p:sp>
    </p:spTree>
    <p:extLst>
      <p:ext uri="{BB962C8B-B14F-4D97-AF65-F5344CB8AC3E}">
        <p14:creationId xmlns:p14="http://schemas.microsoft.com/office/powerpoint/2010/main" val="178891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60692"/>
          </a:xfrm>
        </p:spPr>
        <p:txBody>
          <a:bodyPr/>
          <a:lstStyle/>
          <a:p>
            <a:r>
              <a:rPr lang="en-US" dirty="0"/>
              <a:t>2. PTP Simple Example</a:t>
            </a:r>
          </a:p>
          <a:p>
            <a:r>
              <a:rPr lang="en-US" sz="1900" cap="none" dirty="0">
                <a:solidFill>
                  <a:schemeClr val="bg2"/>
                </a:solidFill>
              </a:rPr>
              <a:t>2) BPCP Response (fragmented)</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18</a:t>
            </a:fld>
            <a:endParaRPr lang="en-US" dirty="0"/>
          </a:p>
        </p:txBody>
      </p:sp>
      <p:sp>
        <p:nvSpPr>
          <p:cNvPr id="12" name="ZoneTexte 11"/>
          <p:cNvSpPr txBox="1"/>
          <p:nvPr/>
        </p:nvSpPr>
        <p:spPr>
          <a:xfrm>
            <a:off x="0" y="1280828"/>
            <a:ext cx="5967038" cy="3985706"/>
          </a:xfrm>
          <a:prstGeom prst="rect">
            <a:avLst/>
          </a:prstGeom>
          <a:noFill/>
        </p:spPr>
        <p:txBody>
          <a:bodyPr wrap="square" rtlCol="0">
            <a:spAutoFit/>
          </a:bodyPr>
          <a:lstStyle/>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response</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&lt;header&gt;&lt;</a:t>
            </a:r>
            <a:r>
              <a:rPr lang="fr-FR" sz="550" dirty="0" err="1">
                <a:latin typeface="Courier New" panose="02070309020205020404" pitchFamily="49" charset="0"/>
                <a:cs typeface="Courier New" panose="02070309020205020404" pitchFamily="49" charset="0"/>
              </a:rPr>
              <a:t>serverTimestamp</a:t>
            </a:r>
            <a:r>
              <a:rPr lang="fr-FR" sz="550" dirty="0">
                <a:latin typeface="Courier New" panose="02070309020205020404" pitchFamily="49" charset="0"/>
                <a:cs typeface="Courier New" panose="02070309020205020404" pitchFamily="49" charset="0"/>
              </a:rPr>
              <a:t>&gt;&lt;[</a:t>
            </a:r>
            <a:r>
              <a:rPr lang="fr-FR" sz="550" dirty="0" err="1">
                <a:latin typeface="Courier New" panose="02070309020205020404" pitchFamily="49" charset="0"/>
                <a:cs typeface="Courier New" panose="02070309020205020404" pitchFamily="49" charset="0"/>
              </a:rPr>
              <a:t>Nov</a:t>
            </a:r>
            <a:r>
              <a:rPr lang="fr-FR" sz="550" dirty="0">
                <a:latin typeface="Courier New" panose="02070309020205020404" pitchFamily="49" charset="0"/>
                <a:cs typeface="Courier New" panose="02070309020205020404" pitchFamily="49" charset="0"/>
              </a:rPr>
              <a:t> 18 16:26:47]&gt;&lt;/</a:t>
            </a:r>
            <a:r>
              <a:rPr lang="fr-FR" sz="550" dirty="0" err="1">
                <a:latin typeface="Courier New" panose="02070309020205020404" pitchFamily="49" charset="0"/>
                <a:cs typeface="Courier New" panose="02070309020205020404" pitchFamily="49" charset="0"/>
              </a:rPr>
              <a:t>serverTimestamp</a:t>
            </a:r>
            <a:r>
              <a:rPr lang="fr-FR" sz="550" dirty="0">
                <a:latin typeface="Courier New" panose="02070309020205020404" pitchFamily="49" charset="0"/>
                <a:cs typeface="Courier New" panose="02070309020205020404" pitchFamily="49" charset="0"/>
              </a:rPr>
              <a:t>&gt;&lt;/header&gt;</a:t>
            </a:r>
          </a:p>
          <a:p>
            <a:r>
              <a:rPr lang="fr-FR" sz="550" dirty="0">
                <a:latin typeface="Courier New" panose="02070309020205020404" pitchFamily="49" charset="0"/>
                <a:cs typeface="Courier New" panose="02070309020205020404" pitchFamily="49" charset="0"/>
              </a:rPr>
              <a:t>  &lt;content&gt;</a:t>
            </a:r>
          </a:p>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buildPackageContent</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isRoundtrip</a:t>
            </a:r>
            <a:r>
              <a:rPr lang="fr-FR" sz="550" dirty="0">
                <a:latin typeface="Courier New" panose="02070309020205020404" pitchFamily="49" charset="0"/>
                <a:cs typeface="Courier New" panose="02070309020205020404" pitchFamily="49" charset="0"/>
              </a:rPr>
              <a:t>&gt;false&lt;/</a:t>
            </a:r>
            <a:r>
              <a:rPr lang="fr-FR" sz="550" dirty="0" err="1">
                <a:latin typeface="Courier New" panose="02070309020205020404" pitchFamily="49" charset="0"/>
                <a:cs typeface="Courier New" panose="02070309020205020404" pitchFamily="49" charset="0"/>
              </a:rPr>
              <a:t>isRoundtrip</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forwardItinerary</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fromCityCode</a:t>
            </a:r>
            <a:r>
              <a:rPr lang="fr-FR" sz="550" dirty="0">
                <a:latin typeface="Courier New" panose="02070309020205020404" pitchFamily="49" charset="0"/>
                <a:cs typeface="Courier New" panose="02070309020205020404" pitchFamily="49" charset="0"/>
              </a:rPr>
              <a:t>&gt;FRPAR&lt;/</a:t>
            </a:r>
            <a:r>
              <a:rPr lang="fr-FR" sz="550" dirty="0" err="1">
                <a:latin typeface="Courier New" panose="02070309020205020404" pitchFamily="49" charset="0"/>
                <a:cs typeface="Courier New" panose="02070309020205020404" pitchFamily="49" charset="0"/>
              </a:rPr>
              <a:t>fromCityCode</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toCityCode</a:t>
            </a:r>
            <a:r>
              <a:rPr lang="fr-FR" sz="550" dirty="0">
                <a:latin typeface="Courier New" panose="02070309020205020404" pitchFamily="49" charset="0"/>
                <a:cs typeface="Courier New" panose="02070309020205020404" pitchFamily="49" charset="0"/>
              </a:rPr>
              <a:t>&gt;GBLON&lt;/</a:t>
            </a:r>
            <a:r>
              <a:rPr lang="fr-FR" sz="550" dirty="0" err="1">
                <a:latin typeface="Courier New" panose="02070309020205020404" pitchFamily="49" charset="0"/>
                <a:cs typeface="Courier New" panose="02070309020205020404" pitchFamily="49" charset="0"/>
              </a:rPr>
              <a:t>toCityCode</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&lt;solutions&gt;</a:t>
            </a:r>
          </a:p>
          <a:p>
            <a:pPr lvl="1"/>
            <a:r>
              <a:rPr lang="fr-FR" sz="550" dirty="0">
                <a:latin typeface="Courier New" panose="02070309020205020404" pitchFamily="49" charset="0"/>
                <a:cs typeface="Courier New" panose="02070309020205020404" pitchFamily="49" charset="0"/>
              </a:rPr>
              <a:t>   </a:t>
            </a:r>
            <a:r>
              <a:rPr lang="fr-FR" sz="550" b="1" dirty="0">
                <a:latin typeface="Courier New" panose="02070309020205020404" pitchFamily="49" charset="0"/>
                <a:cs typeface="Courier New" panose="02070309020205020404" pitchFamily="49" charset="0"/>
              </a:rPr>
              <a:t>&lt;solution&gt;</a:t>
            </a:r>
          </a:p>
          <a:p>
            <a:pPr lvl="1"/>
            <a:r>
              <a:rPr lang="fr-FR" sz="550" b="1" dirty="0">
                <a:latin typeface="Courier New" panose="02070309020205020404" pitchFamily="49" charset="0"/>
                <a:cs typeface="Courier New" panose="02070309020205020404" pitchFamily="49" charset="0"/>
              </a:rPr>
              <a:t>      </a:t>
            </a:r>
            <a:r>
              <a:rPr lang="fr-FR" sz="550" dirty="0">
                <a:latin typeface="Courier New" panose="02070309020205020404" pitchFamily="49" charset="0"/>
                <a:cs typeface="Courier New" panose="02070309020205020404" pitchFamily="49" charset="0"/>
              </a:rPr>
              <a:t>&lt;</a:t>
            </a:r>
            <a:r>
              <a:rPr lang="fr-FR" sz="550" dirty="0" err="1">
                <a:latin typeface="Courier New" panose="02070309020205020404" pitchFamily="49" charset="0"/>
                <a:cs typeface="Courier New" panose="02070309020205020404" pitchFamily="49" charset="0"/>
              </a:rPr>
              <a:t>solutionId</a:t>
            </a:r>
            <a:r>
              <a:rPr lang="fr-FR" sz="550" dirty="0">
                <a:latin typeface="Courier New" panose="02070309020205020404" pitchFamily="49" charset="0"/>
                <a:cs typeface="Courier New" panose="02070309020205020404" pitchFamily="49" charset="0"/>
              </a:rPr>
              <a:t>&gt;36461536&lt;/</a:t>
            </a:r>
            <a:r>
              <a:rPr lang="fr-FR" sz="550" dirty="0" err="1">
                <a:latin typeface="Courier New" panose="02070309020205020404" pitchFamily="49" charset="0"/>
                <a:cs typeface="Courier New" panose="02070309020205020404" pitchFamily="49" charset="0"/>
              </a:rPr>
              <a:t>solutionId</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tripDurationMinutes</a:t>
            </a:r>
            <a:r>
              <a:rPr lang="fr-FR" sz="550" dirty="0">
                <a:latin typeface="Courier New" panose="02070309020205020404" pitchFamily="49" charset="0"/>
                <a:cs typeface="Courier New" panose="02070309020205020404" pitchFamily="49" charset="0"/>
              </a:rPr>
              <a:t>&gt;137&lt;/</a:t>
            </a:r>
            <a:r>
              <a:rPr lang="fr-FR" sz="550" dirty="0" err="1">
                <a:latin typeface="Courier New" panose="02070309020205020404" pitchFamily="49" charset="0"/>
                <a:cs typeface="Courier New" panose="02070309020205020404" pitchFamily="49" charset="0"/>
              </a:rPr>
              <a:t>tripDurationMinutes</a:t>
            </a:r>
            <a:r>
              <a:rPr lang="fr-FR" sz="550" dirty="0">
                <a:latin typeface="Courier New" panose="02070309020205020404" pitchFamily="49" charset="0"/>
                <a:cs typeface="Courier New" panose="02070309020205020404" pitchFamily="49" charset="0"/>
              </a:rPr>
              <a:t>&gt;</a:t>
            </a:r>
          </a:p>
          <a:p>
            <a:pPr lvl="2"/>
            <a:r>
              <a:rPr lang="fr-FR" sz="550" b="1" dirty="0">
                <a:latin typeface="Courier New" panose="02070309020205020404" pitchFamily="49" charset="0"/>
                <a:cs typeface="Courier New" panose="02070309020205020404" pitchFamily="49" charset="0"/>
              </a:rPr>
              <a:t>&lt;</a:t>
            </a:r>
            <a:r>
              <a:rPr lang="fr-FR" sz="550" b="1" dirty="0" err="1">
                <a:latin typeface="Courier New" panose="02070309020205020404" pitchFamily="49" charset="0"/>
                <a:cs typeface="Courier New" panose="02070309020205020404" pitchFamily="49" charset="0"/>
              </a:rPr>
              <a:t>packagePrices</a:t>
            </a:r>
            <a:r>
              <a:rPr lang="fr-FR" sz="550" b="1" dirty="0">
                <a:latin typeface="Courier New" panose="02070309020205020404" pitchFamily="49" charset="0"/>
                <a:cs typeface="Courier New" panose="02070309020205020404" pitchFamily="49" charset="0"/>
              </a:rPr>
              <a:t>&gt;</a:t>
            </a:r>
          </a:p>
          <a:p>
            <a:pPr lvl="2"/>
            <a:r>
              <a:rPr lang="fr-FR" sz="550" b="1" dirty="0">
                <a:latin typeface="Courier New" panose="02070309020205020404" pitchFamily="49" charset="0"/>
                <a:cs typeface="Courier New" panose="02070309020205020404" pitchFamily="49" charset="0"/>
              </a:rPr>
              <a:t>   &lt;</a:t>
            </a:r>
            <a:r>
              <a:rPr lang="fr-FR" sz="550" b="1" dirty="0" err="1">
                <a:latin typeface="Courier New" panose="02070309020205020404" pitchFamily="49" charset="0"/>
                <a:cs typeface="Courier New" panose="02070309020205020404" pitchFamily="49" charset="0"/>
              </a:rPr>
              <a:t>firstClassPrices</a:t>
            </a:r>
            <a:r>
              <a:rPr lang="fr-FR" sz="550" b="1" dirty="0">
                <a:latin typeface="Courier New" panose="02070309020205020404" pitchFamily="49" charset="0"/>
                <a:cs typeface="Courier New" panose="02070309020205020404" pitchFamily="49" charset="0"/>
              </a:rPr>
              <a:t>&gt;</a:t>
            </a:r>
          </a:p>
          <a:p>
            <a:pPr lvl="2"/>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accommodationPrice</a:t>
            </a:r>
            <a:r>
              <a:rPr lang="fr-FR" sz="550" dirty="0">
                <a:latin typeface="Courier New" panose="02070309020205020404" pitchFamily="49" charset="0"/>
                <a:cs typeface="Courier New" panose="02070309020205020404" pitchFamily="49" charset="0"/>
              </a:rPr>
              <a:t>&gt;</a:t>
            </a:r>
          </a:p>
          <a:p>
            <a:pPr lvl="2"/>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accommodationCode</a:t>
            </a:r>
            <a:r>
              <a:rPr lang="fr-FR" sz="550" dirty="0">
                <a:latin typeface="Courier New" panose="02070309020205020404" pitchFamily="49" charset="0"/>
                <a:cs typeface="Courier New" panose="02070309020205020404" pitchFamily="49" charset="0"/>
              </a:rPr>
              <a:t>&gt;H&lt;/</a:t>
            </a:r>
            <a:r>
              <a:rPr lang="fr-FR" sz="550" dirty="0" err="1">
                <a:latin typeface="Courier New" panose="02070309020205020404" pitchFamily="49" charset="0"/>
                <a:cs typeface="Courier New" panose="02070309020205020404" pitchFamily="49" charset="0"/>
              </a:rPr>
              <a:t>accommodationCode</a:t>
            </a:r>
            <a:r>
              <a:rPr lang="fr-FR" sz="550" dirty="0">
                <a:latin typeface="Courier New" panose="02070309020205020404" pitchFamily="49" charset="0"/>
                <a:cs typeface="Courier New" panose="02070309020205020404" pitchFamily="49" charset="0"/>
              </a:rPr>
              <a:t>&gt;</a:t>
            </a:r>
          </a:p>
          <a:p>
            <a:pPr lvl="2"/>
            <a:r>
              <a:rPr lang="fr-FR" sz="550" dirty="0">
                <a:latin typeface="Courier New" panose="02070309020205020404" pitchFamily="49" charset="0"/>
                <a:cs typeface="Courier New" panose="02070309020205020404" pitchFamily="49" charset="0"/>
              </a:rPr>
              <a:t>         &lt;packages&gt;</a:t>
            </a:r>
          </a:p>
          <a:p>
            <a:pPr lvl="3"/>
            <a:r>
              <a:rPr lang="fr-FR" sz="550" dirty="0">
                <a:latin typeface="Courier New" panose="02070309020205020404" pitchFamily="49" charset="0"/>
                <a:cs typeface="Courier New" panose="02070309020205020404" pitchFamily="49" charset="0"/>
              </a:rPr>
              <a:t>   </a:t>
            </a:r>
            <a:r>
              <a:rPr lang="fr-FR" sz="550" b="1" dirty="0">
                <a:latin typeface="Courier New" panose="02070309020205020404" pitchFamily="49" charset="0"/>
                <a:cs typeface="Courier New" panose="02070309020205020404" pitchFamily="49" charset="0"/>
              </a:rPr>
              <a:t>&lt;package&gt;</a:t>
            </a:r>
          </a:p>
          <a:p>
            <a:pPr lvl="3"/>
            <a:r>
              <a:rPr lang="fr-FR" sz="550" dirty="0">
                <a:latin typeface="Courier New" panose="02070309020205020404" pitchFamily="49" charset="0"/>
                <a:cs typeface="Courier New" panose="02070309020205020404" pitchFamily="49" charset="0"/>
              </a:rPr>
              <a:t>    </a:t>
            </a:r>
            <a:r>
              <a:rPr lang="fr-FR" sz="550" b="1" dirty="0">
                <a:solidFill>
                  <a:schemeClr val="accent2"/>
                </a:solidFill>
                <a:latin typeface="Courier New" panose="02070309020205020404" pitchFamily="49" charset="0"/>
                <a:cs typeface="Courier New" panose="02070309020205020404" pitchFamily="49" charset="0"/>
              </a:rPr>
              <a:t>&lt;</a:t>
            </a:r>
            <a:r>
              <a:rPr lang="fr-FR" sz="550" b="1" dirty="0" err="1">
                <a:solidFill>
                  <a:schemeClr val="accent2"/>
                </a:solidFill>
                <a:latin typeface="Courier New" panose="02070309020205020404" pitchFamily="49" charset="0"/>
                <a:cs typeface="Courier New" panose="02070309020205020404" pitchFamily="49" charset="0"/>
              </a:rPr>
              <a:t>packageType</a:t>
            </a:r>
            <a:r>
              <a:rPr lang="fr-FR" sz="550" b="1" dirty="0">
                <a:solidFill>
                  <a:schemeClr val="accent2"/>
                </a:solidFill>
                <a:latin typeface="Courier New" panose="02070309020205020404" pitchFamily="49" charset="0"/>
                <a:cs typeface="Courier New" panose="02070309020205020404" pitchFamily="49" charset="0"/>
              </a:rPr>
              <a:t>&gt;CHEAPEST&lt;/</a:t>
            </a:r>
            <a:r>
              <a:rPr lang="fr-FR" sz="550" b="1" dirty="0" err="1">
                <a:solidFill>
                  <a:schemeClr val="accent2"/>
                </a:solidFill>
                <a:latin typeface="Courier New" panose="02070309020205020404" pitchFamily="49" charset="0"/>
                <a:cs typeface="Courier New" panose="02070309020205020404" pitchFamily="49" charset="0"/>
              </a:rPr>
              <a:t>packageType</a:t>
            </a:r>
            <a:r>
              <a:rPr lang="fr-FR" sz="550" b="1" dirty="0">
                <a:solidFill>
                  <a:schemeClr val="accent2"/>
                </a:solidFill>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a:t>
            </a:r>
            <a:r>
              <a:rPr lang="fr-FR" sz="550" b="1" dirty="0">
                <a:solidFill>
                  <a:srgbClr val="FF0000"/>
                </a:solidFill>
                <a:latin typeface="Courier New" panose="02070309020205020404" pitchFamily="49" charset="0"/>
                <a:cs typeface="Courier New" panose="02070309020205020404" pitchFamily="49" charset="0"/>
              </a:rPr>
              <a:t>&lt;</a:t>
            </a:r>
            <a:r>
              <a:rPr lang="fr-FR" sz="550" b="1" dirty="0" err="1">
                <a:solidFill>
                  <a:srgbClr val="FF0000"/>
                </a:solidFill>
                <a:latin typeface="Courier New" panose="02070309020205020404" pitchFamily="49" charset="0"/>
                <a:cs typeface="Courier New" panose="02070309020205020404" pitchFamily="49" charset="0"/>
              </a:rPr>
              <a:t>packageFareId</a:t>
            </a:r>
            <a:r>
              <a:rPr lang="fr-FR" sz="550" b="1" dirty="0">
                <a:solidFill>
                  <a:srgbClr val="FF0000"/>
                </a:solidFill>
                <a:latin typeface="Courier New" panose="02070309020205020404" pitchFamily="49" charset="0"/>
                <a:cs typeface="Courier New" panose="02070309020205020404" pitchFamily="49" charset="0"/>
              </a:rPr>
              <a:t>&gt;36461536.1.CH.H&lt;/</a:t>
            </a:r>
            <a:r>
              <a:rPr lang="fr-FR" sz="550" b="1" dirty="0" err="1">
                <a:solidFill>
                  <a:srgbClr val="FF0000"/>
                </a:solidFill>
                <a:latin typeface="Courier New" panose="02070309020205020404" pitchFamily="49" charset="0"/>
                <a:cs typeface="Courier New" panose="02070309020205020404" pitchFamily="49" charset="0"/>
              </a:rPr>
              <a:t>packageFareId</a:t>
            </a:r>
            <a:r>
              <a:rPr lang="fr-FR" sz="550" b="1" dirty="0">
                <a:solidFill>
                  <a:srgbClr val="FF0000"/>
                </a:solidFill>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reservationStatus</a:t>
            </a:r>
            <a:r>
              <a:rPr lang="fr-FR" sz="550" dirty="0">
                <a:latin typeface="Courier New" panose="02070309020205020404" pitchFamily="49" charset="0"/>
                <a:cs typeface="Courier New" panose="02070309020205020404" pitchFamily="49" charset="0"/>
              </a:rPr>
              <a:t>&gt;TICKET_PLUS_RESERVATION&lt;/</a:t>
            </a:r>
            <a:r>
              <a:rPr lang="fr-FR" sz="550" dirty="0" err="1">
                <a:latin typeface="Courier New" panose="02070309020205020404" pitchFamily="49" charset="0"/>
                <a:cs typeface="Courier New" panose="02070309020205020404" pitchFamily="49" charset="0"/>
              </a:rPr>
              <a:t>reservationStatus</a:t>
            </a:r>
            <a:r>
              <a:rPr lang="fr-FR" sz="550" dirty="0">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price</a:t>
            </a:r>
            <a:r>
              <a:rPr lang="fr-FR" sz="550" dirty="0">
                <a:latin typeface="Courier New" panose="02070309020205020404" pitchFamily="49" charset="0"/>
                <a:cs typeface="Courier New" panose="02070309020205020404" pitchFamily="49" charset="0"/>
              </a:rPr>
              <a:t>&gt;&lt;</a:t>
            </a:r>
            <a:r>
              <a:rPr lang="fr-FR" sz="550" dirty="0" err="1">
                <a:latin typeface="Courier New" panose="02070309020205020404" pitchFamily="49" charset="0"/>
                <a:cs typeface="Courier New" panose="02070309020205020404" pitchFamily="49" charset="0"/>
              </a:rPr>
              <a:t>currencyCode</a:t>
            </a:r>
            <a:r>
              <a:rPr lang="fr-FR" sz="550" dirty="0">
                <a:latin typeface="Courier New" panose="02070309020205020404" pitchFamily="49" charset="0"/>
                <a:cs typeface="Courier New" panose="02070309020205020404" pitchFamily="49" charset="0"/>
              </a:rPr>
              <a:t>&gt;AUD&lt;/</a:t>
            </a:r>
            <a:r>
              <a:rPr lang="fr-FR" sz="550" dirty="0" err="1">
                <a:latin typeface="Courier New" panose="02070309020205020404" pitchFamily="49" charset="0"/>
                <a:cs typeface="Courier New" panose="02070309020205020404" pitchFamily="49" charset="0"/>
              </a:rPr>
              <a:t>currencyCode</a:t>
            </a:r>
            <a:r>
              <a:rPr lang="fr-FR" sz="550" dirty="0">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&lt;</a:t>
            </a:r>
            <a:r>
              <a:rPr lang="fr-FR" sz="550" dirty="0" err="1">
                <a:latin typeface="Courier New" panose="02070309020205020404" pitchFamily="49" charset="0"/>
                <a:cs typeface="Courier New" panose="02070309020205020404" pitchFamily="49" charset="0"/>
              </a:rPr>
              <a:t>amount</a:t>
            </a:r>
            <a:r>
              <a:rPr lang="fr-FR" sz="550" dirty="0">
                <a:latin typeface="Courier New" panose="02070309020205020404" pitchFamily="49" charset="0"/>
                <a:cs typeface="Courier New" panose="02070309020205020404" pitchFamily="49" charset="0"/>
              </a:rPr>
              <a:t>&gt;148.00&lt;/</a:t>
            </a:r>
            <a:r>
              <a:rPr lang="fr-FR" sz="550" dirty="0" err="1">
                <a:latin typeface="Courier New" panose="02070309020205020404" pitchFamily="49" charset="0"/>
                <a:cs typeface="Courier New" panose="02070309020205020404" pitchFamily="49" charset="0"/>
              </a:rPr>
              <a:t>amount</a:t>
            </a:r>
            <a:r>
              <a:rPr lang="fr-FR" sz="550" dirty="0">
                <a:latin typeface="Courier New" panose="02070309020205020404" pitchFamily="49" charset="0"/>
                <a:cs typeface="Courier New" panose="02070309020205020404" pitchFamily="49" charset="0"/>
              </a:rPr>
              <a:t>&gt;&lt;/</a:t>
            </a:r>
            <a:r>
              <a:rPr lang="fr-FR" sz="550" dirty="0" err="1">
                <a:latin typeface="Courier New" panose="02070309020205020404" pitchFamily="49" charset="0"/>
                <a:cs typeface="Courier New" panose="02070309020205020404" pitchFamily="49" charset="0"/>
              </a:rPr>
              <a:t>price</a:t>
            </a:r>
            <a:r>
              <a:rPr lang="fr-FR" sz="550" dirty="0">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a:t>
            </a:r>
          </a:p>
          <a:p>
            <a:pPr lvl="3"/>
            <a:r>
              <a:rPr lang="fr-FR" sz="550" dirty="0">
                <a:latin typeface="Courier New" panose="02070309020205020404" pitchFamily="49" charset="0"/>
                <a:cs typeface="Courier New" panose="02070309020205020404" pitchFamily="49" charset="0"/>
              </a:rPr>
              <a:t>     </a:t>
            </a:r>
            <a:r>
              <a:rPr lang="fr-FR" sz="550" dirty="0">
                <a:solidFill>
                  <a:schemeClr val="accent6">
                    <a:lumMod val="50000"/>
                  </a:schemeClr>
                </a:solidFill>
                <a:latin typeface="Courier New" panose="02070309020205020404" pitchFamily="49" charset="0"/>
                <a:cs typeface="Courier New" panose="02070309020205020404" pitchFamily="49" charset="0"/>
              </a:rPr>
              <a:t>&lt;</a:t>
            </a:r>
            <a:r>
              <a:rPr lang="fr-FR" sz="550" dirty="0" err="1">
                <a:solidFill>
                  <a:schemeClr val="accent6">
                    <a:lumMod val="50000"/>
                  </a:schemeClr>
                </a:solidFill>
                <a:latin typeface="Courier New" panose="02070309020205020404" pitchFamily="49" charset="0"/>
                <a:cs typeface="Courier New" panose="02070309020205020404" pitchFamily="49" charset="0"/>
              </a:rPr>
              <a:t>fareDetails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3"/>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productFare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applicableSegments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&gt;1&lt;/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applicableSegments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familyId</a:t>
            </a:r>
            <a:r>
              <a:rPr lang="fr-FR" sz="550" dirty="0">
                <a:solidFill>
                  <a:schemeClr val="accent6">
                    <a:lumMod val="50000"/>
                  </a:schemeClr>
                </a:solidFill>
                <a:latin typeface="Courier New" panose="02070309020205020404" pitchFamily="49" charset="0"/>
                <a:cs typeface="Courier New" panose="02070309020205020404" pitchFamily="49" charset="0"/>
              </a:rPr>
              <a:t>&gt;300003&lt;/</a:t>
            </a:r>
            <a:r>
              <a:rPr lang="fr-FR" sz="550" dirty="0" err="1">
                <a:solidFill>
                  <a:schemeClr val="accent6">
                    <a:lumMod val="50000"/>
                  </a:schemeClr>
                </a:solidFill>
                <a:latin typeface="Courier New" panose="02070309020205020404" pitchFamily="49" charset="0"/>
                <a:cs typeface="Courier New" panose="02070309020205020404" pitchFamily="49" charset="0"/>
              </a:rPr>
              <a:t>familyId</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a:t>
            </a:r>
            <a:r>
              <a:rPr lang="fr-FR" sz="550" b="1" dirty="0">
                <a:solidFill>
                  <a:schemeClr val="accent2"/>
                </a:solidFill>
                <a:latin typeface="Courier New" panose="02070309020205020404" pitchFamily="49" charset="0"/>
                <a:cs typeface="Courier New" panose="02070309020205020404" pitchFamily="49" charset="0"/>
              </a:rPr>
              <a:t>&lt;</a:t>
            </a:r>
            <a:r>
              <a:rPr lang="fr-FR" sz="550" b="1" dirty="0" err="1">
                <a:solidFill>
                  <a:schemeClr val="accent2"/>
                </a:solidFill>
                <a:latin typeface="Courier New" panose="02070309020205020404" pitchFamily="49" charset="0"/>
                <a:cs typeface="Courier New" panose="02070309020205020404" pitchFamily="49" charset="0"/>
              </a:rPr>
              <a:t>familyName</a:t>
            </a:r>
            <a:r>
              <a:rPr lang="fr-FR" sz="550" b="1" dirty="0">
                <a:solidFill>
                  <a:schemeClr val="accent2"/>
                </a:solidFill>
                <a:latin typeface="Courier New" panose="02070309020205020404" pitchFamily="49" charset="0"/>
                <a:cs typeface="Courier New" panose="02070309020205020404" pitchFamily="49" charset="0"/>
              </a:rPr>
              <a:t>&gt;EUROSTAR&lt;/</a:t>
            </a:r>
            <a:r>
              <a:rPr lang="fr-FR" sz="550" b="1" dirty="0" err="1">
                <a:solidFill>
                  <a:schemeClr val="accent2"/>
                </a:solidFill>
                <a:latin typeface="Courier New" panose="02070309020205020404" pitchFamily="49" charset="0"/>
                <a:cs typeface="Courier New" panose="02070309020205020404" pitchFamily="49" charset="0"/>
              </a:rPr>
              <a:t>familyName</a:t>
            </a:r>
            <a:r>
              <a:rPr lang="fr-FR" sz="550" b="1" dirty="0">
                <a:solidFill>
                  <a:schemeClr val="accent2"/>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classOfServiceCode</a:t>
            </a:r>
            <a:r>
              <a:rPr lang="fr-FR" sz="550" dirty="0">
                <a:solidFill>
                  <a:schemeClr val="accent6">
                    <a:lumMod val="50000"/>
                  </a:schemeClr>
                </a:solidFill>
                <a:latin typeface="Courier New" panose="02070309020205020404" pitchFamily="49" charset="0"/>
                <a:cs typeface="Courier New" panose="02070309020205020404" pitchFamily="49" charset="0"/>
              </a:rPr>
              <a:t>&gt;HZ&lt;/</a:t>
            </a:r>
            <a:r>
              <a:rPr lang="fr-FR" sz="550" dirty="0" err="1">
                <a:solidFill>
                  <a:schemeClr val="accent6">
                    <a:lumMod val="50000"/>
                  </a:schemeClr>
                </a:solidFill>
                <a:latin typeface="Courier New" panose="02070309020205020404" pitchFamily="49" charset="0"/>
                <a:cs typeface="Courier New" panose="02070309020205020404" pitchFamily="49" charset="0"/>
              </a:rPr>
              <a:t>classOfServiceCode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seatAvailabilityLevel</a:t>
            </a:r>
            <a:r>
              <a:rPr lang="fr-FR" sz="550" dirty="0">
                <a:solidFill>
                  <a:schemeClr val="accent6">
                    <a:lumMod val="50000"/>
                  </a:schemeClr>
                </a:solidFill>
                <a:latin typeface="Courier New" panose="02070309020205020404" pitchFamily="49" charset="0"/>
                <a:cs typeface="Courier New" panose="02070309020205020404" pitchFamily="49" charset="0"/>
              </a:rPr>
              <a:t>&gt;27&lt;/</a:t>
            </a:r>
            <a:r>
              <a:rPr lang="fr-FR" sz="550" dirty="0" err="1">
                <a:solidFill>
                  <a:schemeClr val="accent6">
                    <a:lumMod val="50000"/>
                  </a:schemeClr>
                </a:solidFill>
                <a:latin typeface="Courier New" panose="02070309020205020404" pitchFamily="49" charset="0"/>
                <a:cs typeface="Courier New" panose="02070309020205020404" pitchFamily="49" charset="0"/>
              </a:rPr>
              <a:t>seatAvailabilityLevel</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passengerTypeCode</a:t>
            </a:r>
            <a:r>
              <a:rPr lang="fr-FR" sz="550" dirty="0">
                <a:solidFill>
                  <a:schemeClr val="accent6">
                    <a:lumMod val="50000"/>
                  </a:schemeClr>
                </a:solidFill>
                <a:latin typeface="Courier New" panose="02070309020205020404" pitchFamily="49" charset="0"/>
                <a:cs typeface="Courier New" panose="02070309020205020404" pitchFamily="49" charset="0"/>
              </a:rPr>
              <a:t>&gt;PG07AD&lt;/</a:t>
            </a:r>
            <a:r>
              <a:rPr lang="fr-FR" sz="550" dirty="0" err="1">
                <a:solidFill>
                  <a:schemeClr val="accent6">
                    <a:lumMod val="50000"/>
                  </a:schemeClr>
                </a:solidFill>
                <a:latin typeface="Courier New" panose="02070309020205020404" pitchFamily="49" charset="0"/>
                <a:cs typeface="Courier New" panose="02070309020205020404" pitchFamily="49" charset="0"/>
              </a:rPr>
              <a:t>passengerTypeCode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numberOfPassengers</a:t>
            </a:r>
            <a:r>
              <a:rPr lang="fr-FR" sz="550" dirty="0">
                <a:solidFill>
                  <a:schemeClr val="accent6">
                    <a:lumMod val="50000"/>
                  </a:schemeClr>
                </a:solidFill>
                <a:latin typeface="Courier New" panose="02070309020205020404" pitchFamily="49" charset="0"/>
                <a:cs typeface="Courier New" panose="02070309020205020404" pitchFamily="49" charset="0"/>
              </a:rPr>
              <a:t>&gt;1&lt;/</a:t>
            </a:r>
            <a:r>
              <a:rPr lang="fr-FR" sz="550" dirty="0" err="1">
                <a:solidFill>
                  <a:schemeClr val="accent6">
                    <a:lumMod val="50000"/>
                  </a:schemeClr>
                </a:solidFill>
                <a:latin typeface="Courier New" panose="02070309020205020404" pitchFamily="49" charset="0"/>
                <a:cs typeface="Courier New" panose="02070309020205020404" pitchFamily="49" charset="0"/>
              </a:rPr>
              <a:t>numberOfPassengers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infantsTravellingWithAdult</a:t>
            </a:r>
            <a:r>
              <a:rPr lang="fr-FR" sz="550" dirty="0">
                <a:solidFill>
                  <a:schemeClr val="accent6">
                    <a:lumMod val="50000"/>
                  </a:schemeClr>
                </a:solidFill>
                <a:latin typeface="Courier New" panose="02070309020205020404" pitchFamily="49" charset="0"/>
                <a:cs typeface="Courier New" panose="02070309020205020404" pitchFamily="49" charset="0"/>
              </a:rPr>
              <a:t>&gt;0&lt;/</a:t>
            </a:r>
            <a:r>
              <a:rPr lang="fr-FR" sz="550" dirty="0" err="1">
                <a:solidFill>
                  <a:schemeClr val="accent6">
                    <a:lumMod val="50000"/>
                  </a:schemeClr>
                </a:solidFill>
                <a:latin typeface="Courier New" panose="02070309020205020404" pitchFamily="49" charset="0"/>
                <a:cs typeface="Courier New" panose="02070309020205020404" pitchFamily="49" charset="0"/>
              </a:rPr>
              <a:t>infantsTravellingWithAdult</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isMandatoryRoundtrip</a:t>
            </a:r>
            <a:r>
              <a:rPr lang="fr-FR" sz="550" dirty="0">
                <a:solidFill>
                  <a:schemeClr val="accent6">
                    <a:lumMod val="50000"/>
                  </a:schemeClr>
                </a:solidFill>
                <a:latin typeface="Courier New" panose="02070309020205020404" pitchFamily="49" charset="0"/>
                <a:cs typeface="Courier New" panose="02070309020205020404" pitchFamily="49" charset="0"/>
              </a:rPr>
              <a:t>&gt;false&lt;/</a:t>
            </a:r>
            <a:r>
              <a:rPr lang="fr-FR" sz="550" dirty="0" err="1">
                <a:solidFill>
                  <a:schemeClr val="accent6">
                    <a:lumMod val="50000"/>
                  </a:schemeClr>
                </a:solidFill>
                <a:latin typeface="Courier New" panose="02070309020205020404" pitchFamily="49" charset="0"/>
                <a:cs typeface="Courier New" panose="02070309020205020404" pitchFamily="49" charset="0"/>
              </a:rPr>
              <a:t>isMandatoryRoundtrip</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basePassengerType</a:t>
            </a:r>
            <a:r>
              <a:rPr lang="fr-FR" sz="550" dirty="0">
                <a:solidFill>
                  <a:schemeClr val="accent6">
                    <a:lumMod val="50000"/>
                  </a:schemeClr>
                </a:solidFill>
                <a:latin typeface="Courier New" panose="02070309020205020404" pitchFamily="49" charset="0"/>
                <a:cs typeface="Courier New" panose="02070309020205020404" pitchFamily="49" charset="0"/>
              </a:rPr>
              <a:t>&gt;</a:t>
            </a:r>
            <a:r>
              <a:rPr lang="fr-FR" sz="550" dirty="0" err="1">
                <a:solidFill>
                  <a:schemeClr val="accent6">
                    <a:lumMod val="50000"/>
                  </a:schemeClr>
                </a:solidFill>
                <a:latin typeface="Courier New" panose="02070309020205020404" pitchFamily="49" charset="0"/>
                <a:cs typeface="Courier New" panose="02070309020205020404" pitchFamily="49" charset="0"/>
              </a:rPr>
              <a:t>Adult</a:t>
            </a:r>
            <a:r>
              <a:rPr lang="fr-FR" sz="550" dirty="0">
                <a:solidFill>
                  <a:schemeClr val="accent6">
                    <a:lumMod val="50000"/>
                  </a:schemeClr>
                </a:solidFill>
                <a:latin typeface="Courier New" panose="02070309020205020404" pitchFamily="49" charset="0"/>
                <a:cs typeface="Courier New" panose="02070309020205020404" pitchFamily="49" charset="0"/>
              </a:rPr>
              <a:t>&lt;/</a:t>
            </a:r>
            <a:r>
              <a:rPr lang="fr-FR" sz="550" dirty="0" err="1">
                <a:solidFill>
                  <a:schemeClr val="accent6">
                    <a:lumMod val="50000"/>
                  </a:schemeClr>
                </a:solidFill>
                <a:latin typeface="Courier New" panose="02070309020205020404" pitchFamily="49" charset="0"/>
                <a:cs typeface="Courier New" panose="02070309020205020404" pitchFamily="49" charset="0"/>
              </a:rPr>
              <a:t>basePassengerType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a:t>
            </a:r>
            <a:r>
              <a:rPr lang="fr-FR" sz="550" b="1" dirty="0">
                <a:solidFill>
                  <a:schemeClr val="accent2"/>
                </a:solidFill>
                <a:latin typeface="Courier New" panose="02070309020205020404" pitchFamily="49" charset="0"/>
                <a:cs typeface="Courier New" panose="02070309020205020404" pitchFamily="49" charset="0"/>
              </a:rPr>
              <a:t>&lt;</a:t>
            </a:r>
            <a:r>
              <a:rPr lang="fr-FR" sz="550" b="1" dirty="0" err="1">
                <a:solidFill>
                  <a:schemeClr val="accent2"/>
                </a:solidFill>
                <a:latin typeface="Courier New" panose="02070309020205020404" pitchFamily="49" charset="0"/>
                <a:cs typeface="Courier New" panose="02070309020205020404" pitchFamily="49" charset="0"/>
              </a:rPr>
              <a:t>fareName</a:t>
            </a:r>
            <a:r>
              <a:rPr lang="fr-FR" sz="550" b="1" dirty="0">
                <a:solidFill>
                  <a:schemeClr val="accent2"/>
                </a:solidFill>
                <a:latin typeface="Courier New" panose="02070309020205020404" pitchFamily="49" charset="0"/>
                <a:cs typeface="Courier New" panose="02070309020205020404" pitchFamily="49" charset="0"/>
              </a:rPr>
              <a:t>&gt;Standard Premier Promo </a:t>
            </a:r>
            <a:r>
              <a:rPr lang="fr-FR" sz="550" b="1" dirty="0" err="1">
                <a:solidFill>
                  <a:schemeClr val="accent2"/>
                </a:solidFill>
                <a:latin typeface="Courier New" panose="02070309020205020404" pitchFamily="49" charset="0"/>
                <a:cs typeface="Courier New" panose="02070309020205020404" pitchFamily="49" charset="0"/>
              </a:rPr>
              <a:t>Adult</a:t>
            </a:r>
            <a:r>
              <a:rPr lang="fr-FR" sz="550" b="1" dirty="0">
                <a:solidFill>
                  <a:schemeClr val="accent2"/>
                </a:solidFill>
                <a:latin typeface="Courier New" panose="02070309020205020404" pitchFamily="49" charset="0"/>
                <a:cs typeface="Courier New" panose="02070309020205020404" pitchFamily="49" charset="0"/>
              </a:rPr>
              <a:t>&lt;/</a:t>
            </a:r>
            <a:r>
              <a:rPr lang="fr-FR" sz="550" b="1" dirty="0" err="1">
                <a:solidFill>
                  <a:schemeClr val="accent2"/>
                </a:solidFill>
                <a:latin typeface="Courier New" panose="02070309020205020404" pitchFamily="49" charset="0"/>
                <a:cs typeface="Courier New" panose="02070309020205020404" pitchFamily="49" charset="0"/>
              </a:rPr>
              <a:t>fareName</a:t>
            </a:r>
            <a:r>
              <a:rPr lang="fr-FR" sz="550" b="1" dirty="0">
                <a:solidFill>
                  <a:schemeClr val="accent2"/>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fareType</a:t>
            </a:r>
            <a:r>
              <a:rPr lang="fr-FR" sz="550" dirty="0">
                <a:solidFill>
                  <a:schemeClr val="accent6">
                    <a:lumMod val="50000"/>
                  </a:schemeClr>
                </a:solidFill>
                <a:latin typeface="Courier New" panose="02070309020205020404" pitchFamily="49" charset="0"/>
                <a:cs typeface="Courier New" panose="02070309020205020404" pitchFamily="49" charset="0"/>
              </a:rPr>
              <a:t>&gt;RETAIL&lt;/</a:t>
            </a:r>
            <a:r>
              <a:rPr lang="fr-FR" sz="550" dirty="0" err="1">
                <a:solidFill>
                  <a:schemeClr val="accent6">
                    <a:lumMod val="50000"/>
                  </a:schemeClr>
                </a:solidFill>
                <a:latin typeface="Courier New" panose="02070309020205020404" pitchFamily="49" charset="0"/>
                <a:cs typeface="Courier New" panose="02070309020205020404" pitchFamily="49" charset="0"/>
              </a:rPr>
              <a:t>fareType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saleRules</a:t>
            </a:r>
            <a:r>
              <a:rPr lang="fr-FR" sz="550" dirty="0">
                <a:solidFill>
                  <a:schemeClr val="accent6">
                    <a:lumMod val="50000"/>
                  </a:schemeClr>
                </a:solidFill>
                <a:latin typeface="Courier New" panose="02070309020205020404" pitchFamily="49" charset="0"/>
                <a:cs typeface="Courier New" panose="02070309020205020404" pitchFamily="49" charset="0"/>
              </a:rPr>
              <a:t>&gt;Rail Europe Promotion!&lt;/</a:t>
            </a:r>
            <a:r>
              <a:rPr lang="fr-FR" sz="550" dirty="0" err="1">
                <a:solidFill>
                  <a:schemeClr val="accent6">
                    <a:lumMod val="50000"/>
                  </a:schemeClr>
                </a:solidFill>
                <a:latin typeface="Courier New" panose="02070309020205020404" pitchFamily="49" charset="0"/>
                <a:cs typeface="Courier New" panose="02070309020205020404" pitchFamily="49" charset="0"/>
              </a:rPr>
              <a:t>saleRules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afterSaleRules</a:t>
            </a:r>
            <a:r>
              <a:rPr lang="fr-FR" sz="550" dirty="0">
                <a:solidFill>
                  <a:schemeClr val="accent6">
                    <a:lumMod val="50000"/>
                  </a:schemeClr>
                </a:solidFill>
                <a:latin typeface="Courier New" panose="02070309020205020404" pitchFamily="49" charset="0"/>
                <a:cs typeface="Courier New" panose="02070309020205020404" pitchFamily="49" charset="0"/>
              </a:rPr>
              <a:t>&gt;Non </a:t>
            </a:r>
            <a:r>
              <a:rPr lang="fr-FR" sz="550" dirty="0" err="1">
                <a:solidFill>
                  <a:schemeClr val="accent6">
                    <a:lumMod val="50000"/>
                  </a:schemeClr>
                </a:solidFill>
                <a:latin typeface="Courier New" panose="02070309020205020404" pitchFamily="49" charset="0"/>
                <a:cs typeface="Courier New" panose="02070309020205020404" pitchFamily="49" charset="0"/>
              </a:rPr>
              <a:t>exchangeable</a:t>
            </a:r>
            <a:r>
              <a:rPr lang="fr-FR" sz="550" dirty="0">
                <a:solidFill>
                  <a:schemeClr val="accent6">
                    <a:lumMod val="50000"/>
                  </a:schemeClr>
                </a:solidFill>
                <a:latin typeface="Courier New" panose="02070309020205020404" pitchFamily="49" charset="0"/>
                <a:cs typeface="Courier New" panose="02070309020205020404" pitchFamily="49" charset="0"/>
              </a:rPr>
              <a:t>, non </a:t>
            </a:r>
            <a:r>
              <a:rPr lang="fr-FR" sz="550" dirty="0" err="1">
                <a:solidFill>
                  <a:schemeClr val="accent6">
                    <a:lumMod val="50000"/>
                  </a:schemeClr>
                </a:solidFill>
                <a:latin typeface="Courier New" panose="02070309020205020404" pitchFamily="49" charset="0"/>
                <a:cs typeface="Courier New" panose="02070309020205020404" pitchFamily="49" charset="0"/>
              </a:rPr>
              <a:t>refundable</a:t>
            </a:r>
            <a:r>
              <a:rPr lang="fr-FR" sz="550" dirty="0">
                <a:solidFill>
                  <a:schemeClr val="accent6">
                    <a:lumMod val="50000"/>
                  </a:schemeClr>
                </a:solidFill>
                <a:latin typeface="Courier New" panose="02070309020205020404" pitchFamily="49" charset="0"/>
                <a:cs typeface="Courier New" panose="02070309020205020404" pitchFamily="49" charset="0"/>
              </a:rPr>
              <a:t>&lt;/</a:t>
            </a:r>
            <a:r>
              <a:rPr lang="fr-FR" sz="550" dirty="0" err="1">
                <a:solidFill>
                  <a:schemeClr val="accent6">
                    <a:lumMod val="50000"/>
                  </a:schemeClr>
                </a:solidFill>
                <a:latin typeface="Courier New" panose="02070309020205020404" pitchFamily="49" charset="0"/>
                <a:cs typeface="Courier New" panose="02070309020205020404" pitchFamily="49" charset="0"/>
              </a:rPr>
              <a:t>afterSaleRules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webSalesConditions</a:t>
            </a:r>
            <a:r>
              <a:rPr lang="fr-FR" sz="550" dirty="0">
                <a:solidFill>
                  <a:schemeClr val="accent6">
                    <a:lumMod val="50000"/>
                  </a:schemeClr>
                </a:solidFill>
                <a:latin typeface="Courier New" panose="02070309020205020404" pitchFamily="49" charset="0"/>
                <a:cs typeface="Courier New" panose="02070309020205020404" pitchFamily="49" charset="0"/>
              </a:rPr>
              <a:t>&gt;</a:t>
            </a:r>
            <a:r>
              <a:rPr lang="fr-FR" sz="550" dirty="0" err="1">
                <a:solidFill>
                  <a:schemeClr val="accent6">
                    <a:lumMod val="50000"/>
                  </a:schemeClr>
                </a:solidFill>
                <a:latin typeface="Courier New" panose="02070309020205020404" pitchFamily="49" charset="0"/>
                <a:cs typeface="Courier New" panose="02070309020205020404" pitchFamily="49" charset="0"/>
              </a:rPr>
              <a:t>Get</a:t>
            </a:r>
            <a:r>
              <a:rPr lang="fr-FR" sz="550" dirty="0">
                <a:solidFill>
                  <a:schemeClr val="accent6">
                    <a:lumMod val="50000"/>
                  </a:schemeClr>
                </a:solidFill>
                <a:latin typeface="Courier New" panose="02070309020205020404" pitchFamily="49" charset="0"/>
                <a:cs typeface="Courier New" panose="02070309020205020404" pitchFamily="49" charset="0"/>
              </a:rPr>
              <a:t> the </a:t>
            </a:r>
            <a:r>
              <a:rPr lang="fr-FR" sz="550" dirty="0" err="1">
                <a:solidFill>
                  <a:schemeClr val="accent6">
                    <a:lumMod val="50000"/>
                  </a:schemeClr>
                </a:solidFill>
                <a:latin typeface="Courier New" panose="02070309020205020404" pitchFamily="49" charset="0"/>
                <a:cs typeface="Courier New" panose="02070309020205020404" pitchFamily="49" charset="0"/>
              </a:rPr>
              <a:t>lowest</a:t>
            </a:r>
            <a:r>
              <a:rPr lang="fr-FR" sz="550" dirty="0">
                <a:solidFill>
                  <a:schemeClr val="accent6">
                    <a:lumMod val="50000"/>
                  </a:schemeClr>
                </a:solidFill>
                <a:latin typeface="Courier New" panose="02070309020205020404" pitchFamily="49" charset="0"/>
                <a:cs typeface="Courier New" panose="02070309020205020404" pitchFamily="49" charset="0"/>
              </a:rPr>
              <a:t> </a:t>
            </a:r>
            <a:r>
              <a:rPr lang="fr-FR" sz="550" dirty="0" err="1">
                <a:solidFill>
                  <a:schemeClr val="accent6">
                    <a:lumMod val="50000"/>
                  </a:schemeClr>
                </a:solidFill>
                <a:latin typeface="Courier New" panose="02070309020205020404" pitchFamily="49" charset="0"/>
                <a:cs typeface="Courier New" panose="02070309020205020404" pitchFamily="49" charset="0"/>
              </a:rPr>
              <a:t>fare</a:t>
            </a:r>
            <a:r>
              <a:rPr lang="fr-FR" sz="550" dirty="0">
                <a:solidFill>
                  <a:schemeClr val="accent6">
                    <a:lumMod val="50000"/>
                  </a:schemeClr>
                </a:solidFill>
                <a:latin typeface="Courier New" panose="02070309020205020404" pitchFamily="49" charset="0"/>
                <a:cs typeface="Courier New" panose="02070309020205020404" pitchFamily="49" charset="0"/>
              </a:rPr>
              <a:t>!&lt;/</a:t>
            </a:r>
            <a:r>
              <a:rPr lang="fr-FR" sz="550" dirty="0" err="1">
                <a:solidFill>
                  <a:schemeClr val="accent6">
                    <a:lumMod val="50000"/>
                  </a:schemeClr>
                </a:solidFill>
                <a:latin typeface="Courier New" panose="02070309020205020404" pitchFamily="49" charset="0"/>
                <a:cs typeface="Courier New" panose="02070309020205020404" pitchFamily="49" charset="0"/>
              </a:rPr>
              <a:t>webSalesConditions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fbc</a:t>
            </a:r>
            <a:r>
              <a:rPr lang="fr-FR" sz="550" dirty="0">
                <a:solidFill>
                  <a:schemeClr val="accent6">
                    <a:lumMod val="50000"/>
                  </a:schemeClr>
                </a:solidFill>
                <a:latin typeface="Courier New" panose="02070309020205020404" pitchFamily="49" charset="0"/>
                <a:cs typeface="Courier New" panose="02070309020205020404" pitchFamily="49" charset="0"/>
              </a:rPr>
              <a:t>&gt;HZKASO&lt;/</a:t>
            </a:r>
            <a:r>
              <a:rPr lang="fr-FR" sz="550" dirty="0" err="1">
                <a:solidFill>
                  <a:schemeClr val="accent6">
                    <a:lumMod val="50000"/>
                  </a:schemeClr>
                </a:solidFill>
                <a:latin typeface="Courier New" panose="02070309020205020404" pitchFamily="49" charset="0"/>
                <a:cs typeface="Courier New" panose="02070309020205020404" pitchFamily="49" charset="0"/>
              </a:rPr>
              <a:t>fbc</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accommodationId</a:t>
            </a:r>
            <a:r>
              <a:rPr lang="fr-FR" sz="550" dirty="0">
                <a:solidFill>
                  <a:schemeClr val="accent6">
                    <a:lumMod val="50000"/>
                  </a:schemeClr>
                </a:solidFill>
                <a:latin typeface="Courier New" panose="02070309020205020404" pitchFamily="49" charset="0"/>
                <a:cs typeface="Courier New" panose="02070309020205020404" pitchFamily="49" charset="0"/>
              </a:rPr>
              <a:t>&gt;9&lt;/</a:t>
            </a:r>
            <a:r>
              <a:rPr lang="fr-FR" sz="550" dirty="0" err="1">
                <a:solidFill>
                  <a:schemeClr val="accent6">
                    <a:lumMod val="50000"/>
                  </a:schemeClr>
                </a:solidFill>
                <a:latin typeface="Courier New" panose="02070309020205020404" pitchFamily="49" charset="0"/>
                <a:cs typeface="Courier New" panose="02070309020205020404" pitchFamily="49" charset="0"/>
              </a:rPr>
              <a:t>accommodationId</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endParaRPr lang="fr-FR" sz="55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13" name="ZoneTexte 12"/>
          <p:cNvSpPr txBox="1"/>
          <p:nvPr/>
        </p:nvSpPr>
        <p:spPr>
          <a:xfrm>
            <a:off x="3927298" y="1072387"/>
            <a:ext cx="5218290" cy="4070345"/>
          </a:xfrm>
          <a:prstGeom prst="rect">
            <a:avLst/>
          </a:prstGeom>
          <a:noFill/>
        </p:spPr>
        <p:txBody>
          <a:bodyPr wrap="square" rtlCol="0">
            <a:spAutoFit/>
          </a:bodyPr>
          <a:lstStyle/>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overridePassengerAssignment</a:t>
            </a:r>
            <a:r>
              <a:rPr lang="fr-FR" sz="550" dirty="0">
                <a:solidFill>
                  <a:schemeClr val="accent6">
                    <a:lumMod val="50000"/>
                  </a:schemeClr>
                </a:solidFill>
                <a:latin typeface="Courier New" panose="02070309020205020404" pitchFamily="49" charset="0"/>
                <a:cs typeface="Courier New" panose="02070309020205020404" pitchFamily="49" charset="0"/>
              </a:rPr>
              <a:t>&gt;false</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overridePassengerAssignment</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4"/>
            <a:r>
              <a:rPr lang="fr-FR" sz="550" dirty="0">
                <a:solidFill>
                  <a:schemeClr val="accent2"/>
                </a:solidFill>
                <a:latin typeface="Courier New" panose="02070309020205020404" pitchFamily="49" charset="0"/>
                <a:cs typeface="Courier New" panose="02070309020205020404" pitchFamily="49" charset="0"/>
              </a:rPr>
              <a:t>     </a:t>
            </a:r>
            <a:r>
              <a:rPr lang="fr-FR" sz="550" b="1" dirty="0">
                <a:solidFill>
                  <a:schemeClr val="accent2"/>
                </a:solidFill>
                <a:latin typeface="Courier New" panose="02070309020205020404" pitchFamily="49" charset="0"/>
                <a:cs typeface="Courier New" panose="02070309020205020404" pitchFamily="49" charset="0"/>
              </a:rPr>
              <a:t>&lt;</a:t>
            </a:r>
            <a:r>
              <a:rPr lang="fr-FR" sz="550" b="1" dirty="0" err="1">
                <a:solidFill>
                  <a:schemeClr val="accent2"/>
                </a:solidFill>
                <a:latin typeface="Courier New" panose="02070309020205020404" pitchFamily="49" charset="0"/>
                <a:cs typeface="Courier New" panose="02070309020205020404" pitchFamily="49" charset="0"/>
              </a:rPr>
              <a:t>flexibility</a:t>
            </a:r>
            <a:r>
              <a:rPr lang="fr-FR" sz="550" b="1" dirty="0">
                <a:solidFill>
                  <a:schemeClr val="accent2"/>
                </a:solidFill>
                <a:latin typeface="Courier New" panose="02070309020205020404" pitchFamily="49" charset="0"/>
                <a:cs typeface="Courier New" panose="02070309020205020404" pitchFamily="49" charset="0"/>
              </a:rPr>
              <a:t>&gt;NON_FLEXIBLE&lt;/</a:t>
            </a:r>
            <a:r>
              <a:rPr lang="fr-FR" sz="550" b="1" dirty="0" err="1">
                <a:solidFill>
                  <a:schemeClr val="accent2"/>
                </a:solidFill>
                <a:latin typeface="Courier New" panose="02070309020205020404" pitchFamily="49" charset="0"/>
                <a:cs typeface="Courier New" panose="02070309020205020404" pitchFamily="49" charset="0"/>
              </a:rPr>
              <a:t>flexibility</a:t>
            </a:r>
            <a:r>
              <a:rPr lang="fr-FR" sz="550" b="1" dirty="0">
                <a:solidFill>
                  <a:schemeClr val="accent2"/>
                </a:solidFill>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productPrice</a:t>
            </a:r>
            <a:r>
              <a:rPr lang="fr-FR" sz="550" dirty="0">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currencyCode</a:t>
            </a:r>
            <a:r>
              <a:rPr lang="fr-FR" sz="550" dirty="0">
                <a:latin typeface="Courier New" panose="02070309020205020404" pitchFamily="49" charset="0"/>
                <a:cs typeface="Courier New" panose="02070309020205020404" pitchFamily="49" charset="0"/>
              </a:rPr>
              <a:t>&gt;AUD&lt;/</a:t>
            </a:r>
            <a:r>
              <a:rPr lang="fr-FR" sz="550" dirty="0" err="1">
                <a:latin typeface="Courier New" panose="02070309020205020404" pitchFamily="49" charset="0"/>
                <a:cs typeface="Courier New" panose="02070309020205020404" pitchFamily="49" charset="0"/>
              </a:rPr>
              <a:t>currencyCode</a:t>
            </a:r>
            <a:r>
              <a:rPr lang="fr-FR" sz="550" dirty="0">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amount</a:t>
            </a:r>
            <a:r>
              <a:rPr lang="fr-FR" sz="550" dirty="0">
                <a:latin typeface="Courier New" panose="02070309020205020404" pitchFamily="49" charset="0"/>
                <a:cs typeface="Courier New" panose="02070309020205020404" pitchFamily="49" charset="0"/>
              </a:rPr>
              <a:t>&gt;148.00&lt;/</a:t>
            </a:r>
            <a:r>
              <a:rPr lang="fr-FR" sz="550" dirty="0" err="1">
                <a:latin typeface="Courier New" panose="02070309020205020404" pitchFamily="49" charset="0"/>
                <a:cs typeface="Courier New" panose="02070309020205020404" pitchFamily="49" charset="0"/>
              </a:rPr>
              <a:t>amount</a:t>
            </a:r>
            <a:r>
              <a:rPr lang="fr-FR" sz="550" dirty="0">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priceAvailable</a:t>
            </a:r>
            <a:r>
              <a:rPr lang="fr-FR" sz="550" dirty="0">
                <a:latin typeface="Courier New" panose="02070309020205020404" pitchFamily="49" charset="0"/>
                <a:cs typeface="Courier New" panose="02070309020205020404" pitchFamily="49" charset="0"/>
              </a:rPr>
              <a:t>&gt;</a:t>
            </a:r>
            <a:r>
              <a:rPr lang="fr-FR" sz="550" dirty="0" err="1">
                <a:latin typeface="Courier New" panose="02070309020205020404" pitchFamily="49" charset="0"/>
                <a:cs typeface="Courier New" panose="02070309020205020404" pitchFamily="49" charset="0"/>
              </a:rPr>
              <a:t>true</a:t>
            </a:r>
            <a:r>
              <a:rPr lang="fr-FR" sz="550" dirty="0">
                <a:latin typeface="Courier New" panose="02070309020205020404" pitchFamily="49" charset="0"/>
                <a:cs typeface="Courier New" panose="02070309020205020404" pitchFamily="49" charset="0"/>
              </a:rPr>
              <a:t>&lt;/</a:t>
            </a:r>
            <a:r>
              <a:rPr lang="fr-FR" sz="550" dirty="0" err="1">
                <a:latin typeface="Courier New" panose="02070309020205020404" pitchFamily="49" charset="0"/>
                <a:cs typeface="Courier New" panose="02070309020205020404" pitchFamily="49" charset="0"/>
              </a:rPr>
              <a:t>priceAvailable</a:t>
            </a:r>
            <a:r>
              <a:rPr lang="fr-FR" sz="550" dirty="0">
                <a:latin typeface="Courier New" panose="02070309020205020404" pitchFamily="49" charset="0"/>
                <a:cs typeface="Courier New" panose="02070309020205020404" pitchFamily="49" charset="0"/>
              </a:rPr>
              <a:t>&gt;</a:t>
            </a:r>
          </a:p>
          <a:p>
            <a:pPr lvl="4"/>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productPrice</a:t>
            </a:r>
            <a:r>
              <a:rPr lang="fr-FR" sz="550" dirty="0">
                <a:latin typeface="Courier New" panose="02070309020205020404" pitchFamily="49" charset="0"/>
                <a:cs typeface="Courier New" panose="02070309020205020404" pitchFamily="49" charset="0"/>
              </a:rPr>
              <a:t>&gt;</a:t>
            </a:r>
          </a:p>
          <a:p>
            <a:pPr lvl="4"/>
            <a:r>
              <a:rPr lang="fr-FR" sz="550" b="1" dirty="0">
                <a:solidFill>
                  <a:schemeClr val="accent2"/>
                </a:solidFill>
                <a:latin typeface="Courier New" panose="02070309020205020404" pitchFamily="49" charset="0"/>
                <a:cs typeface="Courier New" panose="02070309020205020404" pitchFamily="49" charset="0"/>
              </a:rPr>
              <a:t>    &lt;</a:t>
            </a:r>
            <a:r>
              <a:rPr lang="fr-FR" sz="550" b="1" dirty="0" err="1">
                <a:solidFill>
                  <a:schemeClr val="accent2"/>
                </a:solidFill>
                <a:latin typeface="Courier New" panose="02070309020205020404" pitchFamily="49" charset="0"/>
                <a:cs typeface="Courier New" panose="02070309020205020404" pitchFamily="49" charset="0"/>
              </a:rPr>
              <a:t>reservationStatus</a:t>
            </a:r>
            <a:r>
              <a:rPr lang="fr-FR" sz="550" b="1" dirty="0">
                <a:solidFill>
                  <a:schemeClr val="accent2"/>
                </a:solidFill>
                <a:latin typeface="Courier New" panose="02070309020205020404" pitchFamily="49" charset="0"/>
                <a:cs typeface="Courier New" panose="02070309020205020404" pitchFamily="49" charset="0"/>
              </a:rPr>
              <a:t>&gt;TICKET_PLUS_RESERVATION</a:t>
            </a:r>
          </a:p>
          <a:p>
            <a:pPr lvl="4"/>
            <a:r>
              <a:rPr lang="fr-FR" sz="550" b="1" dirty="0">
                <a:solidFill>
                  <a:schemeClr val="accent2"/>
                </a:solidFill>
                <a:latin typeface="Courier New" panose="02070309020205020404" pitchFamily="49" charset="0"/>
                <a:cs typeface="Courier New" panose="02070309020205020404" pitchFamily="49" charset="0"/>
              </a:rPr>
              <a:t>    &lt;/</a:t>
            </a:r>
            <a:r>
              <a:rPr lang="fr-FR" sz="550" b="1" dirty="0" err="1">
                <a:solidFill>
                  <a:schemeClr val="accent2"/>
                </a:solidFill>
                <a:latin typeface="Courier New" panose="02070309020205020404" pitchFamily="49" charset="0"/>
                <a:cs typeface="Courier New" panose="02070309020205020404" pitchFamily="49" charset="0"/>
              </a:rPr>
              <a:t>reservationStatus</a:t>
            </a:r>
            <a:r>
              <a:rPr lang="fr-FR" sz="550" b="1" dirty="0">
                <a:solidFill>
                  <a:schemeClr val="accent2"/>
                </a:solidFill>
                <a:latin typeface="Courier New" panose="02070309020205020404" pitchFamily="49" charset="0"/>
                <a:cs typeface="Courier New" panose="02070309020205020404" pitchFamily="49" charset="0"/>
              </a:rPr>
              <a:t>&gt;</a:t>
            </a:r>
          </a:p>
          <a:p>
            <a:pPr lvl="4"/>
            <a:r>
              <a:rPr lang="fr-FR" sz="550" b="1" dirty="0">
                <a:solidFill>
                  <a:schemeClr val="accent2"/>
                </a:solidFill>
                <a:latin typeface="Courier New" panose="02070309020205020404" pitchFamily="49" charset="0"/>
                <a:cs typeface="Courier New" panose="02070309020205020404" pitchFamily="49" charset="0"/>
              </a:rPr>
              <a:t>    &lt;</a:t>
            </a:r>
            <a:r>
              <a:rPr lang="fr-FR" sz="550" b="1" dirty="0" err="1">
                <a:solidFill>
                  <a:schemeClr val="accent2"/>
                </a:solidFill>
                <a:latin typeface="Courier New" panose="02070309020205020404" pitchFamily="49" charset="0"/>
                <a:cs typeface="Courier New" panose="02070309020205020404" pitchFamily="49" charset="0"/>
              </a:rPr>
              <a:t>immediateTicketing</a:t>
            </a:r>
            <a:r>
              <a:rPr lang="fr-FR" sz="550" b="1" dirty="0">
                <a:solidFill>
                  <a:schemeClr val="accent2"/>
                </a:solidFill>
                <a:latin typeface="Courier New" panose="02070309020205020404" pitchFamily="49" charset="0"/>
                <a:cs typeface="Courier New" panose="02070309020205020404" pitchFamily="49" charset="0"/>
              </a:rPr>
              <a:t>&gt;No&lt;/</a:t>
            </a:r>
            <a:r>
              <a:rPr lang="fr-FR" sz="550" b="1" dirty="0" err="1">
                <a:solidFill>
                  <a:schemeClr val="accent2"/>
                </a:solidFill>
                <a:latin typeface="Courier New" panose="02070309020205020404" pitchFamily="49" charset="0"/>
                <a:cs typeface="Courier New" panose="02070309020205020404" pitchFamily="49" charset="0"/>
              </a:rPr>
              <a:t>immediateTicketing</a:t>
            </a:r>
            <a:r>
              <a:rPr lang="fr-FR" sz="550" b="1" dirty="0">
                <a:solidFill>
                  <a:schemeClr val="accent2"/>
                </a:solidFill>
                <a:latin typeface="Courier New" panose="02070309020205020404" pitchFamily="49" charset="0"/>
                <a:cs typeface="Courier New" panose="02070309020205020404" pitchFamily="49" charset="0"/>
              </a:rPr>
              <a:t>&gt;</a:t>
            </a:r>
          </a:p>
          <a:p>
            <a:pPr lvl="4"/>
            <a:r>
              <a:rPr lang="fr-FR" sz="550" dirty="0">
                <a:solidFill>
                  <a:schemeClr val="accent6">
                    <a:lumMod val="50000"/>
                  </a:schemeClr>
                </a:solidFill>
                <a:latin typeface="Courier New" panose="02070309020205020404" pitchFamily="49" charset="0"/>
                <a:cs typeface="Courier New" panose="02070309020205020404" pitchFamily="49" charset="0"/>
              </a:rPr>
              <a:t>    </a:t>
            </a:r>
            <a:r>
              <a:rPr lang="fr-FR" sz="550" dirty="0">
                <a:solidFill>
                  <a:schemeClr val="accent6"/>
                </a:solidFill>
                <a:latin typeface="Courier New" panose="02070309020205020404" pitchFamily="49" charset="0"/>
                <a:cs typeface="Courier New" panose="02070309020205020404" pitchFamily="49" charset="0"/>
              </a:rPr>
              <a:t>&lt;</a:t>
            </a:r>
            <a:r>
              <a:rPr lang="fr-FR" sz="550" dirty="0" err="1">
                <a:solidFill>
                  <a:schemeClr val="accent6"/>
                </a:solidFill>
                <a:latin typeface="Courier New" panose="02070309020205020404" pitchFamily="49" charset="0"/>
                <a:cs typeface="Courier New" panose="02070309020205020404" pitchFamily="49" charset="0"/>
              </a:rPr>
              <a:t>preferences</a:t>
            </a:r>
            <a:r>
              <a:rPr lang="fr-FR" sz="550" dirty="0">
                <a:solidFill>
                  <a:schemeClr val="accent6"/>
                </a:solidFill>
                <a:latin typeface="Courier New" panose="02070309020205020404" pitchFamily="49" charset="0"/>
                <a:cs typeface="Courier New" panose="02070309020205020404" pitchFamily="49" charset="0"/>
              </a:rPr>
              <a:t>&gt;</a:t>
            </a:r>
          </a:p>
          <a:p>
            <a:pPr lvl="4"/>
            <a:r>
              <a:rPr lang="en-US" sz="550" dirty="0">
                <a:solidFill>
                  <a:schemeClr val="accent6"/>
                </a:solidFill>
                <a:latin typeface="Courier New" panose="02070309020205020404" pitchFamily="49" charset="0"/>
                <a:cs typeface="Courier New" panose="02070309020205020404" pitchFamily="49" charset="0"/>
              </a:rPr>
              <a:t>       &lt;preference&gt;</a:t>
            </a:r>
          </a:p>
          <a:p>
            <a:pPr lvl="4"/>
            <a:r>
              <a:rPr lang="en-US" sz="550" dirty="0">
                <a:solidFill>
                  <a:schemeClr val="accent6"/>
                </a:solidFill>
                <a:latin typeface="Courier New" panose="02070309020205020404" pitchFamily="49" charset="0"/>
                <a:cs typeface="Courier New" panose="02070309020205020404" pitchFamily="49" charset="0"/>
              </a:rPr>
              <a:t>          &lt;type&gt;SEATING_PREFERENCE&lt;/type&gt;</a:t>
            </a:r>
          </a:p>
          <a:p>
            <a:pPr lvl="4"/>
            <a:r>
              <a:rPr lang="en-US" sz="550" dirty="0">
                <a:solidFill>
                  <a:schemeClr val="accent6"/>
                </a:solidFill>
                <a:latin typeface="Courier New" panose="02070309020205020404" pitchFamily="49" charset="0"/>
                <a:cs typeface="Courier New" panose="02070309020205020404" pitchFamily="49" charset="0"/>
              </a:rPr>
              <a:t>          &lt;description&gt;Seating Preferences</a:t>
            </a:r>
          </a:p>
          <a:p>
            <a:pPr lvl="4"/>
            <a:r>
              <a:rPr lang="en-US" sz="550" dirty="0">
                <a:solidFill>
                  <a:schemeClr val="accent6"/>
                </a:solidFill>
                <a:latin typeface="Courier New" panose="02070309020205020404" pitchFamily="49" charset="0"/>
                <a:cs typeface="Courier New" panose="02070309020205020404" pitchFamily="49" charset="0"/>
              </a:rPr>
              <a:t>          &lt;/description&gt;</a:t>
            </a:r>
          </a:p>
          <a:p>
            <a:pPr lvl="4"/>
            <a:r>
              <a:rPr lang="en-US" sz="550" dirty="0">
                <a:solidFill>
                  <a:schemeClr val="accent6"/>
                </a:solidFill>
                <a:latin typeface="Courier New" panose="02070309020205020404" pitchFamily="49" charset="0"/>
                <a:cs typeface="Courier New" panose="02070309020205020404" pitchFamily="49" charset="0"/>
              </a:rPr>
              <a:t>          &lt;options&gt;ISO|AIS|WIN&lt;/options&gt;</a:t>
            </a:r>
          </a:p>
          <a:p>
            <a:pPr lvl="4"/>
            <a:r>
              <a:rPr lang="en-US" sz="550" dirty="0">
                <a:solidFill>
                  <a:schemeClr val="accent6"/>
                </a:solidFill>
                <a:latin typeface="Courier New" panose="02070309020205020404" pitchFamily="49" charset="0"/>
                <a:cs typeface="Courier New" panose="02070309020205020404" pitchFamily="49" charset="0"/>
              </a:rPr>
              <a:t>          &lt;</a:t>
            </a:r>
            <a:r>
              <a:rPr lang="en-US" sz="550" dirty="0" err="1">
                <a:solidFill>
                  <a:schemeClr val="accent6"/>
                </a:solidFill>
                <a:latin typeface="Courier New" panose="02070309020205020404" pitchFamily="49" charset="0"/>
                <a:cs typeface="Courier New" panose="02070309020205020404" pitchFamily="49" charset="0"/>
              </a:rPr>
              <a:t>isMandatory</a:t>
            </a:r>
            <a:r>
              <a:rPr lang="en-US" sz="550" dirty="0">
                <a:solidFill>
                  <a:schemeClr val="accent6"/>
                </a:solidFill>
                <a:latin typeface="Courier New" panose="02070309020205020404" pitchFamily="49" charset="0"/>
                <a:cs typeface="Courier New" panose="02070309020205020404" pitchFamily="49" charset="0"/>
              </a:rPr>
              <a:t>&gt;false&lt;/</a:t>
            </a:r>
            <a:r>
              <a:rPr lang="en-US" sz="550" dirty="0" err="1">
                <a:solidFill>
                  <a:schemeClr val="accent6"/>
                </a:solidFill>
                <a:latin typeface="Courier New" panose="02070309020205020404" pitchFamily="49" charset="0"/>
                <a:cs typeface="Courier New" panose="02070309020205020404" pitchFamily="49" charset="0"/>
              </a:rPr>
              <a:t>isMandatory</a:t>
            </a:r>
            <a:r>
              <a:rPr lang="en-US" sz="550" dirty="0">
                <a:solidFill>
                  <a:schemeClr val="accent6"/>
                </a:solidFill>
                <a:latin typeface="Courier New" panose="02070309020205020404" pitchFamily="49" charset="0"/>
                <a:cs typeface="Courier New" panose="02070309020205020404" pitchFamily="49" charset="0"/>
              </a:rPr>
              <a:t>&gt;</a:t>
            </a:r>
          </a:p>
          <a:p>
            <a:pPr lvl="4"/>
            <a:r>
              <a:rPr lang="en-US" sz="550" dirty="0">
                <a:solidFill>
                  <a:schemeClr val="accent6"/>
                </a:solidFill>
                <a:latin typeface="Courier New" panose="02070309020205020404" pitchFamily="49" charset="0"/>
                <a:cs typeface="Courier New" panose="02070309020205020404" pitchFamily="49" charset="0"/>
              </a:rPr>
              <a:t>        &lt;/preference&gt;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&lt;type&gt;SEAT_ASSIGNMENT&lt;/type&gt;</a:t>
            </a:r>
          </a:p>
          <a:p>
            <a:pPr lvl="4"/>
            <a:r>
              <a:rPr lang="fr-FR" sz="550" dirty="0">
                <a:solidFill>
                  <a:schemeClr val="accent6"/>
                </a:solidFill>
                <a:latin typeface="Courier New" panose="02070309020205020404" pitchFamily="49" charset="0"/>
                <a:cs typeface="Courier New" panose="02070309020205020404" pitchFamily="49" charset="0"/>
              </a:rPr>
              <a:t>           &lt;description&gt;Seat </a:t>
            </a:r>
            <a:r>
              <a:rPr lang="fr-FR" sz="550" dirty="0" err="1">
                <a:solidFill>
                  <a:schemeClr val="accent6"/>
                </a:solidFill>
                <a:latin typeface="Courier New" panose="02070309020205020404" pitchFamily="49" charset="0"/>
                <a:cs typeface="Courier New" panose="02070309020205020404" pitchFamily="49" charset="0"/>
              </a:rPr>
              <a:t>Assignment</a:t>
            </a:r>
            <a:r>
              <a:rPr lang="fr-FR" sz="550" dirty="0">
                <a:solidFill>
                  <a:schemeClr val="accent6"/>
                </a:solidFill>
                <a:latin typeface="Courier New" panose="02070309020205020404" pitchFamily="49" charset="0"/>
                <a:cs typeface="Courier New" panose="02070309020205020404" pitchFamily="49" charset="0"/>
              </a:rPr>
              <a:t>&lt;/description&gt;</a:t>
            </a:r>
          </a:p>
          <a:p>
            <a:pPr lvl="4"/>
            <a:r>
              <a:rPr lang="fr-FR" sz="550" dirty="0">
                <a:solidFill>
                  <a:schemeClr val="accent6"/>
                </a:solidFill>
                <a:latin typeface="Courier New" panose="02070309020205020404" pitchFamily="49" charset="0"/>
                <a:cs typeface="Courier New" panose="02070309020205020404" pitchFamily="49" charset="0"/>
              </a:rPr>
              <a:t>           &lt;options&gt;CLH|EXS|CLT&lt;/options&gt;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&gt;false&lt;/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5"/>
            <a:r>
              <a:rPr lang="fr-FR" sz="550" dirty="0">
                <a:solidFill>
                  <a:schemeClr val="accent6"/>
                </a:solidFill>
                <a:latin typeface="Courier New" panose="02070309020205020404" pitchFamily="49" charset="0"/>
                <a:cs typeface="Courier New" panose="02070309020205020404" pitchFamily="49" charset="0"/>
              </a:rPr>
              <a:t>   &lt;type&gt;SPACE_TYPE&lt;/type&gt;</a:t>
            </a:r>
          </a:p>
          <a:p>
            <a:pPr lvl="5"/>
            <a:r>
              <a:rPr lang="fr-FR" sz="550" dirty="0">
                <a:solidFill>
                  <a:schemeClr val="accent6"/>
                </a:solidFill>
                <a:latin typeface="Courier New" panose="02070309020205020404" pitchFamily="49" charset="0"/>
                <a:cs typeface="Courier New" panose="02070309020205020404" pitchFamily="49" charset="0"/>
              </a:rPr>
              <a:t>   &lt;description&gt;</a:t>
            </a:r>
            <a:r>
              <a:rPr lang="fr-FR" sz="550" dirty="0" err="1">
                <a:solidFill>
                  <a:schemeClr val="accent6"/>
                </a:solidFill>
                <a:latin typeface="Courier New" panose="02070309020205020404" pitchFamily="49" charset="0"/>
                <a:cs typeface="Courier New" panose="02070309020205020404" pitchFamily="49" charset="0"/>
              </a:rPr>
              <a:t>Space</a:t>
            </a:r>
            <a:r>
              <a:rPr lang="fr-FR" sz="550" dirty="0">
                <a:solidFill>
                  <a:schemeClr val="accent6"/>
                </a:solidFill>
                <a:latin typeface="Courier New" panose="02070309020205020404" pitchFamily="49" charset="0"/>
                <a:cs typeface="Courier New" panose="02070309020205020404" pitchFamily="49" charset="0"/>
              </a:rPr>
              <a:t> Type&lt;/description&gt;</a:t>
            </a:r>
          </a:p>
          <a:p>
            <a:pPr lvl="5"/>
            <a:r>
              <a:rPr lang="fr-FR" sz="550" dirty="0">
                <a:solidFill>
                  <a:schemeClr val="accent6"/>
                </a:solidFill>
                <a:latin typeface="Courier New" panose="02070309020205020404" pitchFamily="49" charset="0"/>
                <a:cs typeface="Courier New" panose="02070309020205020404" pitchFamily="49" charset="0"/>
              </a:rPr>
              <a:t>   &lt;options&gt;SOL|DSS|DCL|CL4&lt;/options&gt;</a:t>
            </a:r>
          </a:p>
          <a:p>
            <a:pPr lvl="5"/>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&gt;false&lt;/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&lt;type&gt;MEAL_PREFERENCE&lt;/type&gt;</a:t>
            </a:r>
          </a:p>
          <a:p>
            <a:pPr lvl="4"/>
            <a:r>
              <a:rPr lang="fr-FR" sz="550" dirty="0">
                <a:solidFill>
                  <a:schemeClr val="accent6"/>
                </a:solidFill>
                <a:latin typeface="Courier New" panose="02070309020205020404" pitchFamily="49" charset="0"/>
                <a:cs typeface="Courier New" panose="02070309020205020404" pitchFamily="49" charset="0"/>
              </a:rPr>
              <a:t>           &lt;description&gt;</a:t>
            </a:r>
            <a:r>
              <a:rPr lang="fr-FR" sz="550" dirty="0" err="1">
                <a:solidFill>
                  <a:schemeClr val="accent6"/>
                </a:solidFill>
                <a:latin typeface="Courier New" panose="02070309020205020404" pitchFamily="49" charset="0"/>
                <a:cs typeface="Courier New" panose="02070309020205020404" pitchFamily="49" charset="0"/>
              </a:rPr>
              <a:t>Meal</a:t>
            </a:r>
            <a:r>
              <a:rPr lang="fr-FR" sz="550" dirty="0">
                <a:solidFill>
                  <a:schemeClr val="accent6"/>
                </a:solidFill>
                <a:latin typeface="Courier New" panose="02070309020205020404" pitchFamily="49" charset="0"/>
                <a:cs typeface="Courier New" panose="02070309020205020404" pitchFamily="49" charset="0"/>
              </a:rPr>
              <a:t> </a:t>
            </a:r>
            <a:r>
              <a:rPr lang="fr-FR" sz="550" dirty="0" err="1">
                <a:solidFill>
                  <a:schemeClr val="accent6"/>
                </a:solidFill>
                <a:latin typeface="Courier New" panose="02070309020205020404" pitchFamily="49" charset="0"/>
                <a:cs typeface="Courier New" panose="02070309020205020404" pitchFamily="49" charset="0"/>
              </a:rPr>
              <a:t>Preferences</a:t>
            </a:r>
            <a:r>
              <a:rPr lang="fr-FR" sz="550" dirty="0">
                <a:solidFill>
                  <a:schemeClr val="accent6"/>
                </a:solidFill>
                <a:latin typeface="Courier New" panose="02070309020205020404" pitchFamily="49" charset="0"/>
                <a:cs typeface="Courier New" panose="02070309020205020404" pitchFamily="49" charset="0"/>
              </a:rPr>
              <a:t>&lt;/description&gt;</a:t>
            </a:r>
          </a:p>
          <a:p>
            <a:pPr lvl="4"/>
            <a:r>
              <a:rPr lang="fr-FR" sz="550" dirty="0">
                <a:solidFill>
                  <a:schemeClr val="accent6"/>
                </a:solidFill>
                <a:latin typeface="Courier New" panose="02070309020205020404" pitchFamily="49" charset="0"/>
                <a:cs typeface="Courier New" panose="02070309020205020404" pitchFamily="49" charset="0"/>
              </a:rPr>
              <a:t>           &lt;options&gt;VLML|VGML|KSML|MOML|DBMLL&lt;/options&gt;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&gt;false&lt;/</a:t>
            </a:r>
            <a:r>
              <a:rPr lang="fr-FR" sz="550" dirty="0" err="1">
                <a:solidFill>
                  <a:schemeClr val="accent6"/>
                </a:solidFill>
                <a:latin typeface="Courier New" panose="02070309020205020404" pitchFamily="49" charset="0"/>
                <a:cs typeface="Courier New" panose="02070309020205020404" pitchFamily="49" charset="0"/>
              </a:rPr>
              <a:t>isMandatory</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a:t>
            </a:r>
            <a:r>
              <a:rPr lang="fr-FR" sz="550" dirty="0">
                <a:solidFill>
                  <a:schemeClr val="accent6"/>
                </a:solidFill>
                <a:latin typeface="Courier New" panose="02070309020205020404" pitchFamily="49" charset="0"/>
                <a:cs typeface="Courier New" panose="02070309020205020404" pitchFamily="49" charset="0"/>
              </a:rPr>
              <a:t>&gt;</a:t>
            </a:r>
          </a:p>
          <a:p>
            <a:pPr lvl="4"/>
            <a:r>
              <a:rPr lang="fr-FR" sz="550" dirty="0">
                <a:solidFill>
                  <a:schemeClr val="accent6"/>
                </a:solidFill>
                <a:latin typeface="Courier New" panose="02070309020205020404" pitchFamily="49" charset="0"/>
                <a:cs typeface="Courier New" panose="02070309020205020404" pitchFamily="49" charset="0"/>
              </a:rPr>
              <a:t>     &lt;/</a:t>
            </a:r>
            <a:r>
              <a:rPr lang="fr-FR" sz="550" dirty="0" err="1">
                <a:solidFill>
                  <a:schemeClr val="accent6"/>
                </a:solidFill>
                <a:latin typeface="Courier New" panose="02070309020205020404" pitchFamily="49" charset="0"/>
                <a:cs typeface="Courier New" panose="02070309020205020404" pitchFamily="49" charset="0"/>
              </a:rPr>
              <a:t>preferences</a:t>
            </a:r>
            <a:r>
              <a:rPr lang="fr-FR" sz="550" dirty="0">
                <a:solidFill>
                  <a:schemeClr val="accent6"/>
                </a:solidFill>
                <a:latin typeface="Courier New" panose="02070309020205020404" pitchFamily="49" charset="0"/>
                <a:cs typeface="Courier New" panose="02070309020205020404" pitchFamily="49" charset="0"/>
              </a:rPr>
              <a:t>&gt;</a:t>
            </a:r>
          </a:p>
          <a:p>
            <a:pPr lvl="3"/>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productFare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3"/>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fareDetails</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printingOptionsApplicable</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3"/>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&lt;string&gt;E2PAPER&lt;/string&gt;</a:t>
            </a:r>
          </a:p>
          <a:p>
            <a:pPr lvl="3"/>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&lt;string&gt;TOD&lt;/string&gt;</a:t>
            </a:r>
          </a:p>
          <a:p>
            <a:pPr lvl="3"/>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&lt;string&gt;PAH&lt;/string&gt;</a:t>
            </a:r>
          </a:p>
          <a:p>
            <a:pPr lvl="3"/>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printingOptionsApplicable</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3"/>
            <a:r>
              <a:rPr lang="fr-FR" sz="550" dirty="0">
                <a:latin typeface="Courier New" panose="02070309020205020404" pitchFamily="49" charset="0"/>
                <a:cs typeface="Courier New" panose="02070309020205020404" pitchFamily="49" charset="0"/>
              </a:rPr>
              <a:t>       </a:t>
            </a:r>
            <a:r>
              <a:rPr lang="fr-FR" sz="550" dirty="0">
                <a:solidFill>
                  <a:schemeClr val="accent2">
                    <a:lumMod val="75000"/>
                  </a:schemeClr>
                </a:solidFill>
                <a:latin typeface="Courier New" panose="02070309020205020404" pitchFamily="49" charset="0"/>
                <a:cs typeface="Courier New" panose="02070309020205020404" pitchFamily="49" charset="0"/>
              </a:rPr>
              <a:t>&lt;</a:t>
            </a:r>
            <a:r>
              <a:rPr lang="fr-FR" sz="550" dirty="0" err="1">
                <a:solidFill>
                  <a:schemeClr val="accent2">
                    <a:lumMod val="75000"/>
                  </a:schemeClr>
                </a:solidFill>
                <a:latin typeface="Courier New" panose="02070309020205020404" pitchFamily="49" charset="0"/>
                <a:cs typeface="Courier New" panose="02070309020205020404" pitchFamily="49" charset="0"/>
              </a:rPr>
              <a:t>pahPassengerDobMandatory</a:t>
            </a:r>
            <a:r>
              <a:rPr lang="fr-FR" sz="550" dirty="0">
                <a:solidFill>
                  <a:schemeClr val="accent2">
                    <a:lumMod val="75000"/>
                  </a:schemeClr>
                </a:solidFill>
                <a:latin typeface="Courier New" panose="02070309020205020404" pitchFamily="49" charset="0"/>
                <a:cs typeface="Courier New" panose="02070309020205020404" pitchFamily="49" charset="0"/>
              </a:rPr>
              <a:t>&gt;false&lt;/</a:t>
            </a:r>
            <a:r>
              <a:rPr lang="fr-FR" sz="550" dirty="0" err="1">
                <a:solidFill>
                  <a:schemeClr val="accent2">
                    <a:lumMod val="75000"/>
                  </a:schemeClr>
                </a:solidFill>
                <a:latin typeface="Courier New" panose="02070309020205020404" pitchFamily="49" charset="0"/>
                <a:cs typeface="Courier New" panose="02070309020205020404" pitchFamily="49" charset="0"/>
              </a:rPr>
              <a:t>pahPassengerDobMandatory</a:t>
            </a:r>
            <a:r>
              <a:rPr lang="fr-FR" sz="550" dirty="0">
                <a:solidFill>
                  <a:schemeClr val="accent2">
                    <a:lumMod val="75000"/>
                  </a:schemeClr>
                </a:solidFill>
                <a:latin typeface="Courier New" panose="02070309020205020404" pitchFamily="49" charset="0"/>
                <a:cs typeface="Courier New" panose="02070309020205020404" pitchFamily="49" charset="0"/>
              </a:rPr>
              <a:t>&gt;</a:t>
            </a:r>
          </a:p>
          <a:p>
            <a:pPr lvl="3"/>
            <a:r>
              <a:rPr lang="fr-FR" sz="550" b="1" dirty="0">
                <a:latin typeface="Courier New" panose="02070309020205020404" pitchFamily="49" charset="0"/>
                <a:cs typeface="Courier New" panose="02070309020205020404" pitchFamily="49" charset="0"/>
              </a:rPr>
              <a:t>    &lt;/package&gt;</a:t>
            </a:r>
          </a:p>
        </p:txBody>
      </p:sp>
      <p:sp>
        <p:nvSpPr>
          <p:cNvPr id="14" name="Légende encadrée 1 13"/>
          <p:cNvSpPr/>
          <p:nvPr/>
        </p:nvSpPr>
        <p:spPr bwMode="auto">
          <a:xfrm>
            <a:off x="60628" y="2890449"/>
            <a:ext cx="1352818" cy="634077"/>
          </a:xfrm>
          <a:prstGeom prst="borderCallout1">
            <a:avLst>
              <a:gd name="adj1" fmla="val 21365"/>
              <a:gd name="adj2" fmla="val 102923"/>
              <a:gd name="adj3" fmla="val 14695"/>
              <a:gd name="adj4" fmla="val 106977"/>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rgbClr val="FF0000"/>
                </a:solidFill>
                <a:latin typeface="+mj-lt"/>
                <a:ea typeface="ヒラギノ角ゴ Pro W3" pitchFamily="1" charset="-128"/>
              </a:rPr>
              <a:t>The package ID fare needs to be recorded. It will be used when creating the booking.</a:t>
            </a:r>
            <a:endParaRPr kumimoji="0" lang="fr-FR" sz="800" b="0" i="0" u="none" strike="noStrike" cap="none" normalizeH="0" baseline="0" dirty="0">
              <a:ln>
                <a:noFill/>
              </a:ln>
              <a:solidFill>
                <a:srgbClr val="FF0000"/>
              </a:solidFill>
              <a:effectLst/>
              <a:latin typeface="+mj-lt"/>
              <a:ea typeface="ヒラギノ角ゴ Pro W3" pitchFamily="1" charset="-128"/>
            </a:endParaRPr>
          </a:p>
        </p:txBody>
      </p:sp>
      <p:sp>
        <p:nvSpPr>
          <p:cNvPr id="15" name="Légende encadrée 1 9"/>
          <p:cNvSpPr/>
          <p:nvPr/>
        </p:nvSpPr>
        <p:spPr bwMode="auto">
          <a:xfrm>
            <a:off x="396330" y="4048708"/>
            <a:ext cx="1352818" cy="491783"/>
          </a:xfrm>
          <a:prstGeom prst="borderCallout1">
            <a:avLst>
              <a:gd name="adj1" fmla="val 20163"/>
              <a:gd name="adj2" fmla="val 105739"/>
              <a:gd name="adj3" fmla="val 20571"/>
              <a:gd name="adj4" fmla="val 105991"/>
            </a:avLst>
          </a:prstGeom>
          <a:ln w="12700">
            <a:solidFill>
              <a:schemeClr val="accent6">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latin typeface="+mj-lt"/>
              </a:rPr>
              <a:t>In </a:t>
            </a:r>
            <a:r>
              <a:rPr lang="fr-FR" sz="800" dirty="0" err="1">
                <a:solidFill>
                  <a:schemeClr val="tx1"/>
                </a:solidFill>
                <a:latin typeface="+mj-lt"/>
              </a:rPr>
              <a:t>purple</a:t>
            </a:r>
            <a:r>
              <a:rPr lang="fr-FR" sz="800" dirty="0">
                <a:solidFill>
                  <a:schemeClr val="tx1"/>
                </a:solidFill>
                <a:latin typeface="+mj-lt"/>
              </a:rPr>
              <a:t>: all the </a:t>
            </a:r>
            <a:r>
              <a:rPr lang="fr-FR" sz="800" dirty="0" err="1">
                <a:solidFill>
                  <a:schemeClr val="tx1"/>
                </a:solidFill>
                <a:latin typeface="+mj-lt"/>
              </a:rPr>
              <a:t>details</a:t>
            </a:r>
            <a:r>
              <a:rPr lang="fr-FR" sz="800" dirty="0">
                <a:solidFill>
                  <a:schemeClr val="tx1"/>
                </a:solidFill>
                <a:latin typeface="+mj-lt"/>
              </a:rPr>
              <a:t> about the </a:t>
            </a:r>
            <a:r>
              <a:rPr lang="fr-FR" sz="800" dirty="0" err="1">
                <a:solidFill>
                  <a:schemeClr val="tx1"/>
                </a:solidFill>
                <a:latin typeface="+mj-lt"/>
              </a:rPr>
              <a:t>product</a:t>
            </a:r>
            <a:r>
              <a:rPr lang="fr-FR" sz="800" dirty="0">
                <a:solidFill>
                  <a:schemeClr val="tx1"/>
                </a:solidFill>
                <a:latin typeface="+mj-lt"/>
              </a:rPr>
              <a:t> and the conditions</a:t>
            </a:r>
          </a:p>
        </p:txBody>
      </p:sp>
      <p:sp>
        <p:nvSpPr>
          <p:cNvPr id="16" name="Légende encadrée 1 11"/>
          <p:cNvSpPr/>
          <p:nvPr/>
        </p:nvSpPr>
        <p:spPr bwMode="auto">
          <a:xfrm>
            <a:off x="4717357" y="3107559"/>
            <a:ext cx="1197474" cy="689121"/>
          </a:xfrm>
          <a:prstGeom prst="borderCallout1">
            <a:avLst>
              <a:gd name="adj1" fmla="val 20163"/>
              <a:gd name="adj2" fmla="val 100171"/>
              <a:gd name="adj3" fmla="val 23617"/>
              <a:gd name="adj4" fmla="val 100158"/>
            </a:avLst>
          </a:prstGeom>
          <a:ln w="12700">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err="1">
                <a:solidFill>
                  <a:schemeClr val="tx1"/>
                </a:solidFill>
                <a:latin typeface="+mj-lt"/>
              </a:rPr>
              <a:t>Preferences</a:t>
            </a:r>
            <a:r>
              <a:rPr lang="fr-FR" sz="800" dirty="0">
                <a:solidFill>
                  <a:schemeClr val="tx1"/>
                </a:solidFill>
                <a:latin typeface="+mj-lt"/>
              </a:rPr>
              <a:t>: </a:t>
            </a:r>
            <a:r>
              <a:rPr lang="fr-FR" sz="800" dirty="0" err="1">
                <a:solidFill>
                  <a:schemeClr val="tx1"/>
                </a:solidFill>
                <a:latin typeface="+mj-lt"/>
              </a:rPr>
              <a:t>available</a:t>
            </a:r>
            <a:r>
              <a:rPr lang="fr-FR" sz="800" dirty="0">
                <a:solidFill>
                  <a:schemeClr val="tx1"/>
                </a:solidFill>
                <a:latin typeface="+mj-lt"/>
              </a:rPr>
              <a:t> options for </a:t>
            </a:r>
            <a:r>
              <a:rPr lang="fr-FR" sz="800" dirty="0" err="1">
                <a:solidFill>
                  <a:schemeClr val="tx1"/>
                </a:solidFill>
                <a:latin typeface="+mj-lt"/>
              </a:rPr>
              <a:t>seating</a:t>
            </a:r>
            <a:r>
              <a:rPr lang="fr-FR" sz="800" dirty="0">
                <a:solidFill>
                  <a:schemeClr val="tx1"/>
                </a:solidFill>
                <a:latin typeface="+mj-lt"/>
              </a:rPr>
              <a:t>, </a:t>
            </a:r>
            <a:r>
              <a:rPr lang="fr-FR" sz="800" dirty="0" err="1">
                <a:solidFill>
                  <a:schemeClr val="tx1"/>
                </a:solidFill>
                <a:latin typeface="+mj-lt"/>
              </a:rPr>
              <a:t>seat</a:t>
            </a:r>
            <a:r>
              <a:rPr lang="fr-FR" sz="800" dirty="0">
                <a:solidFill>
                  <a:schemeClr val="tx1"/>
                </a:solidFill>
                <a:latin typeface="+mj-lt"/>
              </a:rPr>
              <a:t> </a:t>
            </a:r>
            <a:r>
              <a:rPr lang="fr-FR" sz="800" dirty="0" err="1">
                <a:solidFill>
                  <a:schemeClr val="tx1"/>
                </a:solidFill>
                <a:latin typeface="+mj-lt"/>
              </a:rPr>
              <a:t>assignment</a:t>
            </a:r>
            <a:r>
              <a:rPr lang="fr-FR" sz="800" dirty="0">
                <a:solidFill>
                  <a:schemeClr val="tx1"/>
                </a:solidFill>
                <a:latin typeface="+mj-lt"/>
              </a:rPr>
              <a:t>, </a:t>
            </a:r>
            <a:r>
              <a:rPr lang="fr-FR" sz="800" dirty="0" err="1">
                <a:solidFill>
                  <a:schemeClr val="tx1"/>
                </a:solidFill>
                <a:latin typeface="+mj-lt"/>
              </a:rPr>
              <a:t>space</a:t>
            </a:r>
            <a:r>
              <a:rPr lang="fr-FR" sz="800" dirty="0">
                <a:solidFill>
                  <a:schemeClr val="tx1"/>
                </a:solidFill>
                <a:latin typeface="+mj-lt"/>
              </a:rPr>
              <a:t> type and </a:t>
            </a:r>
            <a:r>
              <a:rPr lang="fr-FR" sz="800" dirty="0" err="1">
                <a:solidFill>
                  <a:schemeClr val="tx1"/>
                </a:solidFill>
                <a:latin typeface="+mj-lt"/>
              </a:rPr>
              <a:t>meal</a:t>
            </a:r>
            <a:endParaRPr lang="fr-FR" sz="800" dirty="0">
              <a:solidFill>
                <a:schemeClr val="tx1"/>
              </a:solidFill>
              <a:latin typeface="+mj-lt"/>
            </a:endParaRPr>
          </a:p>
        </p:txBody>
      </p:sp>
      <p:sp>
        <p:nvSpPr>
          <p:cNvPr id="17" name="Légende encadrée 1 15"/>
          <p:cNvSpPr/>
          <p:nvPr/>
        </p:nvSpPr>
        <p:spPr bwMode="auto">
          <a:xfrm>
            <a:off x="4306836" y="1733079"/>
            <a:ext cx="1352818" cy="347663"/>
          </a:xfrm>
          <a:prstGeom prst="borderCallout1">
            <a:avLst>
              <a:gd name="adj1" fmla="val 20163"/>
              <a:gd name="adj2" fmla="val 105739"/>
              <a:gd name="adj3" fmla="val 20571"/>
              <a:gd name="adj4" fmla="val 105991"/>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latin typeface="+mj-lt"/>
              </a:rPr>
              <a:t>In </a:t>
            </a:r>
            <a:r>
              <a:rPr lang="fr-FR" sz="800" dirty="0" err="1">
                <a:solidFill>
                  <a:schemeClr val="tx1"/>
                </a:solidFill>
                <a:latin typeface="+mj-lt"/>
              </a:rPr>
              <a:t>teal</a:t>
            </a:r>
            <a:r>
              <a:rPr lang="fr-FR" sz="800" dirty="0">
                <a:solidFill>
                  <a:schemeClr val="tx1"/>
                </a:solidFill>
                <a:latin typeface="+mj-lt"/>
              </a:rPr>
              <a:t>, important information to look at</a:t>
            </a:r>
          </a:p>
        </p:txBody>
      </p:sp>
      <p:sp>
        <p:nvSpPr>
          <p:cNvPr id="19" name="Légende encadrée 1 16"/>
          <p:cNvSpPr/>
          <p:nvPr/>
        </p:nvSpPr>
        <p:spPr bwMode="auto">
          <a:xfrm>
            <a:off x="7536388" y="4079718"/>
            <a:ext cx="1453289" cy="244027"/>
          </a:xfrm>
          <a:prstGeom prst="borderCallout1">
            <a:avLst>
              <a:gd name="adj1" fmla="val 20163"/>
              <a:gd name="adj2" fmla="val 105739"/>
              <a:gd name="adj3" fmla="val 20571"/>
              <a:gd name="adj4" fmla="val 105991"/>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72000" tIns="45720" rIns="72000" bIns="45720" numCol="1" rtlCol="0" anchor="t" anchorCtr="0" compatLnSpc="1">
            <a:prstTxWarp prst="textNoShape">
              <a:avLst/>
            </a:prstTxWarp>
          </a:bodyPr>
          <a:lstStyle/>
          <a:p>
            <a:r>
              <a:rPr lang="fr-FR" sz="800" dirty="0" err="1">
                <a:solidFill>
                  <a:schemeClr val="tx1"/>
                </a:solidFill>
              </a:rPr>
              <a:t>Available</a:t>
            </a:r>
            <a:r>
              <a:rPr lang="fr-FR" sz="800" dirty="0">
                <a:solidFill>
                  <a:schemeClr val="tx1"/>
                </a:solidFill>
              </a:rPr>
              <a:t> printing options</a:t>
            </a:r>
          </a:p>
        </p:txBody>
      </p:sp>
      <p:sp>
        <p:nvSpPr>
          <p:cNvPr id="20" name="Légende encadrée 1 14"/>
          <p:cNvSpPr/>
          <p:nvPr/>
        </p:nvSpPr>
        <p:spPr bwMode="auto">
          <a:xfrm>
            <a:off x="7380479" y="4430071"/>
            <a:ext cx="1765109" cy="443220"/>
          </a:xfrm>
          <a:prstGeom prst="borderCallout1">
            <a:avLst>
              <a:gd name="adj1" fmla="val 88842"/>
              <a:gd name="adj2" fmla="val -1116"/>
              <a:gd name="adj3" fmla="val 107798"/>
              <a:gd name="adj4" fmla="val -8747"/>
            </a:avLst>
          </a:prstGeom>
          <a:ln w="12700">
            <a:solidFill>
              <a:schemeClr val="accent2">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72000" tIns="45720" rIns="72000" bIns="45720" numCol="1" rtlCol="0" anchor="t" anchorCtr="0" compatLnSpc="1">
            <a:prstTxWarp prst="textNoShape">
              <a:avLst/>
            </a:prstTxWarp>
          </a:bodyPr>
          <a:lstStyle/>
          <a:p>
            <a:pPr lvl="0"/>
            <a:r>
              <a:rPr kumimoji="0" lang="fr-FR" sz="800" b="0" i="0" u="none" strike="noStrike" cap="none" normalizeH="0" baseline="0" dirty="0" err="1">
                <a:ln>
                  <a:noFill/>
                </a:ln>
                <a:solidFill>
                  <a:schemeClr val="tx1"/>
                </a:solidFill>
                <a:effectLst/>
                <a:latin typeface="Arial" charset="0"/>
                <a:ea typeface="ヒラギノ角ゴ Pro W3" pitchFamily="1" charset="-128"/>
              </a:rPr>
              <a:t>Dob</a:t>
            </a:r>
            <a:r>
              <a:rPr kumimoji="0" lang="fr-FR" sz="800" b="0" i="0" u="none" strike="noStrike" cap="none" normalizeH="0" dirty="0">
                <a:ln>
                  <a:noFill/>
                </a:ln>
                <a:solidFill>
                  <a:schemeClr val="tx1"/>
                </a:solidFill>
                <a:effectLst/>
                <a:latin typeface="Arial" charset="0"/>
                <a:ea typeface="ヒラギノ角ゴ Pro W3" pitchFamily="1" charset="-128"/>
              </a:rPr>
              <a:t>: Date of </a:t>
            </a:r>
            <a:r>
              <a:rPr kumimoji="0" lang="fr-FR" sz="800" b="0" i="0" u="none" strike="noStrike" cap="none" normalizeH="0" dirty="0" err="1">
                <a:ln>
                  <a:noFill/>
                </a:ln>
                <a:solidFill>
                  <a:schemeClr val="tx1"/>
                </a:solidFill>
                <a:effectLst/>
                <a:latin typeface="Arial" charset="0"/>
                <a:ea typeface="ヒラギノ角ゴ Pro W3" pitchFamily="1" charset="-128"/>
              </a:rPr>
              <a:t>Birth</a:t>
            </a:r>
            <a:endParaRPr kumimoji="0" lang="fr-FR" sz="800" b="0" i="0" u="none" strike="noStrike" cap="none" normalizeH="0" dirty="0">
              <a:ln>
                <a:noFill/>
              </a:ln>
              <a:solidFill>
                <a:schemeClr val="tx1"/>
              </a:solidFill>
              <a:effectLst/>
              <a:latin typeface="Arial" charset="0"/>
              <a:ea typeface="ヒラギノ角ゴ Pro W3" pitchFamily="1" charset="-128"/>
            </a:endParaRPr>
          </a:p>
          <a:p>
            <a:pPr lvl="0"/>
            <a:r>
              <a:rPr kumimoji="0" lang="fr-FR" sz="800" b="0" i="0" u="none" strike="noStrike" cap="none" normalizeH="0" dirty="0">
                <a:ln>
                  <a:noFill/>
                </a:ln>
                <a:solidFill>
                  <a:schemeClr val="tx1"/>
                </a:solidFill>
                <a:effectLst/>
                <a:latin typeface="Arial" charset="0"/>
                <a:ea typeface="ヒラギノ角ゴ Pro W3" pitchFamily="1" charset="-128"/>
              </a:rPr>
              <a:t>It </a:t>
            </a:r>
            <a:r>
              <a:rPr kumimoji="0" lang="fr-FR" sz="800" b="0" i="0" u="none" strike="noStrike" cap="none" normalizeH="0" dirty="0" err="1">
                <a:ln>
                  <a:noFill/>
                </a:ln>
                <a:solidFill>
                  <a:schemeClr val="tx1"/>
                </a:solidFill>
                <a:effectLst/>
                <a:latin typeface="Arial" charset="0"/>
                <a:ea typeface="ヒラギノ角ゴ Pro W3" pitchFamily="1" charset="-128"/>
              </a:rPr>
              <a:t>indicates</a:t>
            </a:r>
            <a:r>
              <a:rPr kumimoji="0" lang="fr-FR" sz="800" b="0" i="0" u="none" strike="noStrike" cap="none" normalizeH="0" dirty="0">
                <a:ln>
                  <a:noFill/>
                </a:ln>
                <a:solidFill>
                  <a:schemeClr val="tx1"/>
                </a:solidFill>
                <a:effectLst/>
                <a:latin typeface="Arial" charset="0"/>
                <a:ea typeface="ヒラギノ角ゴ Pro W3" pitchFamily="1" charset="-128"/>
              </a:rPr>
              <a:t> </a:t>
            </a:r>
            <a:r>
              <a:rPr kumimoji="0" lang="fr-FR" sz="800" b="0" i="0" u="none" strike="noStrike" cap="none" normalizeH="0" dirty="0" err="1">
                <a:ln>
                  <a:noFill/>
                </a:ln>
                <a:solidFill>
                  <a:schemeClr val="tx1"/>
                </a:solidFill>
                <a:effectLst/>
                <a:latin typeface="Arial" charset="0"/>
                <a:ea typeface="ヒラギノ角ゴ Pro W3" pitchFamily="1" charset="-128"/>
              </a:rPr>
              <a:t>when</a:t>
            </a:r>
            <a:r>
              <a:rPr kumimoji="0" lang="fr-FR" sz="800" b="0" i="0" u="none" strike="noStrike" cap="none" normalizeH="0" dirty="0">
                <a:ln>
                  <a:noFill/>
                </a:ln>
                <a:solidFill>
                  <a:schemeClr val="tx1"/>
                </a:solidFill>
                <a:effectLst/>
                <a:latin typeface="Arial" charset="0"/>
                <a:ea typeface="ヒラギノ角ゴ Pro W3" pitchFamily="1" charset="-128"/>
              </a:rPr>
              <a:t> the </a:t>
            </a:r>
            <a:r>
              <a:rPr kumimoji="0" lang="fr-FR" sz="800" b="0" i="0" u="none" strike="noStrike" cap="none" normalizeH="0" dirty="0" err="1">
                <a:ln>
                  <a:noFill/>
                </a:ln>
                <a:solidFill>
                  <a:schemeClr val="tx1"/>
                </a:solidFill>
                <a:effectLst/>
                <a:latin typeface="Arial" charset="0"/>
                <a:ea typeface="ヒラギノ角ゴ Pro W3" pitchFamily="1" charset="-128"/>
              </a:rPr>
              <a:t>passenger’s</a:t>
            </a:r>
            <a:r>
              <a:rPr kumimoji="0" lang="fr-FR" sz="800" b="0" i="0" u="none" strike="noStrike" cap="none" normalizeH="0" dirty="0">
                <a:ln>
                  <a:noFill/>
                </a:ln>
                <a:solidFill>
                  <a:schemeClr val="tx1"/>
                </a:solidFill>
                <a:effectLst/>
                <a:latin typeface="Arial" charset="0"/>
                <a:ea typeface="ヒラギノ角ゴ Pro W3" pitchFamily="1" charset="-128"/>
              </a:rPr>
              <a:t> </a:t>
            </a:r>
            <a:r>
              <a:rPr kumimoji="0" lang="fr-FR" sz="800" b="0" i="0" u="none" strike="noStrike" cap="none" normalizeH="0" dirty="0" err="1">
                <a:ln>
                  <a:noFill/>
                </a:ln>
                <a:solidFill>
                  <a:schemeClr val="tx1"/>
                </a:solidFill>
                <a:effectLst/>
                <a:latin typeface="Arial" charset="0"/>
                <a:ea typeface="ヒラギノ角ゴ Pro W3" pitchFamily="1" charset="-128"/>
              </a:rPr>
              <a:t>DoB</a:t>
            </a:r>
            <a:r>
              <a:rPr kumimoji="0" lang="fr-FR" sz="800" b="0" i="0" u="none" strike="noStrike" cap="none" normalizeH="0" dirty="0">
                <a:ln>
                  <a:noFill/>
                </a:ln>
                <a:solidFill>
                  <a:schemeClr val="tx1"/>
                </a:solidFill>
                <a:effectLst/>
                <a:latin typeface="Arial" charset="0"/>
                <a:ea typeface="ヒラギノ角ゴ Pro W3" pitchFamily="1" charset="-128"/>
              </a:rPr>
              <a:t> </a:t>
            </a:r>
            <a:r>
              <a:rPr kumimoji="0" lang="fr-FR" sz="800" b="0" i="0" u="none" strike="noStrike" cap="none" normalizeH="0" dirty="0" err="1">
                <a:ln>
                  <a:noFill/>
                </a:ln>
                <a:solidFill>
                  <a:schemeClr val="tx1"/>
                </a:solidFill>
                <a:effectLst/>
                <a:latin typeface="Arial" charset="0"/>
                <a:ea typeface="ヒラギノ角ゴ Pro W3" pitchFamily="1" charset="-128"/>
              </a:rPr>
              <a:t>is</a:t>
            </a:r>
            <a:r>
              <a:rPr kumimoji="0" lang="fr-FR" sz="800" b="0" i="0" u="none" strike="noStrike" cap="none" normalizeH="0" dirty="0">
                <a:ln>
                  <a:noFill/>
                </a:ln>
                <a:solidFill>
                  <a:schemeClr val="tx1"/>
                </a:solidFill>
                <a:effectLst/>
                <a:latin typeface="Arial" charset="0"/>
                <a:ea typeface="ヒラギノ角ゴ Pro W3" pitchFamily="1" charset="-128"/>
              </a:rPr>
              <a:t> </a:t>
            </a:r>
            <a:r>
              <a:rPr kumimoji="0" lang="fr-FR" sz="800" b="0" i="0" u="none" strike="noStrike" cap="none" normalizeH="0" dirty="0" err="1">
                <a:ln>
                  <a:noFill/>
                </a:ln>
                <a:solidFill>
                  <a:schemeClr val="tx1"/>
                </a:solidFill>
                <a:effectLst/>
                <a:latin typeface="Arial" charset="0"/>
                <a:ea typeface="ヒラギノ角ゴ Pro W3" pitchFamily="1" charset="-128"/>
              </a:rPr>
              <a:t>mandatory</a:t>
            </a:r>
            <a:r>
              <a:rPr kumimoji="0" lang="fr-FR" sz="800" b="0" i="0" u="none" strike="noStrike" cap="none" normalizeH="0" dirty="0">
                <a:ln>
                  <a:noFill/>
                </a:ln>
                <a:solidFill>
                  <a:schemeClr val="tx1"/>
                </a:solidFill>
                <a:effectLst/>
                <a:latin typeface="Arial" charset="0"/>
                <a:ea typeface="ヒラギノ角ゴ Pro W3" pitchFamily="1" charset="-128"/>
              </a:rPr>
              <a:t> for PAH tickets.</a:t>
            </a:r>
            <a:endParaRPr kumimoji="0" lang="fr-FR" sz="800" b="0" i="0" u="none" strike="noStrike" cap="none" normalizeH="0" baseline="0" dirty="0">
              <a:ln>
                <a:noFill/>
              </a:ln>
              <a:solidFill>
                <a:schemeClr val="tx1"/>
              </a:solidFill>
              <a:effectLst/>
              <a:latin typeface="Arial" charset="0"/>
              <a:ea typeface="ヒラギノ角ゴ Pro W3" pitchFamily="1" charset="-128"/>
            </a:endParaRPr>
          </a:p>
        </p:txBody>
      </p:sp>
      <p:cxnSp>
        <p:nvCxnSpPr>
          <p:cNvPr id="5" name="Connecteur droit 4"/>
          <p:cNvCxnSpPr/>
          <p:nvPr/>
        </p:nvCxnSpPr>
        <p:spPr>
          <a:xfrm flipH="1">
            <a:off x="6697030" y="4192724"/>
            <a:ext cx="828092" cy="432048"/>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48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2) BPCP Response (fragmented)</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19</a:t>
            </a:fld>
            <a:endParaRPr lang="en-US" dirty="0"/>
          </a:p>
        </p:txBody>
      </p:sp>
      <p:sp>
        <p:nvSpPr>
          <p:cNvPr id="10" name="ZoneTexte 9"/>
          <p:cNvSpPr txBox="1"/>
          <p:nvPr/>
        </p:nvSpPr>
        <p:spPr>
          <a:xfrm>
            <a:off x="1717431" y="1240396"/>
            <a:ext cx="5743575" cy="3985706"/>
          </a:xfrm>
          <a:prstGeom prst="rect">
            <a:avLst/>
          </a:prstGeom>
          <a:noFill/>
        </p:spPr>
        <p:txBody>
          <a:bodyPr wrap="square" rtlCol="0">
            <a:spAutoFit/>
          </a:bodyPr>
          <a:lstStyle/>
          <a:p>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packageprices</a:t>
            </a:r>
            <a:r>
              <a:rPr lang="fr-FR" sz="550" dirty="0">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    &lt;segments&gt;</a:t>
            </a:r>
          </a:p>
          <a:p>
            <a:pPr lvl="1"/>
            <a:r>
              <a:rPr lang="fr-FR" sz="550" dirty="0">
                <a:latin typeface="Courier New" panose="02070309020205020404" pitchFamily="49" charset="0"/>
                <a:cs typeface="Courier New" panose="02070309020205020404" pitchFamily="49" charset="0"/>
              </a:rPr>
              <a:t>&lt;segment&gt;</a:t>
            </a:r>
          </a:p>
          <a:p>
            <a:pPr lvl="1"/>
            <a:r>
              <a:rPr lang="fr-FR" sz="550" dirty="0">
                <a:latin typeface="Courier New" panose="02070309020205020404" pitchFamily="49" charset="0"/>
                <a:cs typeface="Courier New" panose="02070309020205020404" pitchFamily="49" charset="0"/>
              </a:rPr>
              <a:t>  </a:t>
            </a:r>
            <a:r>
              <a:rPr lang="fr-FR" sz="550" dirty="0">
                <a:solidFill>
                  <a:schemeClr val="accent6">
                    <a:lumMod val="50000"/>
                  </a:schemeClr>
                </a:solidFill>
                <a:latin typeface="Courier New" panose="02070309020205020404" pitchFamily="49" charset="0"/>
                <a:cs typeface="Courier New" panose="02070309020205020404" pitchFamily="49" charset="0"/>
              </a:rPr>
              <a:t>&lt;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&gt;1&lt;/</a:t>
            </a:r>
            <a:r>
              <a:rPr lang="fr-FR" sz="550" dirty="0" err="1">
                <a:solidFill>
                  <a:schemeClr val="accent6">
                    <a:lumMod val="50000"/>
                  </a:schemeClr>
                </a:solidFill>
                <a:latin typeface="Courier New" panose="02070309020205020404" pitchFamily="49" charset="0"/>
                <a:cs typeface="Courier New" panose="02070309020205020404" pitchFamily="49" charset="0"/>
              </a:rPr>
              <a:t>segmentId</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departureDateTime</a:t>
            </a:r>
            <a:r>
              <a:rPr lang="fr-FR" sz="550" dirty="0">
                <a:solidFill>
                  <a:schemeClr val="accent6">
                    <a:lumMod val="50000"/>
                  </a:schemeClr>
                </a:solidFill>
                <a:latin typeface="Courier New" panose="02070309020205020404" pitchFamily="49" charset="0"/>
                <a:cs typeface="Courier New" panose="02070309020205020404" pitchFamily="49" charset="0"/>
              </a:rPr>
              <a:t>&gt;2013-12-24 14:43&lt;/</a:t>
            </a:r>
            <a:r>
              <a:rPr lang="fr-FR" sz="550" dirty="0" err="1">
                <a:solidFill>
                  <a:schemeClr val="accent6">
                    <a:lumMod val="50000"/>
                  </a:schemeClr>
                </a:solidFill>
                <a:latin typeface="Courier New" panose="02070309020205020404" pitchFamily="49" charset="0"/>
                <a:cs typeface="Courier New" panose="02070309020205020404" pitchFamily="49" charset="0"/>
              </a:rPr>
              <a:t>departureDateTime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arrivalDateTime</a:t>
            </a:r>
            <a:r>
              <a:rPr lang="fr-FR" sz="550" dirty="0">
                <a:solidFill>
                  <a:schemeClr val="accent6">
                    <a:lumMod val="50000"/>
                  </a:schemeClr>
                </a:solidFill>
                <a:latin typeface="Courier New" panose="02070309020205020404" pitchFamily="49" charset="0"/>
                <a:cs typeface="Courier New" panose="02070309020205020404" pitchFamily="49" charset="0"/>
              </a:rPr>
              <a:t>&gt;2013-12-24 16:00&lt;/</a:t>
            </a:r>
            <a:r>
              <a:rPr lang="fr-FR" sz="550" dirty="0" err="1">
                <a:solidFill>
                  <a:schemeClr val="accent6">
                    <a:lumMod val="50000"/>
                  </a:schemeClr>
                </a:solidFill>
                <a:latin typeface="Courier New" panose="02070309020205020404" pitchFamily="49" charset="0"/>
                <a:cs typeface="Courier New" panose="02070309020205020404" pitchFamily="49" charset="0"/>
              </a:rPr>
              <a:t>arrivalDateTime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originCityCode</a:t>
            </a:r>
            <a:r>
              <a:rPr lang="fr-FR" sz="550" dirty="0">
                <a:solidFill>
                  <a:schemeClr val="accent6">
                    <a:lumMod val="50000"/>
                  </a:schemeClr>
                </a:solidFill>
                <a:latin typeface="Courier New" panose="02070309020205020404" pitchFamily="49" charset="0"/>
                <a:cs typeface="Courier New" panose="02070309020205020404" pitchFamily="49" charset="0"/>
              </a:rPr>
              <a:t>&gt;FRPAR&lt;/</a:t>
            </a:r>
            <a:r>
              <a:rPr lang="fr-FR" sz="550" dirty="0" err="1">
                <a:solidFill>
                  <a:schemeClr val="accent6">
                    <a:lumMod val="50000"/>
                  </a:schemeClr>
                </a:solidFill>
                <a:latin typeface="Courier New" panose="02070309020205020404" pitchFamily="49" charset="0"/>
                <a:cs typeface="Courier New" panose="02070309020205020404" pitchFamily="49" charset="0"/>
              </a:rPr>
              <a:t>originCityCode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originCityName</a:t>
            </a:r>
            <a:r>
              <a:rPr lang="fr-FR" sz="550" dirty="0">
                <a:solidFill>
                  <a:schemeClr val="accent6">
                    <a:lumMod val="50000"/>
                  </a:schemeClr>
                </a:solidFill>
                <a:latin typeface="Courier New" panose="02070309020205020404" pitchFamily="49" charset="0"/>
                <a:cs typeface="Courier New" panose="02070309020205020404" pitchFamily="49" charset="0"/>
              </a:rPr>
              <a:t>&gt;PARIS&lt;/</a:t>
            </a:r>
            <a:r>
              <a:rPr lang="fr-FR" sz="550" dirty="0" err="1">
                <a:solidFill>
                  <a:schemeClr val="accent6">
                    <a:lumMod val="50000"/>
                  </a:schemeClr>
                </a:solidFill>
                <a:latin typeface="Courier New" panose="02070309020205020404" pitchFamily="49" charset="0"/>
                <a:cs typeface="Courier New" panose="02070309020205020404" pitchFamily="49" charset="0"/>
              </a:rPr>
              <a:t>originCityName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destinationCityCode</a:t>
            </a:r>
            <a:r>
              <a:rPr lang="fr-FR" sz="550" dirty="0">
                <a:solidFill>
                  <a:schemeClr val="accent6">
                    <a:lumMod val="50000"/>
                  </a:schemeClr>
                </a:solidFill>
                <a:latin typeface="Courier New" panose="02070309020205020404" pitchFamily="49" charset="0"/>
                <a:cs typeface="Courier New" panose="02070309020205020404" pitchFamily="49" charset="0"/>
              </a:rPr>
              <a:t>&gt;GBLON&lt;/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destinationCityCode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destinationCityName</a:t>
            </a:r>
            <a:r>
              <a:rPr lang="fr-FR" sz="550" dirty="0">
                <a:solidFill>
                  <a:schemeClr val="accent6">
                    <a:lumMod val="50000"/>
                  </a:schemeClr>
                </a:solidFill>
                <a:latin typeface="Courier New" panose="02070309020205020404" pitchFamily="49" charset="0"/>
                <a:cs typeface="Courier New" panose="02070309020205020404" pitchFamily="49" charset="0"/>
              </a:rPr>
              <a:t>&gt;LONDON&lt;/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destinationCityName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originStationCode</a:t>
            </a:r>
            <a:r>
              <a:rPr lang="fr-FR" sz="550" dirty="0">
                <a:solidFill>
                  <a:schemeClr val="accent6">
                    <a:lumMod val="50000"/>
                  </a:schemeClr>
                </a:solidFill>
                <a:latin typeface="Courier New" panose="02070309020205020404" pitchFamily="49" charset="0"/>
                <a:cs typeface="Courier New" panose="02070309020205020404" pitchFamily="49" charset="0"/>
              </a:rPr>
              <a:t>&gt;FRPNO&lt;/</a:t>
            </a:r>
            <a:r>
              <a:rPr lang="fr-FR" sz="550" dirty="0" err="1">
                <a:solidFill>
                  <a:schemeClr val="accent6">
                    <a:lumMod val="50000"/>
                  </a:schemeClr>
                </a:solidFill>
                <a:latin typeface="Courier New" panose="02070309020205020404" pitchFamily="49" charset="0"/>
                <a:cs typeface="Courier New" panose="02070309020205020404" pitchFamily="49" charset="0"/>
              </a:rPr>
              <a:t>originStationCode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originStationName</a:t>
            </a:r>
            <a:r>
              <a:rPr lang="fr-FR" sz="550" dirty="0">
                <a:solidFill>
                  <a:schemeClr val="accent6">
                    <a:lumMod val="50000"/>
                  </a:schemeClr>
                </a:solidFill>
                <a:latin typeface="Courier New" panose="02070309020205020404" pitchFamily="49" charset="0"/>
                <a:cs typeface="Courier New" panose="02070309020205020404" pitchFamily="49" charset="0"/>
              </a:rPr>
              <a:t>&gt;PARIS NORD&lt;/</a:t>
            </a:r>
            <a:r>
              <a:rPr lang="fr-FR" sz="550" dirty="0" err="1">
                <a:solidFill>
                  <a:schemeClr val="accent6">
                    <a:lumMod val="50000"/>
                  </a:schemeClr>
                </a:solidFill>
                <a:latin typeface="Courier New" panose="02070309020205020404" pitchFamily="49" charset="0"/>
                <a:cs typeface="Courier New" panose="02070309020205020404" pitchFamily="49" charset="0"/>
              </a:rPr>
              <a:t>originStationName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destinationStationCode</a:t>
            </a:r>
            <a:r>
              <a:rPr lang="fr-FR" sz="550" dirty="0">
                <a:solidFill>
                  <a:schemeClr val="accent6">
                    <a:lumMod val="50000"/>
                  </a:schemeClr>
                </a:solidFill>
                <a:latin typeface="Courier New" panose="02070309020205020404" pitchFamily="49" charset="0"/>
                <a:cs typeface="Courier New" panose="02070309020205020404" pitchFamily="49" charset="0"/>
              </a:rPr>
              <a:t>&gt;GBSPX&lt;/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destinationStationCode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destinationStationName</a:t>
            </a:r>
            <a:r>
              <a:rPr lang="fr-FR" sz="550" dirty="0">
                <a:solidFill>
                  <a:schemeClr val="accent6">
                    <a:lumMod val="50000"/>
                  </a:schemeClr>
                </a:solidFill>
                <a:latin typeface="Courier New" panose="02070309020205020404" pitchFamily="49" charset="0"/>
                <a:cs typeface="Courier New" panose="02070309020205020404" pitchFamily="49" charset="0"/>
              </a:rPr>
              <a:t>&gt;LONDON ST-PANCRAS&lt;/</a:t>
            </a:r>
            <a:r>
              <a:rPr lang="fr-FR" sz="550" dirty="0" err="1">
                <a:solidFill>
                  <a:schemeClr val="accent6">
                    <a:lumMod val="50000"/>
                  </a:schemeClr>
                </a:solidFill>
                <a:latin typeface="Courier New" panose="02070309020205020404" pitchFamily="49" charset="0"/>
                <a:cs typeface="Courier New" panose="02070309020205020404" pitchFamily="49" charset="0"/>
              </a:rPr>
              <a:t>destinationStationName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50000"/>
                  </a:schemeClr>
                </a:solidFill>
                <a:latin typeface="Courier New" panose="02070309020205020404" pitchFamily="49" charset="0"/>
                <a:cs typeface="Courier New" panose="02070309020205020404" pitchFamily="49" charset="0"/>
              </a:rPr>
              <a:t>  &lt;</a:t>
            </a:r>
            <a:r>
              <a:rPr lang="fr-FR" sz="550" dirty="0" err="1">
                <a:solidFill>
                  <a:schemeClr val="accent6">
                    <a:lumMod val="50000"/>
                  </a:schemeClr>
                </a:solidFill>
                <a:latin typeface="Courier New" panose="02070309020205020404" pitchFamily="49" charset="0"/>
                <a:cs typeface="Courier New" panose="02070309020205020404" pitchFamily="49" charset="0"/>
              </a:rPr>
              <a:t>reservationStatusCode</a:t>
            </a:r>
            <a:r>
              <a:rPr lang="fr-FR" sz="550" dirty="0">
                <a:solidFill>
                  <a:schemeClr val="accent6">
                    <a:lumMod val="50000"/>
                  </a:schemeClr>
                </a:solidFill>
                <a:latin typeface="Courier New" panose="02070309020205020404" pitchFamily="49" charset="0"/>
                <a:cs typeface="Courier New" panose="02070309020205020404" pitchFamily="49" charset="0"/>
              </a:rPr>
              <a:t>&gt;RN&lt;/</a:t>
            </a:r>
            <a:r>
              <a:rPr lang="fr-FR" sz="550" dirty="0" err="1">
                <a:solidFill>
                  <a:schemeClr val="accent6">
                    <a:lumMod val="50000"/>
                  </a:schemeClr>
                </a:solidFill>
                <a:latin typeface="Courier New" panose="02070309020205020404" pitchFamily="49" charset="0"/>
                <a:cs typeface="Courier New" panose="02070309020205020404" pitchFamily="49" charset="0"/>
              </a:rPr>
              <a:t>reservationStatusCode</a:t>
            </a:r>
            <a:r>
              <a:rPr lang="fr-FR" sz="55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&lt;carrier&gt;</a:t>
            </a:r>
          </a:p>
          <a:p>
            <a:pPr lvl="1"/>
            <a:r>
              <a:rPr lang="fr-FR" sz="550" dirty="0">
                <a:latin typeface="Courier New" panose="02070309020205020404" pitchFamily="49" charset="0"/>
                <a:cs typeface="Courier New" panose="02070309020205020404" pitchFamily="49" charset="0"/>
              </a:rPr>
              <a:t>    &lt;code&gt;ES&lt;/code&gt;</a:t>
            </a:r>
          </a:p>
          <a:p>
            <a:pPr lvl="1"/>
            <a:r>
              <a:rPr lang="fr-FR" sz="550" dirty="0">
                <a:latin typeface="Courier New" panose="02070309020205020404" pitchFamily="49" charset="0"/>
                <a:cs typeface="Courier New" panose="02070309020205020404" pitchFamily="49" charset="0"/>
              </a:rPr>
              <a:t>    &lt;description&gt;ES&lt;/description&gt;</a:t>
            </a:r>
          </a:p>
          <a:p>
            <a:pPr lvl="1"/>
            <a:r>
              <a:rPr lang="fr-FR" sz="550" dirty="0">
                <a:latin typeface="Courier New" panose="02070309020205020404" pitchFamily="49" charset="0"/>
                <a:cs typeface="Courier New" panose="02070309020205020404" pitchFamily="49" charset="0"/>
              </a:rPr>
              <a:t>  &lt;/carrier&gt;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&lt;train&gt;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trainNumber</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&gt;9037&lt;/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trainNumber</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trainTypeId</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&gt;61&lt;/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trainTypeId</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a:t>
            </a:r>
            <a:r>
              <a:rPr lang="fr-FR" sz="550" b="1" dirty="0">
                <a:solidFill>
                  <a:schemeClr val="accent2">
                    <a:lumMod val="60000"/>
                    <a:lumOff val="40000"/>
                  </a:schemeClr>
                </a:solidFill>
                <a:latin typeface="Courier New" panose="02070309020205020404" pitchFamily="49" charset="0"/>
                <a:cs typeface="Courier New" panose="02070309020205020404" pitchFamily="49" charset="0"/>
              </a:rPr>
              <a:t>&lt;</a:t>
            </a:r>
            <a:r>
              <a:rPr lang="fr-FR" sz="550" b="1" dirty="0" err="1">
                <a:solidFill>
                  <a:schemeClr val="accent2">
                    <a:lumMod val="60000"/>
                    <a:lumOff val="40000"/>
                  </a:schemeClr>
                </a:solidFill>
                <a:latin typeface="Courier New" panose="02070309020205020404" pitchFamily="49" charset="0"/>
                <a:cs typeface="Courier New" panose="02070309020205020404" pitchFamily="49" charset="0"/>
              </a:rPr>
              <a:t>equipmentCode</a:t>
            </a:r>
            <a:r>
              <a:rPr lang="fr-FR" sz="550" b="1" dirty="0">
                <a:solidFill>
                  <a:schemeClr val="accent2">
                    <a:lumMod val="60000"/>
                    <a:lumOff val="40000"/>
                  </a:schemeClr>
                </a:solidFill>
                <a:latin typeface="Courier New" panose="02070309020205020404" pitchFamily="49" charset="0"/>
                <a:cs typeface="Courier New" panose="02070309020205020404" pitchFamily="49" charset="0"/>
              </a:rPr>
              <a:t>&gt;TGT&lt;/</a:t>
            </a:r>
            <a:r>
              <a:rPr lang="fr-FR" sz="550" b="1" dirty="0" err="1">
                <a:solidFill>
                  <a:schemeClr val="accent2">
                    <a:lumMod val="60000"/>
                    <a:lumOff val="40000"/>
                  </a:schemeClr>
                </a:solidFill>
                <a:latin typeface="Courier New" panose="02070309020205020404" pitchFamily="49" charset="0"/>
                <a:cs typeface="Courier New" panose="02070309020205020404" pitchFamily="49" charset="0"/>
              </a:rPr>
              <a:t>equipmentCode</a:t>
            </a:r>
            <a:r>
              <a:rPr lang="fr-FR" sz="550" b="1"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journeyIndicator</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&gt;1&lt;/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journeyIndicator</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trainCategoryId</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&gt;1&lt;/</a:t>
            </a:r>
            <a:r>
              <a:rPr lang="fr-FR" sz="550" dirty="0" err="1">
                <a:solidFill>
                  <a:schemeClr val="accent2">
                    <a:lumMod val="60000"/>
                    <a:lumOff val="40000"/>
                  </a:schemeClr>
                </a:solidFill>
                <a:latin typeface="Courier New" panose="02070309020205020404" pitchFamily="49" charset="0"/>
                <a:cs typeface="Courier New" panose="02070309020205020404" pitchFamily="49" charset="0"/>
              </a:rPr>
              <a:t>trainCategoryId</a:t>
            </a:r>
            <a:r>
              <a:rPr lang="fr-FR" sz="55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60000"/>
                    <a:lumOff val="40000"/>
                  </a:schemeClr>
                </a:solidFill>
                <a:latin typeface="Courier New" panose="02070309020205020404" pitchFamily="49" charset="0"/>
                <a:cs typeface="Courier New" panose="02070309020205020404" pitchFamily="49" charset="0"/>
              </a:rPr>
              <a:t>  &lt;/train&gt;</a:t>
            </a:r>
          </a:p>
          <a:p>
            <a:pPr lvl="1"/>
            <a:r>
              <a:rPr lang="fr-FR" sz="550" dirty="0">
                <a:latin typeface="Courier New" panose="02070309020205020404" pitchFamily="49" charset="0"/>
                <a:cs typeface="Courier New" panose="02070309020205020404" pitchFamily="49" charset="0"/>
              </a:rPr>
              <a:t>  </a:t>
            </a:r>
            <a:r>
              <a:rPr lang="fr-FR" sz="550" dirty="0">
                <a:solidFill>
                  <a:schemeClr val="accent2">
                    <a:lumMod val="50000"/>
                  </a:schemeClr>
                </a:solidFill>
                <a:latin typeface="Courier New" panose="02070309020205020404" pitchFamily="49" charset="0"/>
                <a:cs typeface="Courier New" panose="02070309020205020404" pitchFamily="49" charset="0"/>
              </a:rPr>
              <a:t>&lt;</a:t>
            </a:r>
            <a:r>
              <a:rPr lang="fr-FR" sz="550" dirty="0" err="1">
                <a:solidFill>
                  <a:schemeClr val="accent2">
                    <a:lumMod val="50000"/>
                  </a:schemeClr>
                </a:solidFill>
                <a:latin typeface="Courier New" panose="02070309020205020404" pitchFamily="49" charset="0"/>
                <a:cs typeface="Courier New" panose="02070309020205020404" pitchFamily="49" charset="0"/>
              </a:rPr>
              <a:t>serviceCodes</a:t>
            </a:r>
            <a:r>
              <a:rPr lang="fr-FR" sz="550" dirty="0">
                <a:solidFill>
                  <a:schemeClr val="accent2">
                    <a:lumMod val="50000"/>
                  </a:schemeClr>
                </a:solidFill>
                <a:latin typeface="Courier New" panose="02070309020205020404" pitchFamily="49" charset="0"/>
                <a:cs typeface="Courier New" panose="02070309020205020404" pitchFamily="49" charset="0"/>
              </a:rPr>
              <a:t>&gt;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&lt;string&gt;AFF&lt;/string&gt;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&lt;string&gt;LOI&lt;/string&gt;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&lt;string&gt;HAN&lt;/string&gt;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&lt;string&gt;BAR&lt;/string&gt;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&lt;string&gt;RPS&lt;/string&gt;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&lt;string&gt;NUR&lt;/string&gt;</a:t>
            </a:r>
          </a:p>
          <a:p>
            <a:pPr lvl="1"/>
            <a:r>
              <a:rPr lang="fr-FR" sz="550" dirty="0">
                <a:solidFill>
                  <a:schemeClr val="accent2">
                    <a:lumMod val="50000"/>
                  </a:schemeClr>
                </a:solidFill>
                <a:latin typeface="Courier New" panose="02070309020205020404" pitchFamily="49" charset="0"/>
                <a:cs typeface="Courier New" panose="02070309020205020404" pitchFamily="49" charset="0"/>
              </a:rPr>
              <a:t>  &lt;/</a:t>
            </a:r>
            <a:r>
              <a:rPr lang="fr-FR" sz="550" dirty="0" err="1">
                <a:solidFill>
                  <a:schemeClr val="accent2">
                    <a:lumMod val="50000"/>
                  </a:schemeClr>
                </a:solidFill>
                <a:latin typeface="Courier New" panose="02070309020205020404" pitchFamily="49" charset="0"/>
                <a:cs typeface="Courier New" panose="02070309020205020404" pitchFamily="49" charset="0"/>
              </a:rPr>
              <a:t>serviceCodes</a:t>
            </a:r>
            <a:r>
              <a:rPr lang="fr-FR" sz="550" dirty="0">
                <a:solidFill>
                  <a:schemeClr val="accent2">
                    <a:lumMod val="50000"/>
                  </a:schemeClr>
                </a:solidFill>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availableFares</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fareSeasonCode</a:t>
            </a:r>
            <a:r>
              <a:rPr lang="fr-FR" sz="550" dirty="0">
                <a:latin typeface="Courier New" panose="02070309020205020404" pitchFamily="49" charset="0"/>
                <a:cs typeface="Courier New" panose="02070309020205020404" pitchFamily="49" charset="0"/>
              </a:rPr>
              <a:t>&gt;1&lt;/</a:t>
            </a:r>
            <a:r>
              <a:rPr lang="fr-FR" sz="550" dirty="0" err="1">
                <a:latin typeface="Courier New" panose="02070309020205020404" pitchFamily="49" charset="0"/>
                <a:cs typeface="Courier New" panose="02070309020205020404" pitchFamily="49" charset="0"/>
              </a:rPr>
              <a:t>fareSeasonCode</a:t>
            </a:r>
            <a:r>
              <a:rPr lang="fr-FR" sz="550" dirty="0">
                <a:latin typeface="Courier New" panose="02070309020205020404" pitchFamily="49" charset="0"/>
                <a:cs typeface="Courier New" panose="02070309020205020404" pitchFamily="49" charset="0"/>
              </a:rPr>
              <a:t>&gt;</a:t>
            </a:r>
          </a:p>
          <a:p>
            <a:pPr lvl="1"/>
            <a:r>
              <a:rPr lang="fr-FR" sz="550" dirty="0">
                <a:solidFill>
                  <a:schemeClr val="accent6">
                    <a:lumMod val="75000"/>
                  </a:schemeClr>
                </a:solidFill>
                <a:latin typeface="Courier New" panose="02070309020205020404" pitchFamily="49" charset="0"/>
                <a:cs typeface="Courier New" panose="02070309020205020404" pitchFamily="49" charset="0"/>
              </a:rPr>
              <a:t>  &lt;</a:t>
            </a:r>
            <a:r>
              <a:rPr lang="fr-FR" sz="550" dirty="0" err="1">
                <a:solidFill>
                  <a:schemeClr val="accent6">
                    <a:lumMod val="75000"/>
                  </a:schemeClr>
                </a:solidFill>
                <a:latin typeface="Courier New" panose="02070309020205020404" pitchFamily="49" charset="0"/>
                <a:cs typeface="Courier New" panose="02070309020205020404" pitchFamily="49" charset="0"/>
              </a:rPr>
              <a:t>nStops</a:t>
            </a:r>
            <a:r>
              <a:rPr lang="fr-FR" sz="550" dirty="0">
                <a:solidFill>
                  <a:schemeClr val="accent6">
                    <a:lumMod val="75000"/>
                  </a:schemeClr>
                </a:solidFill>
                <a:latin typeface="Courier New" panose="02070309020205020404" pitchFamily="49" charset="0"/>
                <a:cs typeface="Courier New" panose="02070309020205020404" pitchFamily="49" charset="0"/>
              </a:rPr>
              <a:t>&gt;0&lt;/</a:t>
            </a:r>
            <a:r>
              <a:rPr lang="fr-FR" sz="550" dirty="0" err="1">
                <a:solidFill>
                  <a:schemeClr val="accent6">
                    <a:lumMod val="75000"/>
                  </a:schemeClr>
                </a:solidFill>
                <a:latin typeface="Courier New" panose="02070309020205020404" pitchFamily="49" charset="0"/>
                <a:cs typeface="Courier New" panose="02070309020205020404" pitchFamily="49" charset="0"/>
              </a:rPr>
              <a:t>nStops</a:t>
            </a:r>
            <a:r>
              <a:rPr lang="fr-FR" sz="55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550" dirty="0">
                <a:solidFill>
                  <a:schemeClr val="accent6">
                    <a:lumMod val="75000"/>
                  </a:schemeClr>
                </a:solidFill>
                <a:latin typeface="Courier New" panose="02070309020205020404" pitchFamily="49" charset="0"/>
                <a:cs typeface="Courier New" panose="02070309020205020404" pitchFamily="49" charset="0"/>
              </a:rPr>
              <a:t>  &lt;stops/&gt;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durationMins</a:t>
            </a:r>
            <a:r>
              <a:rPr lang="fr-FR" sz="550" dirty="0">
                <a:latin typeface="Courier New" panose="02070309020205020404" pitchFamily="49" charset="0"/>
                <a:cs typeface="Courier New" panose="02070309020205020404" pitchFamily="49" charset="0"/>
              </a:rPr>
              <a:t>&gt;137&lt;/</a:t>
            </a:r>
            <a:r>
              <a:rPr lang="fr-FR" sz="550" dirty="0" err="1">
                <a:latin typeface="Courier New" panose="02070309020205020404" pitchFamily="49" charset="0"/>
                <a:cs typeface="Courier New" panose="02070309020205020404" pitchFamily="49" charset="0"/>
              </a:rPr>
              <a:t>durationMins</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passengerAssignmentType</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isGroupsAllowed</a:t>
            </a:r>
            <a:r>
              <a:rPr lang="fr-FR" sz="550" dirty="0">
                <a:latin typeface="Courier New" panose="02070309020205020404" pitchFamily="49" charset="0"/>
                <a:cs typeface="Courier New" panose="02070309020205020404" pitchFamily="49" charset="0"/>
              </a:rPr>
              <a:t>&gt;</a:t>
            </a:r>
            <a:r>
              <a:rPr lang="fr-FR" sz="550" dirty="0" err="1">
                <a:latin typeface="Courier New" panose="02070309020205020404" pitchFamily="49" charset="0"/>
                <a:cs typeface="Courier New" panose="02070309020205020404" pitchFamily="49" charset="0"/>
              </a:rPr>
              <a:t>true</a:t>
            </a:r>
            <a:r>
              <a:rPr lang="fr-FR" sz="550" dirty="0">
                <a:latin typeface="Courier New" panose="02070309020205020404" pitchFamily="49" charset="0"/>
                <a:cs typeface="Courier New" panose="02070309020205020404" pitchFamily="49" charset="0"/>
              </a:rPr>
              <a:t>&lt;/</a:t>
            </a:r>
            <a:r>
              <a:rPr lang="fr-FR" sz="550" dirty="0" err="1">
                <a:latin typeface="Courier New" panose="02070309020205020404" pitchFamily="49" charset="0"/>
                <a:cs typeface="Courier New" panose="02070309020205020404" pitchFamily="49" charset="0"/>
              </a:rPr>
              <a:t>isGroupsAllowed</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  &lt;</a:t>
            </a:r>
            <a:r>
              <a:rPr lang="fr-FR" sz="550" dirty="0" err="1">
                <a:latin typeface="Courier New" panose="02070309020205020404" pitchFamily="49" charset="0"/>
                <a:cs typeface="Courier New" panose="02070309020205020404" pitchFamily="49" charset="0"/>
              </a:rPr>
              <a:t>groupTOPsLevelValue</a:t>
            </a:r>
            <a:r>
              <a:rPr lang="fr-FR" sz="550" dirty="0">
                <a:latin typeface="Courier New" panose="02070309020205020404" pitchFamily="49" charset="0"/>
                <a:cs typeface="Courier New" panose="02070309020205020404" pitchFamily="49" charset="0"/>
              </a:rPr>
              <a:t>&gt;0&lt;/</a:t>
            </a:r>
            <a:r>
              <a:rPr lang="fr-FR" sz="550" dirty="0" err="1">
                <a:latin typeface="Courier New" panose="02070309020205020404" pitchFamily="49" charset="0"/>
                <a:cs typeface="Courier New" panose="02070309020205020404" pitchFamily="49" charset="0"/>
              </a:rPr>
              <a:t>groupTOPsLevelValue</a:t>
            </a:r>
            <a:r>
              <a:rPr lang="fr-FR" sz="550" dirty="0">
                <a:latin typeface="Courier New" panose="02070309020205020404" pitchFamily="49" charset="0"/>
                <a:cs typeface="Courier New" panose="02070309020205020404" pitchFamily="49" charset="0"/>
              </a:rPr>
              <a:t>&gt;</a:t>
            </a:r>
          </a:p>
          <a:p>
            <a:pPr lvl="1"/>
            <a:r>
              <a:rPr lang="fr-FR" sz="550" dirty="0">
                <a:latin typeface="Courier New" panose="02070309020205020404" pitchFamily="49" charset="0"/>
                <a:cs typeface="Courier New" panose="02070309020205020404" pitchFamily="49" charset="0"/>
              </a:rPr>
              <a:t>&lt;/segment&gt;</a:t>
            </a:r>
          </a:p>
          <a:p>
            <a:r>
              <a:rPr lang="fr-FR" sz="550" dirty="0">
                <a:latin typeface="Courier New" panose="02070309020205020404" pitchFamily="49" charset="0"/>
                <a:cs typeface="Courier New" panose="02070309020205020404" pitchFamily="49" charset="0"/>
              </a:rPr>
              <a:t>     &lt;/segments&gt;</a:t>
            </a:r>
          </a:p>
          <a:p>
            <a:r>
              <a:rPr lang="fr-FR" sz="550" dirty="0">
                <a:solidFill>
                  <a:schemeClr val="accent6">
                    <a:lumMod val="75000"/>
                  </a:schemeClr>
                </a:solidFill>
                <a:latin typeface="Courier New" panose="02070309020205020404" pitchFamily="49" charset="0"/>
                <a:cs typeface="Courier New" panose="02070309020205020404" pitchFamily="49" charset="0"/>
              </a:rPr>
              <a:t>     </a:t>
            </a:r>
            <a:r>
              <a:rPr lang="fr-FR" sz="550" dirty="0">
                <a:solidFill>
                  <a:srgbClr val="FF0000"/>
                </a:solidFill>
                <a:latin typeface="Courier New" panose="02070309020205020404" pitchFamily="49" charset="0"/>
                <a:cs typeface="Courier New" panose="02070309020205020404" pitchFamily="49" charset="0"/>
              </a:rPr>
              <a:t>&lt;</a:t>
            </a:r>
            <a:r>
              <a:rPr lang="fr-FR" sz="550" dirty="0" err="1">
                <a:solidFill>
                  <a:srgbClr val="FF0000"/>
                </a:solidFill>
                <a:latin typeface="Courier New" panose="02070309020205020404" pitchFamily="49" charset="0"/>
                <a:cs typeface="Courier New" panose="02070309020205020404" pitchFamily="49" charset="0"/>
              </a:rPr>
              <a:t>todCollectionAvailableAtOriginStation</a:t>
            </a:r>
            <a:r>
              <a:rPr lang="fr-FR" sz="550" dirty="0">
                <a:solidFill>
                  <a:srgbClr val="FF0000"/>
                </a:solidFill>
                <a:latin typeface="Courier New" panose="02070309020205020404" pitchFamily="49" charset="0"/>
                <a:cs typeface="Courier New" panose="02070309020205020404" pitchFamily="49" charset="0"/>
              </a:rPr>
              <a:t>&gt;</a:t>
            </a:r>
            <a:r>
              <a:rPr lang="fr-FR" sz="550" dirty="0" err="1">
                <a:solidFill>
                  <a:srgbClr val="FF0000"/>
                </a:solidFill>
                <a:latin typeface="Courier New" panose="02070309020205020404" pitchFamily="49" charset="0"/>
                <a:cs typeface="Courier New" panose="02070309020205020404" pitchFamily="49" charset="0"/>
              </a:rPr>
              <a:t>true</a:t>
            </a:r>
            <a:r>
              <a:rPr lang="fr-FR" sz="550" dirty="0">
                <a:solidFill>
                  <a:srgbClr val="FF0000"/>
                </a:solidFill>
                <a:latin typeface="Courier New" panose="02070309020205020404" pitchFamily="49" charset="0"/>
                <a:cs typeface="Courier New" panose="02070309020205020404" pitchFamily="49" charset="0"/>
              </a:rPr>
              <a:t>&lt;/</a:t>
            </a:r>
            <a:r>
              <a:rPr lang="fr-FR" sz="550" dirty="0" err="1">
                <a:solidFill>
                  <a:srgbClr val="FF0000"/>
                </a:solidFill>
                <a:latin typeface="Courier New" panose="02070309020205020404" pitchFamily="49" charset="0"/>
                <a:cs typeface="Courier New" panose="02070309020205020404" pitchFamily="49" charset="0"/>
              </a:rPr>
              <a:t>todCollectionAvailableAtOriginStation</a:t>
            </a:r>
            <a:r>
              <a:rPr lang="fr-FR" sz="550" dirty="0">
                <a:solidFill>
                  <a:srgbClr val="FF0000"/>
                </a:solidFill>
                <a:latin typeface="Courier New" panose="02070309020205020404" pitchFamily="49" charset="0"/>
                <a:cs typeface="Courier New" panose="02070309020205020404" pitchFamily="49" charset="0"/>
              </a:rPr>
              <a:t>&gt;</a:t>
            </a:r>
          </a:p>
          <a:p>
            <a:r>
              <a:rPr lang="fr-FR" sz="550" dirty="0">
                <a:latin typeface="Courier New" panose="02070309020205020404" pitchFamily="49" charset="0"/>
                <a:cs typeface="Courier New" panose="02070309020205020404" pitchFamily="49" charset="0"/>
              </a:rPr>
              <a:t>&lt;/solution&gt;</a:t>
            </a:r>
          </a:p>
        </p:txBody>
      </p:sp>
      <p:sp>
        <p:nvSpPr>
          <p:cNvPr id="11" name="Légende encadrée 1 15"/>
          <p:cNvSpPr/>
          <p:nvPr/>
        </p:nvSpPr>
        <p:spPr bwMode="auto">
          <a:xfrm>
            <a:off x="864382" y="1855988"/>
            <a:ext cx="1270133" cy="270215"/>
          </a:xfrm>
          <a:prstGeom prst="borderCallout1">
            <a:avLst>
              <a:gd name="adj1" fmla="val 20163"/>
              <a:gd name="adj2" fmla="val 105739"/>
              <a:gd name="adj3" fmla="val 20571"/>
              <a:gd name="adj4" fmla="val 105991"/>
            </a:avLst>
          </a:prstGeom>
          <a:ln w="12700">
            <a:solidFill>
              <a:schemeClr val="accent6">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rPr>
              <a:t>Solution </a:t>
            </a:r>
            <a:r>
              <a:rPr lang="fr-FR" sz="800" dirty="0" err="1">
                <a:solidFill>
                  <a:schemeClr val="tx1"/>
                </a:solidFill>
              </a:rPr>
              <a:t>related</a:t>
            </a:r>
            <a:r>
              <a:rPr lang="fr-FR" sz="800" dirty="0">
                <a:solidFill>
                  <a:schemeClr val="tx1"/>
                </a:solidFill>
              </a:rPr>
              <a:t> route</a:t>
            </a:r>
          </a:p>
        </p:txBody>
      </p:sp>
      <p:sp>
        <p:nvSpPr>
          <p:cNvPr id="18" name="Légende encadrée 1 16"/>
          <p:cNvSpPr/>
          <p:nvPr/>
        </p:nvSpPr>
        <p:spPr bwMode="auto">
          <a:xfrm>
            <a:off x="4212754" y="2969379"/>
            <a:ext cx="1111650" cy="267257"/>
          </a:xfrm>
          <a:prstGeom prst="borderCallout1">
            <a:avLst>
              <a:gd name="adj1" fmla="val 20163"/>
              <a:gd name="adj2" fmla="val 105739"/>
              <a:gd name="adj3" fmla="val 20571"/>
              <a:gd name="adj4" fmla="val 105991"/>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rPr>
              <a:t>Train information</a:t>
            </a:r>
          </a:p>
        </p:txBody>
      </p:sp>
      <p:sp>
        <p:nvSpPr>
          <p:cNvPr id="19" name="Légende encadrée 1 18"/>
          <p:cNvSpPr/>
          <p:nvPr/>
        </p:nvSpPr>
        <p:spPr bwMode="auto">
          <a:xfrm>
            <a:off x="5906798" y="4003530"/>
            <a:ext cx="1626578" cy="846260"/>
          </a:xfrm>
          <a:prstGeom prst="borderCallout1">
            <a:avLst>
              <a:gd name="adj1" fmla="val 58907"/>
              <a:gd name="adj2" fmla="val -4025"/>
              <a:gd name="adj3" fmla="val 118725"/>
              <a:gd name="adj4" fmla="val -29734"/>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rPr>
              <a:t>To ignore: this tag was developed for Amtrak Trains. </a:t>
            </a:r>
            <a:r>
              <a:rPr lang="fr-FR" sz="800" dirty="0" err="1">
                <a:solidFill>
                  <a:schemeClr val="tx1"/>
                </a:solidFill>
              </a:rPr>
              <a:t>Please</a:t>
            </a:r>
            <a:r>
              <a:rPr lang="fr-FR" sz="800" dirty="0">
                <a:solidFill>
                  <a:schemeClr val="tx1"/>
                </a:solidFill>
              </a:rPr>
              <a:t> </a:t>
            </a:r>
            <a:r>
              <a:rPr lang="fr-FR" sz="800" dirty="0" err="1">
                <a:solidFill>
                  <a:schemeClr val="tx1"/>
                </a:solidFill>
              </a:rPr>
              <a:t>refer</a:t>
            </a:r>
            <a:r>
              <a:rPr lang="fr-FR" sz="800" dirty="0">
                <a:solidFill>
                  <a:schemeClr val="tx1"/>
                </a:solidFill>
              </a:rPr>
              <a:t> to Workshop #2 to know the </a:t>
            </a:r>
            <a:r>
              <a:rPr lang="fr-FR" sz="800" dirty="0" err="1">
                <a:solidFill>
                  <a:schemeClr val="tx1"/>
                </a:solidFill>
              </a:rPr>
              <a:t>available</a:t>
            </a:r>
            <a:r>
              <a:rPr lang="fr-FR" sz="800" dirty="0">
                <a:solidFill>
                  <a:schemeClr val="tx1"/>
                </a:solidFill>
              </a:rPr>
              <a:t> TOD stations</a:t>
            </a:r>
          </a:p>
        </p:txBody>
      </p:sp>
      <p:sp>
        <p:nvSpPr>
          <p:cNvPr id="20" name="Légende encadrée 1 19"/>
          <p:cNvSpPr/>
          <p:nvPr/>
        </p:nvSpPr>
        <p:spPr bwMode="auto">
          <a:xfrm>
            <a:off x="3403047" y="3603189"/>
            <a:ext cx="1619413" cy="516269"/>
          </a:xfrm>
          <a:prstGeom prst="borderCallout1">
            <a:avLst>
              <a:gd name="adj1" fmla="val 20163"/>
              <a:gd name="adj2" fmla="val 105739"/>
              <a:gd name="adj3" fmla="val 20571"/>
              <a:gd name="adj4" fmla="val 105991"/>
            </a:avLst>
          </a:prstGeom>
          <a:ln w="12700">
            <a:solidFill>
              <a:schemeClr val="accent2">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rPr>
              <a:t>Services </a:t>
            </a:r>
            <a:r>
              <a:rPr lang="fr-FR" sz="800" dirty="0" err="1">
                <a:solidFill>
                  <a:schemeClr val="tx1"/>
                </a:solidFill>
              </a:rPr>
              <a:t>available</a:t>
            </a:r>
            <a:r>
              <a:rPr lang="fr-FR" sz="800" dirty="0">
                <a:solidFill>
                  <a:schemeClr val="tx1"/>
                </a:solidFill>
              </a:rPr>
              <a:t> on </a:t>
            </a:r>
            <a:r>
              <a:rPr lang="fr-FR" sz="800" dirty="0" err="1">
                <a:solidFill>
                  <a:schemeClr val="tx1"/>
                </a:solidFill>
              </a:rPr>
              <a:t>board</a:t>
            </a:r>
            <a:r>
              <a:rPr lang="fr-FR" sz="800" dirty="0">
                <a:solidFill>
                  <a:schemeClr val="tx1"/>
                </a:solidFill>
              </a:rPr>
              <a:t>. </a:t>
            </a:r>
          </a:p>
          <a:p>
            <a:r>
              <a:rPr lang="fr-FR" sz="800" dirty="0">
                <a:solidFill>
                  <a:schemeClr val="tx1"/>
                </a:solidFill>
              </a:rPr>
              <a:t>For instance </a:t>
            </a:r>
          </a:p>
          <a:p>
            <a:r>
              <a:rPr lang="fr-FR" sz="800" dirty="0">
                <a:solidFill>
                  <a:schemeClr val="tx1"/>
                </a:solidFill>
              </a:rPr>
              <a:t>HAN = </a:t>
            </a:r>
            <a:r>
              <a:rPr lang="fr-FR" sz="800" dirty="0" err="1">
                <a:solidFill>
                  <a:schemeClr val="tx1"/>
                </a:solidFill>
              </a:rPr>
              <a:t>Wheelchair</a:t>
            </a:r>
            <a:r>
              <a:rPr lang="fr-FR" sz="800" dirty="0">
                <a:solidFill>
                  <a:schemeClr val="tx1"/>
                </a:solidFill>
              </a:rPr>
              <a:t> </a:t>
            </a:r>
            <a:r>
              <a:rPr lang="fr-FR" sz="800" dirty="0" err="1">
                <a:solidFill>
                  <a:schemeClr val="tx1"/>
                </a:solidFill>
              </a:rPr>
              <a:t>space</a:t>
            </a:r>
            <a:endParaRPr lang="fr-FR" sz="800" dirty="0">
              <a:solidFill>
                <a:schemeClr val="tx1"/>
              </a:solidFill>
            </a:endParaRPr>
          </a:p>
        </p:txBody>
      </p:sp>
      <p:pic>
        <p:nvPicPr>
          <p:cNvPr id="21" name="Picture 2" descr="C:\Users\eperrier\AppData\Local\Microsoft\Windows\Temporary Internet Files\Content.IE5\GB8RYZ3X\MC900346317[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641" y="4560210"/>
            <a:ext cx="334550" cy="268029"/>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98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normAutofit fontScale="92500"/>
          </a:bodyPr>
          <a:lstStyle/>
          <a:p>
            <a:pPr>
              <a:buClr>
                <a:srgbClr val="5F5F5F"/>
              </a:buClr>
            </a:pPr>
            <a:r>
              <a:rPr lang="en-US" dirty="0"/>
              <a:t>This document and the information thereon is the property of Rail Europe 4A and may only be used for the purpose for which it is applied</a:t>
            </a:r>
          </a:p>
          <a:p>
            <a:pPr>
              <a:buClr>
                <a:srgbClr val="5F5F5F"/>
              </a:buClr>
            </a:pPr>
            <a:endParaRPr lang="en-US" dirty="0"/>
          </a:p>
          <a:p>
            <a:pPr>
              <a:buClr>
                <a:srgbClr val="5F5F5F"/>
              </a:buClr>
            </a:pPr>
            <a:r>
              <a:rPr lang="en-US" dirty="0"/>
              <a:t>Reproduction or use of the information thereon, in whole or in part, is strictly prohibited without the express written permission of Rail Europe 4A. </a:t>
            </a:r>
          </a:p>
        </p:txBody>
      </p:sp>
      <p:sp>
        <p:nvSpPr>
          <p:cNvPr id="3" name="Espace réservé du texte 2"/>
          <p:cNvSpPr>
            <a:spLocks noGrp="1"/>
          </p:cNvSpPr>
          <p:nvPr>
            <p:ph type="body" sz="quarter" idx="14"/>
          </p:nvPr>
        </p:nvSpPr>
        <p:spPr/>
        <p:txBody>
          <a:bodyPr/>
          <a:lstStyle/>
          <a:p>
            <a:r>
              <a:rPr lang="en-US" dirty="0"/>
              <a:t>Non-Disclosure Agreement</a:t>
            </a:r>
            <a:endParaRPr lang="fr-FR" dirty="0"/>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a:t>
            </a:fld>
            <a:endParaRPr lang="en-US" dirty="0"/>
          </a:p>
        </p:txBody>
      </p:sp>
    </p:spTree>
    <p:extLst>
      <p:ext uri="{BB962C8B-B14F-4D97-AF65-F5344CB8AC3E}">
        <p14:creationId xmlns:p14="http://schemas.microsoft.com/office/powerpoint/2010/main" val="275301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02440"/>
          </a:xfrm>
        </p:spPr>
        <p:txBody>
          <a:bodyPr/>
          <a:lstStyle/>
          <a:p>
            <a:r>
              <a:rPr lang="en-US" dirty="0"/>
              <a:t>2. PTP Simple Example</a:t>
            </a:r>
          </a:p>
          <a:p>
            <a:r>
              <a:rPr lang="en-US" sz="1900" cap="none" dirty="0">
                <a:solidFill>
                  <a:schemeClr val="bg2"/>
                </a:solidFill>
              </a:rPr>
              <a:t>3) Booking Creation Request: Basic Call</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20</a:t>
            </a:fld>
            <a:endParaRPr lang="en-US" dirty="0"/>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 t="19074" r="80885" b="34417"/>
          <a:stretch/>
        </p:blipFill>
        <p:spPr bwMode="auto">
          <a:xfrm>
            <a:off x="631339" y="1471283"/>
            <a:ext cx="2033243" cy="341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643841" y="2552700"/>
            <a:ext cx="2020741" cy="446823"/>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2" name="Rectangle 11"/>
          <p:cNvSpPr/>
          <p:nvPr/>
        </p:nvSpPr>
        <p:spPr>
          <a:xfrm>
            <a:off x="3771899" y="1471282"/>
            <a:ext cx="5190259" cy="3554819"/>
          </a:xfrm>
          <a:prstGeom prst="rect">
            <a:avLst/>
          </a:prstGeom>
        </p:spPr>
        <p:txBody>
          <a:bodyPr wrap="square">
            <a:spAutoFit/>
          </a:bodyPr>
          <a:lstStyle/>
          <a:p>
            <a:r>
              <a:rPr lang="fr-FR" sz="900" dirty="0">
                <a:latin typeface="Courier New" panose="02070309020205020404" pitchFamily="49" charset="0"/>
                <a:cs typeface="Courier New" panose="02070309020205020404" pitchFamily="49" charset="0"/>
              </a:rPr>
              <a:t>&lt;</a:t>
            </a:r>
            <a:r>
              <a:rPr lang="fr-FR" sz="900" dirty="0" err="1">
                <a:latin typeface="Courier New" panose="02070309020205020404" pitchFamily="49" charset="0"/>
                <a:cs typeface="Courier New" panose="02070309020205020404" pitchFamily="49" charset="0"/>
              </a:rPr>
              <a:t>request</a:t>
            </a:r>
            <a:r>
              <a:rPr lang="fr-FR" sz="900" dirty="0">
                <a:latin typeface="Courier New" panose="02070309020205020404" pitchFamily="49" charset="0"/>
                <a:cs typeface="Courier New" panose="02070309020205020404" pitchFamily="49" charset="0"/>
              </a:rPr>
              <a:t> </a:t>
            </a:r>
            <a:r>
              <a:rPr lang="fr-FR" sz="900" dirty="0" err="1">
                <a:latin typeface="Courier New" panose="02070309020205020404" pitchFamily="49" charset="0"/>
                <a:cs typeface="Courier New" panose="02070309020205020404" pitchFamily="49" charset="0"/>
              </a:rPr>
              <a:t>serviceName</a:t>
            </a:r>
            <a:r>
              <a:rPr lang="fr-FR" sz="900" dirty="0">
                <a:latin typeface="Courier New" panose="02070309020205020404" pitchFamily="49" charset="0"/>
                <a:cs typeface="Courier New" panose="02070309020205020404" pitchFamily="49" charset="0"/>
              </a:rPr>
              <a:t>="</a:t>
            </a:r>
            <a:r>
              <a:rPr lang="fr-FR" sz="900" dirty="0" err="1">
                <a:latin typeface="Courier New" panose="02070309020205020404" pitchFamily="49" charset="0"/>
                <a:cs typeface="Courier New" panose="02070309020205020404" pitchFamily="49" charset="0"/>
              </a:rPr>
              <a:t>BookingCreation</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&lt;key&gt;Agent WS Key&lt;/key&gt;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salesDialogWithTemporaryBooking</a:t>
            </a:r>
            <a:r>
              <a:rPr lang="fr-FR" sz="900" dirty="0">
                <a:latin typeface="Courier New" panose="02070309020205020404" pitchFamily="49" charset="0"/>
                <a:cs typeface="Courier New" panose="02070309020205020404" pitchFamily="49" charset="0"/>
              </a:rPr>
              <a:t>&gt;false</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salesDialogWithTemporaryBooking</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departureDateToEurope</a:t>
            </a:r>
            <a:r>
              <a:rPr lang="fr-FR" sz="900" dirty="0">
                <a:latin typeface="Courier New" panose="02070309020205020404" pitchFamily="49" charset="0"/>
                <a:cs typeface="Courier New" panose="02070309020205020404" pitchFamily="49" charset="0"/>
              </a:rPr>
              <a:t>&gt;2013-12-11&lt;/</a:t>
            </a:r>
            <a:r>
              <a:rPr lang="fr-FR" sz="900" dirty="0" err="1">
                <a:latin typeface="Courier New" panose="02070309020205020404" pitchFamily="49" charset="0"/>
                <a:cs typeface="Courier New" panose="02070309020205020404" pitchFamily="49" charset="0"/>
              </a:rPr>
              <a:t>departureDateToEurope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ptpProducts</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bookingPTPProduct</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forwardFare</a:t>
            </a:r>
            <a:r>
              <a:rPr lang="fr-FR" sz="900" dirty="0">
                <a:latin typeface="Courier New" panose="02070309020205020404" pitchFamily="49" charset="0"/>
                <a:cs typeface="Courier New" panose="02070309020205020404" pitchFamily="49" charset="0"/>
              </a:rPr>
              <a:t>&gt;36461536.1.CH.H&lt;/</a:t>
            </a:r>
            <a:r>
              <a:rPr lang="fr-FR" sz="900" dirty="0" err="1">
                <a:latin typeface="Courier New" panose="02070309020205020404" pitchFamily="49" charset="0"/>
                <a:cs typeface="Courier New" panose="02070309020205020404" pitchFamily="49" charset="0"/>
              </a:rPr>
              <a:t>forwardFare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passengers</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passenger</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title</a:t>
            </a:r>
            <a:r>
              <a:rPr lang="fr-FR" sz="900" dirty="0">
                <a:latin typeface="Courier New" panose="02070309020205020404" pitchFamily="49" charset="0"/>
                <a:cs typeface="Courier New" panose="02070309020205020404" pitchFamily="49" charset="0"/>
              </a:rPr>
              <a:t>&gt;Mr&lt;/</a:t>
            </a:r>
            <a:r>
              <a:rPr lang="fr-FR" sz="900" dirty="0" err="1">
                <a:latin typeface="Courier New" panose="02070309020205020404" pitchFamily="49" charset="0"/>
                <a:cs typeface="Courier New" panose="02070309020205020404" pitchFamily="49" charset="0"/>
              </a:rPr>
              <a:t>title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name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firstName</a:t>
            </a:r>
            <a:r>
              <a:rPr lang="fr-FR" sz="900" dirty="0">
                <a:latin typeface="Courier New" panose="02070309020205020404" pitchFamily="49" charset="0"/>
                <a:cs typeface="Courier New" panose="02070309020205020404" pitchFamily="49" charset="0"/>
              </a:rPr>
              <a:t>&gt;Paul&lt;/</a:t>
            </a:r>
            <a:r>
              <a:rPr lang="fr-FR" sz="900" dirty="0" err="1">
                <a:latin typeface="Courier New" panose="02070309020205020404" pitchFamily="49" charset="0"/>
                <a:cs typeface="Courier New" panose="02070309020205020404" pitchFamily="49" charset="0"/>
              </a:rPr>
              <a:t>firstName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lastName</a:t>
            </a:r>
            <a:r>
              <a:rPr lang="fr-FR" sz="900" dirty="0">
                <a:latin typeface="Courier New" panose="02070309020205020404" pitchFamily="49" charset="0"/>
                <a:cs typeface="Courier New" panose="02070309020205020404" pitchFamily="49" charset="0"/>
              </a:rPr>
              <a:t>&gt;</a:t>
            </a:r>
            <a:r>
              <a:rPr lang="fr-FR" sz="900" dirty="0" err="1">
                <a:latin typeface="Courier New" panose="02070309020205020404" pitchFamily="49" charset="0"/>
                <a:cs typeface="Courier New" panose="02070309020205020404" pitchFamily="49" charset="0"/>
              </a:rPr>
              <a:t>Lenton</a:t>
            </a:r>
            <a:r>
              <a:rPr lang="fr-FR" sz="900" dirty="0">
                <a:latin typeface="Courier New" panose="02070309020205020404" pitchFamily="49" charset="0"/>
                <a:cs typeface="Courier New" panose="02070309020205020404" pitchFamily="49" charset="0"/>
              </a:rPr>
              <a:t>&lt;/</a:t>
            </a:r>
            <a:r>
              <a:rPr lang="fr-FR" sz="900" dirty="0" err="1">
                <a:latin typeface="Courier New" panose="02070309020205020404" pitchFamily="49" charset="0"/>
                <a:cs typeface="Courier New" panose="02070309020205020404" pitchFamily="49" charset="0"/>
              </a:rPr>
              <a:t>lastName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name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age</a:t>
            </a:r>
            <a:r>
              <a:rPr lang="fr-FR" sz="900" dirty="0">
                <a:latin typeface="Courier New" panose="02070309020205020404" pitchFamily="49" charset="0"/>
                <a:cs typeface="Courier New" panose="02070309020205020404" pitchFamily="49" charset="0"/>
              </a:rPr>
              <a:t>&gt;26&lt;/</a:t>
            </a:r>
            <a:r>
              <a:rPr lang="fr-FR" sz="900" dirty="0" err="1">
                <a:latin typeface="Courier New" panose="02070309020205020404" pitchFamily="49" charset="0"/>
                <a:cs typeface="Courier New" panose="02070309020205020404" pitchFamily="49" charset="0"/>
              </a:rPr>
              <a:t>age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gender</a:t>
            </a:r>
            <a:r>
              <a:rPr lang="fr-FR" sz="900" dirty="0">
                <a:latin typeface="Courier New" panose="02070309020205020404" pitchFamily="49" charset="0"/>
                <a:cs typeface="Courier New" panose="02070309020205020404" pitchFamily="49" charset="0"/>
              </a:rPr>
              <a:t>&gt;male&lt;/</a:t>
            </a:r>
            <a:r>
              <a:rPr lang="fr-FR" sz="900" dirty="0" err="1">
                <a:latin typeface="Courier New" panose="02070309020205020404" pitchFamily="49" charset="0"/>
                <a:cs typeface="Courier New" panose="02070309020205020404" pitchFamily="49" charset="0"/>
              </a:rPr>
              <a:t>gender</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&lt;type&gt;</a:t>
            </a:r>
            <a:r>
              <a:rPr lang="fr-FR" sz="900" dirty="0" err="1">
                <a:latin typeface="Courier New" panose="02070309020205020404" pitchFamily="49" charset="0"/>
                <a:cs typeface="Courier New" panose="02070309020205020404" pitchFamily="49" charset="0"/>
              </a:rPr>
              <a:t>adult</a:t>
            </a:r>
            <a:r>
              <a:rPr lang="fr-FR" sz="900" dirty="0">
                <a:latin typeface="Courier New" panose="02070309020205020404" pitchFamily="49" charset="0"/>
                <a:cs typeface="Courier New" panose="02070309020205020404" pitchFamily="49" charset="0"/>
              </a:rPr>
              <a:t>&lt;/type&gt;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countryOfResidence</a:t>
            </a:r>
            <a:r>
              <a:rPr lang="fr-FR" sz="900" dirty="0">
                <a:latin typeface="Courier New" panose="02070309020205020404" pitchFamily="49" charset="0"/>
                <a:cs typeface="Courier New" panose="02070309020205020404" pitchFamily="49" charset="0"/>
              </a:rPr>
              <a:t>&gt;USA&lt;/</a:t>
            </a:r>
            <a:r>
              <a:rPr lang="fr-FR" sz="900" dirty="0" err="1">
                <a:latin typeface="Courier New" panose="02070309020205020404" pitchFamily="49" charset="0"/>
                <a:cs typeface="Courier New" panose="02070309020205020404" pitchFamily="49" charset="0"/>
              </a:rPr>
              <a:t>countryOfResidence</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passenger</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passengers</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bookingPTPProduct</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a:t>
            </a:r>
            <a:r>
              <a:rPr lang="fr-FR" sz="900" dirty="0" err="1">
                <a:latin typeface="Courier New" panose="02070309020205020404" pitchFamily="49" charset="0"/>
                <a:cs typeface="Courier New" panose="02070309020205020404" pitchFamily="49" charset="0"/>
              </a:rPr>
              <a:t>ptpProducts</a:t>
            </a:r>
            <a:r>
              <a:rPr lang="fr-FR" sz="900" dirty="0">
                <a:latin typeface="Courier New" panose="02070309020205020404" pitchFamily="49" charset="0"/>
                <a:cs typeface="Courier New" panose="02070309020205020404" pitchFamily="49" charset="0"/>
              </a:rPr>
              <a:t>&gt;</a:t>
            </a:r>
          </a:p>
          <a:p>
            <a:r>
              <a:rPr lang="fr-FR" sz="900" dirty="0">
                <a:latin typeface="Courier New" panose="02070309020205020404" pitchFamily="49" charset="0"/>
                <a:cs typeface="Courier New" panose="02070309020205020404" pitchFamily="49" charset="0"/>
              </a:rPr>
              <a:t>  &lt;email&gt;email@abc.com&lt;/email&gt;</a:t>
            </a:r>
          </a:p>
          <a:p>
            <a:r>
              <a:rPr lang="fr-FR" sz="900" dirty="0">
                <a:latin typeface="Courier New" panose="02070309020205020404" pitchFamily="49" charset="0"/>
                <a:cs typeface="Courier New" panose="02070309020205020404" pitchFamily="49" charset="0"/>
              </a:rPr>
              <a:t>&lt;/</a:t>
            </a:r>
            <a:r>
              <a:rPr lang="fr-FR" sz="900" dirty="0" err="1">
                <a:latin typeface="Courier New" panose="02070309020205020404" pitchFamily="49" charset="0"/>
                <a:cs typeface="Courier New" panose="02070309020205020404" pitchFamily="49" charset="0"/>
              </a:rPr>
              <a:t>request</a:t>
            </a:r>
            <a:r>
              <a:rPr lang="fr-FR" sz="900" dirty="0">
                <a:latin typeface="Courier New" panose="02070309020205020404" pitchFamily="49" charset="0"/>
                <a:cs typeface="Courier New" panose="02070309020205020404" pitchFamily="49" charset="0"/>
              </a:rPr>
              <a:t>&gt;</a:t>
            </a:r>
          </a:p>
        </p:txBody>
      </p:sp>
      <p:sp>
        <p:nvSpPr>
          <p:cNvPr id="14" name="Rectangle 13"/>
          <p:cNvSpPr/>
          <p:nvPr/>
        </p:nvSpPr>
        <p:spPr bwMode="auto">
          <a:xfrm>
            <a:off x="972394" y="2669486"/>
            <a:ext cx="324036" cy="15380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39440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02440"/>
          </a:xfrm>
        </p:spPr>
        <p:txBody>
          <a:bodyPr/>
          <a:lstStyle/>
          <a:p>
            <a:r>
              <a:rPr lang="en-US" dirty="0"/>
              <a:t>2. PTP Simple Example</a:t>
            </a:r>
          </a:p>
          <a:p>
            <a:r>
              <a:rPr lang="en-US" sz="1900" cap="none" dirty="0">
                <a:solidFill>
                  <a:schemeClr val="bg2"/>
                </a:solidFill>
              </a:rPr>
              <a:t>3) Booking Creation Request: Mandatory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21</a:t>
            </a:fld>
            <a:endParaRPr lang="en-US" dirty="0"/>
          </a:p>
        </p:txBody>
      </p:sp>
      <p:sp>
        <p:nvSpPr>
          <p:cNvPr id="8" name="Rectangle 7"/>
          <p:cNvSpPr/>
          <p:nvPr/>
        </p:nvSpPr>
        <p:spPr>
          <a:xfrm>
            <a:off x="2451096" y="1359436"/>
            <a:ext cx="4770582" cy="3785652"/>
          </a:xfrm>
          <a:prstGeom prst="rect">
            <a:avLst/>
          </a:prstGeom>
        </p:spPr>
        <p:txBody>
          <a:bodyPr wrap="square">
            <a:spAutoFit/>
          </a:bodyPr>
          <a:lstStyle/>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request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serviceName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BookingCreation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&lt;key&gt;Agent WS Key&lt;/key&gt;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salesDialogWithTemporaryBooking</a:t>
            </a:r>
            <a:r>
              <a:rPr lang="fr-FR" sz="1000" dirty="0">
                <a:latin typeface="Courier New" panose="02070309020205020404" pitchFamily="49" charset="0"/>
                <a:cs typeface="Courier New" panose="02070309020205020404" pitchFamily="49" charset="0"/>
              </a:rPr>
              <a:t>&gt;false</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salesDialogWithTemporaryBooking</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departureDateToEurope</a:t>
            </a:r>
            <a:r>
              <a:rPr lang="fr-FR" sz="1000" dirty="0">
                <a:latin typeface="Courier New" panose="02070309020205020404" pitchFamily="49" charset="0"/>
                <a:cs typeface="Courier New" panose="02070309020205020404" pitchFamily="49" charset="0"/>
              </a:rPr>
              <a:t>&gt;2013-12-17&lt;/</a:t>
            </a:r>
            <a:r>
              <a:rPr lang="fr-FR" sz="1000" dirty="0" err="1">
                <a:latin typeface="Courier New" panose="02070309020205020404" pitchFamily="49" charset="0"/>
                <a:cs typeface="Courier New" panose="02070309020205020404" pitchFamily="49" charset="0"/>
              </a:rPr>
              <a:t>departureDateToEurope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ptpProducts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bookingPTPProduct</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a:t>
            </a:r>
            <a:r>
              <a:rPr lang="fr-FR" sz="1000" b="1" dirty="0">
                <a:solidFill>
                  <a:srgbClr val="FF0000"/>
                </a:solidFill>
                <a:latin typeface="Courier New" panose="02070309020205020404" pitchFamily="49" charset="0"/>
                <a:cs typeface="Courier New" panose="02070309020205020404" pitchFamily="49" charset="0"/>
              </a:rPr>
              <a:t>&lt;</a:t>
            </a:r>
            <a:r>
              <a:rPr lang="fr-FR" sz="1000" b="1" dirty="0" err="1">
                <a:solidFill>
                  <a:srgbClr val="FF0000"/>
                </a:solidFill>
                <a:latin typeface="Courier New" panose="02070309020205020404" pitchFamily="49" charset="0"/>
                <a:cs typeface="Courier New" panose="02070309020205020404" pitchFamily="49" charset="0"/>
              </a:rPr>
              <a:t>forwardFare</a:t>
            </a:r>
            <a:r>
              <a:rPr lang="fr-FR" sz="1000" b="1" dirty="0">
                <a:solidFill>
                  <a:srgbClr val="FF0000"/>
                </a:solidFill>
                <a:latin typeface="Courier New" panose="02070309020205020404" pitchFamily="49" charset="0"/>
                <a:cs typeface="Courier New" panose="02070309020205020404" pitchFamily="49" charset="0"/>
              </a:rPr>
              <a:t>&gt;36461536.1.CH.H&lt;/</a:t>
            </a:r>
            <a:r>
              <a:rPr lang="fr-FR" sz="1000" b="1" dirty="0" err="1">
                <a:solidFill>
                  <a:srgbClr val="FF0000"/>
                </a:solidFill>
                <a:latin typeface="Courier New" panose="02070309020205020404" pitchFamily="49" charset="0"/>
                <a:cs typeface="Courier New" panose="02070309020205020404" pitchFamily="49" charset="0"/>
              </a:rPr>
              <a:t>forwardFare</a:t>
            </a:r>
            <a:r>
              <a:rPr lang="fr-FR" sz="1000" b="1" dirty="0">
                <a:solidFill>
                  <a:srgbClr val="FF0000"/>
                </a:solidFill>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passengers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passenger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&gt;Mr&lt;/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firstName</a:t>
            </a:r>
            <a:r>
              <a:rPr lang="fr-FR" sz="1000" dirty="0">
                <a:latin typeface="Courier New" panose="02070309020205020404" pitchFamily="49" charset="0"/>
                <a:cs typeface="Courier New" panose="02070309020205020404" pitchFamily="49" charset="0"/>
              </a:rPr>
              <a:t>&gt;Paul&lt;/</a:t>
            </a:r>
            <a:r>
              <a:rPr lang="fr-FR" sz="1000" dirty="0" err="1">
                <a:latin typeface="Courier New" panose="02070309020205020404" pitchFamily="49" charset="0"/>
                <a:cs typeface="Courier New" panose="02070309020205020404" pitchFamily="49" charset="0"/>
              </a:rPr>
              <a:t>firstName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lastName</a:t>
            </a:r>
            <a:r>
              <a:rPr lang="fr-FR" sz="1000" dirty="0">
                <a:latin typeface="Courier New" panose="02070309020205020404" pitchFamily="49" charset="0"/>
                <a:cs typeface="Courier New" panose="02070309020205020404" pitchFamily="49" charset="0"/>
              </a:rPr>
              <a:t>&gt;</a:t>
            </a:r>
            <a:r>
              <a:rPr lang="fr-FR" sz="1000" dirty="0" err="1">
                <a:latin typeface="Courier New" panose="02070309020205020404" pitchFamily="49" charset="0"/>
                <a:cs typeface="Courier New" panose="02070309020205020404" pitchFamily="49" charset="0"/>
              </a:rPr>
              <a:t>Lenton</a:t>
            </a:r>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lastName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age</a:t>
            </a:r>
            <a:r>
              <a:rPr lang="fr-FR" sz="1000" dirty="0">
                <a:latin typeface="Courier New" panose="02070309020205020404" pitchFamily="49" charset="0"/>
                <a:cs typeface="Courier New" panose="02070309020205020404" pitchFamily="49" charset="0"/>
              </a:rPr>
              <a:t>&gt;26&lt;/</a:t>
            </a:r>
            <a:r>
              <a:rPr lang="fr-FR" sz="1000" dirty="0" err="1">
                <a:latin typeface="Courier New" panose="02070309020205020404" pitchFamily="49" charset="0"/>
                <a:cs typeface="Courier New" panose="02070309020205020404" pitchFamily="49" charset="0"/>
              </a:rPr>
              <a:t>age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gender</a:t>
            </a:r>
            <a:r>
              <a:rPr lang="fr-FR" sz="1000" dirty="0">
                <a:latin typeface="Courier New" panose="02070309020205020404" pitchFamily="49" charset="0"/>
                <a:cs typeface="Courier New" panose="02070309020205020404" pitchFamily="49" charset="0"/>
              </a:rPr>
              <a:t>&gt;male&lt;/</a:t>
            </a:r>
            <a:r>
              <a:rPr lang="fr-FR" sz="1000" dirty="0" err="1">
                <a:latin typeface="Courier New" panose="02070309020205020404" pitchFamily="49" charset="0"/>
                <a:cs typeface="Courier New" panose="02070309020205020404" pitchFamily="49" charset="0"/>
              </a:rPr>
              <a:t>gender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&lt;type&gt;</a:t>
            </a:r>
            <a:r>
              <a:rPr lang="fr-FR" sz="1000" dirty="0" err="1">
                <a:latin typeface="Courier New" panose="02070309020205020404" pitchFamily="49" charset="0"/>
                <a:cs typeface="Courier New" panose="02070309020205020404" pitchFamily="49" charset="0"/>
              </a:rPr>
              <a:t>adult</a:t>
            </a:r>
            <a:r>
              <a:rPr lang="fr-FR" sz="1000" dirty="0">
                <a:latin typeface="Courier New" panose="02070309020205020404" pitchFamily="49" charset="0"/>
                <a:cs typeface="Courier New" panose="02070309020205020404" pitchFamily="49" charset="0"/>
              </a:rPr>
              <a:t>&lt;/type&gt;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countryOfResidence</a:t>
            </a:r>
            <a:r>
              <a:rPr lang="fr-FR" sz="1000" dirty="0">
                <a:latin typeface="Courier New" panose="02070309020205020404" pitchFamily="49" charset="0"/>
                <a:cs typeface="Courier New" panose="02070309020205020404" pitchFamily="49" charset="0"/>
              </a:rPr>
              <a:t>&gt;USA&lt;/</a:t>
            </a:r>
            <a:r>
              <a:rPr lang="fr-FR" sz="1000" dirty="0" err="1">
                <a:latin typeface="Courier New" panose="02070309020205020404" pitchFamily="49" charset="0"/>
                <a:cs typeface="Courier New" panose="02070309020205020404" pitchFamily="49" charset="0"/>
              </a:rPr>
              <a:t>countryOfResidence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passenger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passengers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bookingPTPProduct</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ptpProducts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request</a:t>
            </a:r>
            <a:r>
              <a:rPr lang="fr-FR" sz="1000" dirty="0">
                <a:latin typeface="Courier New" panose="02070309020205020404" pitchFamily="49" charset="0"/>
                <a:cs typeface="Courier New" panose="02070309020205020404" pitchFamily="49" charset="0"/>
              </a:rPr>
              <a:t>&gt;</a:t>
            </a:r>
          </a:p>
        </p:txBody>
      </p:sp>
      <p:sp>
        <p:nvSpPr>
          <p:cNvPr id="9" name="Légende encadrée 1 11"/>
          <p:cNvSpPr/>
          <p:nvPr/>
        </p:nvSpPr>
        <p:spPr bwMode="auto">
          <a:xfrm>
            <a:off x="623501" y="1665722"/>
            <a:ext cx="1474520" cy="326009"/>
          </a:xfrm>
          <a:prstGeom prst="borderCallout1">
            <a:avLst>
              <a:gd name="adj1" fmla="val 58605"/>
              <a:gd name="adj2" fmla="val 103060"/>
              <a:gd name="adj3" fmla="val 74334"/>
              <a:gd name="adj4" fmla="val 140011"/>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chemeClr val="accent2"/>
                </a:solidFill>
                <a:latin typeface="+mj-lt"/>
              </a:rPr>
              <a:t>Allow temporary booking. </a:t>
            </a:r>
          </a:p>
          <a:p>
            <a:pPr lvl="0"/>
            <a:r>
              <a:rPr lang="en-US" sz="800" b="1" dirty="0">
                <a:solidFill>
                  <a:srgbClr val="000000"/>
                </a:solidFill>
                <a:latin typeface="+mj-lt"/>
              </a:rPr>
              <a:t>Set it to false</a:t>
            </a:r>
            <a:endParaRPr kumimoji="0" lang="fr-FR" sz="800" b="1" i="0" u="none" strike="noStrike" cap="none" normalizeH="0" baseline="0" dirty="0">
              <a:ln>
                <a:noFill/>
              </a:ln>
              <a:solidFill>
                <a:schemeClr val="tx1"/>
              </a:solidFill>
              <a:effectLst/>
              <a:latin typeface="+mj-lt"/>
              <a:ea typeface="ヒラギノ角ゴ Pro W3" pitchFamily="1" charset="-128"/>
            </a:endParaRPr>
          </a:p>
        </p:txBody>
      </p:sp>
      <p:sp>
        <p:nvSpPr>
          <p:cNvPr id="13" name="Légende encadrée 1 12"/>
          <p:cNvSpPr/>
          <p:nvPr/>
        </p:nvSpPr>
        <p:spPr bwMode="auto">
          <a:xfrm>
            <a:off x="6595838" y="1424658"/>
            <a:ext cx="2186280" cy="342660"/>
          </a:xfrm>
          <a:prstGeom prst="borderCallout1">
            <a:avLst>
              <a:gd name="adj1" fmla="val 69363"/>
              <a:gd name="adj2" fmla="val -5199"/>
              <a:gd name="adj3" fmla="val 159216"/>
              <a:gd name="adj4" fmla="val -34826"/>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chemeClr val="accent2"/>
                </a:solidFill>
                <a:latin typeface="+mj-lt"/>
              </a:rPr>
              <a:t>Departure date from the home country</a:t>
            </a:r>
          </a:p>
          <a:p>
            <a:pPr lvl="0"/>
            <a:r>
              <a:rPr lang="en-US" sz="800" dirty="0">
                <a:solidFill>
                  <a:srgbClr val="000000"/>
                </a:solidFill>
                <a:latin typeface="+mj-lt"/>
              </a:rPr>
              <a:t>Format YYYY-MM-DD</a:t>
            </a:r>
            <a:endParaRPr kumimoji="0" lang="fr-FR" sz="800" b="0" i="0" u="none" strike="noStrike" cap="none" normalizeH="0" baseline="0" dirty="0">
              <a:ln>
                <a:noFill/>
              </a:ln>
              <a:solidFill>
                <a:schemeClr val="tx1"/>
              </a:solidFill>
              <a:effectLst/>
              <a:latin typeface="+mj-lt"/>
              <a:ea typeface="ヒラギノ角ゴ Pro W3" pitchFamily="1" charset="-128"/>
            </a:endParaRPr>
          </a:p>
        </p:txBody>
      </p:sp>
      <p:sp>
        <p:nvSpPr>
          <p:cNvPr id="15" name="Légende encadrée 1 13"/>
          <p:cNvSpPr/>
          <p:nvPr/>
        </p:nvSpPr>
        <p:spPr bwMode="auto">
          <a:xfrm>
            <a:off x="623501" y="2449930"/>
            <a:ext cx="1906575" cy="245650"/>
          </a:xfrm>
          <a:prstGeom prst="borderCallout1">
            <a:avLst>
              <a:gd name="adj1" fmla="val 43284"/>
              <a:gd name="adj2" fmla="val 121724"/>
              <a:gd name="adj3" fmla="val 38285"/>
              <a:gd name="adj4" fmla="val 100381"/>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err="1">
                <a:solidFill>
                  <a:schemeClr val="accent2"/>
                </a:solidFill>
                <a:latin typeface="+mj-lt"/>
                <a:ea typeface="ヒラギノ角ゴ Pro W3" pitchFamily="1" charset="-128"/>
              </a:rPr>
              <a:t>Fo</a:t>
            </a:r>
            <a:r>
              <a:rPr kumimoji="0" lang="fr-FR" sz="800" b="0" i="0" u="none" strike="noStrike" cap="none" normalizeH="0" baseline="0" dirty="0" err="1">
                <a:ln>
                  <a:noFill/>
                </a:ln>
                <a:solidFill>
                  <a:schemeClr val="accent2"/>
                </a:solidFill>
                <a:effectLst/>
                <a:latin typeface="+mj-lt"/>
                <a:ea typeface="ヒラギノ角ゴ Pro W3" pitchFamily="1" charset="-128"/>
              </a:rPr>
              <a:t>rward</a:t>
            </a:r>
            <a:r>
              <a:rPr kumimoji="0" lang="fr-FR" sz="800" b="0" i="0" u="none" strike="noStrike" cap="none" normalizeH="0" baseline="0" dirty="0">
                <a:ln>
                  <a:noFill/>
                </a:ln>
                <a:solidFill>
                  <a:schemeClr val="accent2"/>
                </a:solidFill>
                <a:effectLst/>
                <a:latin typeface="+mj-lt"/>
                <a:ea typeface="ヒラギノ角ゴ Pro W3" pitchFamily="1" charset="-128"/>
              </a:rPr>
              <a:t> </a:t>
            </a:r>
            <a:r>
              <a:rPr kumimoji="0" lang="fr-FR" sz="800" b="0" i="0" u="none" strike="noStrike" cap="none" normalizeH="0" baseline="0" dirty="0" err="1">
                <a:ln>
                  <a:noFill/>
                </a:ln>
                <a:solidFill>
                  <a:schemeClr val="accent2"/>
                </a:solidFill>
                <a:effectLst/>
                <a:latin typeface="+mj-lt"/>
                <a:ea typeface="ヒラギノ角ゴ Pro W3" pitchFamily="1" charset="-128"/>
              </a:rPr>
              <a:t>fare</a:t>
            </a:r>
            <a:r>
              <a:rPr lang="fr-FR" sz="800" dirty="0">
                <a:solidFill>
                  <a:schemeClr val="accent2"/>
                </a:solidFill>
                <a:latin typeface="+mj-lt"/>
                <a:ea typeface="ヒラギノ角ゴ Pro W3" pitchFamily="1" charset="-128"/>
              </a:rPr>
              <a:t> </a:t>
            </a:r>
            <a:r>
              <a:rPr lang="fr-FR" sz="800" dirty="0" err="1">
                <a:solidFill>
                  <a:schemeClr val="accent2"/>
                </a:solidFill>
                <a:latin typeface="+mj-lt"/>
                <a:ea typeface="ヒラギノ角ゴ Pro W3" pitchFamily="1" charset="-128"/>
              </a:rPr>
              <a:t>from</a:t>
            </a:r>
            <a:r>
              <a:rPr lang="fr-FR" sz="800" dirty="0">
                <a:solidFill>
                  <a:schemeClr val="accent2"/>
                </a:solidFill>
                <a:latin typeface="+mj-lt"/>
                <a:ea typeface="ヒラギノ角ゴ Pro W3" pitchFamily="1" charset="-128"/>
              </a:rPr>
              <a:t> BPCP </a:t>
            </a:r>
            <a:r>
              <a:rPr lang="fr-FR" sz="800" dirty="0" err="1">
                <a:solidFill>
                  <a:schemeClr val="accent2"/>
                </a:solidFill>
                <a:latin typeface="+mj-lt"/>
                <a:ea typeface="ヒラギノ角ゴ Pro W3" pitchFamily="1" charset="-128"/>
              </a:rPr>
              <a:t>results</a:t>
            </a:r>
            <a:endParaRPr kumimoji="0" lang="fr-FR" sz="800" b="0" i="0" u="none" strike="noStrike" cap="none" normalizeH="0" baseline="0" dirty="0">
              <a:ln>
                <a:noFill/>
              </a:ln>
              <a:solidFill>
                <a:schemeClr val="tx1"/>
              </a:solidFill>
              <a:effectLst/>
              <a:latin typeface="+mj-lt"/>
              <a:ea typeface="ヒラギノ角ゴ Pro W3" pitchFamily="1" charset="-128"/>
            </a:endParaRPr>
          </a:p>
        </p:txBody>
      </p:sp>
      <p:sp>
        <p:nvSpPr>
          <p:cNvPr id="16" name="Accolade fermante 15"/>
          <p:cNvSpPr/>
          <p:nvPr/>
        </p:nvSpPr>
        <p:spPr bwMode="auto">
          <a:xfrm>
            <a:off x="6530727" y="2695580"/>
            <a:ext cx="372139" cy="1882334"/>
          </a:xfrm>
          <a:prstGeom prst="rightBrace">
            <a:avLst>
              <a:gd name="adj1" fmla="val 27303"/>
              <a:gd name="adj2" fmla="val 47004"/>
            </a:avLst>
          </a:prstGeom>
          <a:ln w="12700">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solidFill>
                <a:schemeClr val="tx1"/>
              </a:solidFill>
              <a:effectLst/>
              <a:latin typeface="Arial" charset="0"/>
              <a:ea typeface="ヒラギノ角ゴ Pro W3" pitchFamily="1" charset="-128"/>
            </a:endParaRPr>
          </a:p>
        </p:txBody>
      </p:sp>
      <p:sp>
        <p:nvSpPr>
          <p:cNvPr id="17" name="Rectangle 16"/>
          <p:cNvSpPr/>
          <p:nvPr/>
        </p:nvSpPr>
        <p:spPr bwMode="auto">
          <a:xfrm>
            <a:off x="6999278" y="2645861"/>
            <a:ext cx="1782840" cy="2105528"/>
          </a:xfrm>
          <a:prstGeom prst="rect">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800" dirty="0" err="1">
                <a:solidFill>
                  <a:schemeClr val="accent2"/>
                </a:solidFill>
                <a:latin typeface="+mj-lt"/>
                <a:ea typeface="ヒラギノ角ゴ Pro W3" pitchFamily="1" charset="-128"/>
              </a:rPr>
              <a:t>Passenger</a:t>
            </a:r>
            <a:r>
              <a:rPr lang="fr-FR" sz="800" dirty="0">
                <a:solidFill>
                  <a:schemeClr val="accent2"/>
                </a:solidFill>
                <a:latin typeface="+mj-lt"/>
                <a:ea typeface="ヒラギノ角ゴ Pro W3" pitchFamily="1" charset="-128"/>
              </a:rPr>
              <a:t> information</a:t>
            </a:r>
          </a:p>
          <a:p>
            <a:pPr marL="171450" indent="-171450" eaLnBrk="0" hangingPunct="0">
              <a:buFont typeface="Arial" panose="020B0604020202020204" pitchFamily="34" charset="0"/>
              <a:buChar char="•"/>
            </a:pPr>
            <a:r>
              <a:rPr kumimoji="0" lang="fr-FR" sz="800" b="0" i="0" u="none" strike="noStrike" cap="none" normalizeH="0" baseline="0" dirty="0">
                <a:ln>
                  <a:noFill/>
                </a:ln>
                <a:solidFill>
                  <a:schemeClr val="tx1"/>
                </a:solidFill>
                <a:effectLst/>
                <a:latin typeface="+mj-lt"/>
                <a:ea typeface="ヒラギノ角ゴ Pro W3" pitchFamily="1" charset="-128"/>
              </a:rPr>
              <a:t>Title</a:t>
            </a:r>
            <a:r>
              <a:rPr lang="fr-FR" sz="800" dirty="0">
                <a:solidFill>
                  <a:schemeClr val="tx1"/>
                </a:solidFill>
                <a:latin typeface="+mj-lt"/>
                <a:ea typeface="ヒラギノ角ゴ Pro W3" pitchFamily="1" charset="-128"/>
              </a:rPr>
              <a:t>: </a:t>
            </a:r>
            <a:r>
              <a:rPr lang="fr-FR" altLang="zh-CN" sz="800" dirty="0">
                <a:solidFill>
                  <a:schemeClr val="tx1"/>
                </a:solidFill>
                <a:latin typeface="+mj-lt"/>
                <a:ea typeface="ヒラギノ角ゴ Pro W3" pitchFamily="1" charset="-128"/>
              </a:rPr>
              <a:t>Mr, Ms</a:t>
            </a:r>
            <a:endParaRPr lang="fr-FR" sz="800" dirty="0">
              <a:solidFill>
                <a:schemeClr val="tx1"/>
              </a:solidFill>
              <a:latin typeface="+mj-lt"/>
              <a:ea typeface="ヒラギノ角ゴ Pro W3" pitchFamily="1" charset="-128"/>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800" b="0" i="0" u="none" strike="noStrike" cap="none" normalizeH="0" baseline="0" dirty="0" err="1">
                <a:ln>
                  <a:noFill/>
                </a:ln>
                <a:solidFill>
                  <a:schemeClr val="tx1"/>
                </a:solidFill>
                <a:effectLst/>
                <a:latin typeface="+mj-lt"/>
                <a:ea typeface="ヒラギノ角ゴ Pro W3" pitchFamily="1" charset="-128"/>
              </a:rPr>
              <a:t>Firstname</a:t>
            </a:r>
            <a:endParaRPr kumimoji="0" lang="fr-FR" sz="800" b="0" i="0" u="none" strike="noStrike" cap="none" normalizeH="0" baseline="0" dirty="0">
              <a:ln>
                <a:noFill/>
              </a:ln>
              <a:solidFill>
                <a:schemeClr val="tx1"/>
              </a:solidFill>
              <a:effectLst/>
              <a:latin typeface="+mj-lt"/>
              <a:ea typeface="ヒラギノ角ゴ Pro W3" pitchFamily="1" charset="-128"/>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sz="800" b="0" i="0" u="none" strike="noStrike" cap="none" normalizeH="0" baseline="0" dirty="0" err="1">
                <a:ln>
                  <a:noFill/>
                </a:ln>
                <a:solidFill>
                  <a:schemeClr val="tx1"/>
                </a:solidFill>
                <a:effectLst/>
                <a:latin typeface="+mj-lt"/>
                <a:ea typeface="ヒラギノ角ゴ Pro W3" pitchFamily="1" charset="-128"/>
              </a:rPr>
              <a:t>Lastname</a:t>
            </a:r>
            <a:endParaRPr kumimoji="0" lang="fr-FR" sz="800" b="0" i="0" u="none" strike="noStrike" cap="none" normalizeH="0" baseline="0" dirty="0">
              <a:ln>
                <a:noFill/>
              </a:ln>
              <a:solidFill>
                <a:schemeClr val="tx1"/>
              </a:solidFill>
              <a:effectLst/>
              <a:latin typeface="+mj-lt"/>
              <a:ea typeface="ヒラギノ角ゴ Pro W3" pitchFamily="1" charset="-128"/>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sz="800" dirty="0">
                <a:solidFill>
                  <a:schemeClr val="tx1"/>
                </a:solidFill>
                <a:latin typeface="+mj-lt"/>
                <a:ea typeface="ヒラギノ角ゴ Pro W3" pitchFamily="1" charset="-128"/>
              </a:rPr>
              <a:t>A</a:t>
            </a:r>
            <a:r>
              <a:rPr kumimoji="0" lang="fr-FR" sz="800" b="0" i="0" u="none" strike="noStrike" cap="none" normalizeH="0" baseline="0" dirty="0">
                <a:ln>
                  <a:noFill/>
                </a:ln>
                <a:solidFill>
                  <a:schemeClr val="tx1"/>
                </a:solidFill>
                <a:effectLst/>
                <a:latin typeface="+mj-lt"/>
                <a:ea typeface="ヒラギノ角ゴ Pro W3" pitchFamily="1" charset="-128"/>
              </a:rPr>
              <a:t>ge: </a:t>
            </a:r>
            <a:r>
              <a:rPr lang="fr-FR" sz="800" dirty="0">
                <a:solidFill>
                  <a:schemeClr val="tx1"/>
                </a:solidFill>
                <a:latin typeface="+mj-lt"/>
                <a:ea typeface="ヒラギノ角ゴ Pro W3" pitchFamily="1" charset="-128"/>
              </a:rPr>
              <a:t>1-999</a:t>
            </a:r>
          </a:p>
          <a:p>
            <a:pPr marL="171450" indent="-171450" eaLnBrk="0" hangingPunct="0">
              <a:buFont typeface="Arial" panose="020B0604020202020204" pitchFamily="34" charset="0"/>
              <a:buChar char="•"/>
            </a:pPr>
            <a:r>
              <a:rPr lang="fr-FR" sz="800" dirty="0">
                <a:solidFill>
                  <a:schemeClr val="tx1"/>
                </a:solidFill>
                <a:latin typeface="+mj-lt"/>
                <a:ea typeface="ヒラギノ角ゴ Pro W3" pitchFamily="1" charset="-128"/>
              </a:rPr>
              <a:t>Gender: </a:t>
            </a:r>
            <a:r>
              <a:rPr lang="fr-FR" altLang="zh-CN" sz="800" dirty="0">
                <a:solidFill>
                  <a:schemeClr val="tx1"/>
                </a:solidFill>
                <a:latin typeface="+mj-lt"/>
                <a:ea typeface="ヒラギノ角ゴ Pro W3" pitchFamily="1" charset="-128"/>
              </a:rPr>
              <a:t>MALE FEMALE</a:t>
            </a:r>
            <a:endParaRPr lang="fr-FR" sz="800" dirty="0">
              <a:solidFill>
                <a:schemeClr val="tx1"/>
              </a:solidFill>
              <a:latin typeface="+mj-lt"/>
              <a:ea typeface="ヒラギノ角ゴ Pro W3" pitchFamily="1" charset="-128"/>
            </a:endParaRPr>
          </a:p>
          <a:p>
            <a:pPr marL="171450" indent="-171450" eaLnBrk="0" hangingPunct="0">
              <a:buFont typeface="Arial" panose="020B0604020202020204" pitchFamily="34" charset="0"/>
              <a:buChar char="•"/>
            </a:pPr>
            <a:r>
              <a:rPr kumimoji="0" lang="fr-FR" sz="800" b="0" i="0" u="none" strike="noStrike" cap="none" normalizeH="0" baseline="0" dirty="0">
                <a:ln>
                  <a:noFill/>
                </a:ln>
                <a:solidFill>
                  <a:schemeClr val="tx1"/>
                </a:solidFill>
                <a:effectLst/>
                <a:latin typeface="+mj-lt"/>
                <a:ea typeface="ヒラギノ角ゴ Pro W3" pitchFamily="1" charset="-128"/>
              </a:rPr>
              <a:t>Type: </a:t>
            </a:r>
            <a:r>
              <a:rPr lang="fr-FR" altLang="zh-CN" sz="800" dirty="0">
                <a:solidFill>
                  <a:schemeClr val="tx1"/>
                </a:solidFill>
                <a:latin typeface="+mj-lt"/>
                <a:ea typeface="ヒラギノ角ゴ Pro W3" pitchFamily="1" charset="-128"/>
              </a:rPr>
              <a:t>ADULT YOUTH SENIOR CHILD</a:t>
            </a:r>
            <a:endParaRPr lang="fr-FR" sz="800" dirty="0">
              <a:solidFill>
                <a:schemeClr val="tx1"/>
              </a:solidFill>
              <a:latin typeface="+mj-lt"/>
              <a:ea typeface="ヒラギノ角ゴ Pro W3" pitchFamily="1" charset="-128"/>
            </a:endParaRPr>
          </a:p>
          <a:p>
            <a:pPr marL="171450" marR="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sz="800" dirty="0">
                <a:solidFill>
                  <a:schemeClr val="tx1"/>
                </a:solidFill>
                <a:latin typeface="+mj-lt"/>
                <a:ea typeface="ヒラギノ角ゴ Pro W3" pitchFamily="1" charset="-128"/>
              </a:rPr>
              <a:t>C</a:t>
            </a:r>
            <a:r>
              <a:rPr kumimoji="0" lang="fr-FR" sz="800" b="0" i="0" u="none" strike="noStrike" cap="none" normalizeH="0" dirty="0">
                <a:ln>
                  <a:noFill/>
                </a:ln>
                <a:solidFill>
                  <a:schemeClr val="tx1"/>
                </a:solidFill>
                <a:effectLst/>
                <a:latin typeface="+mj-lt"/>
                <a:ea typeface="ヒラギノ角ゴ Pro W3" pitchFamily="1" charset="-128"/>
              </a:rPr>
              <a:t>ountry of </a:t>
            </a:r>
            <a:r>
              <a:rPr kumimoji="0" lang="fr-FR" sz="800" b="0" i="0" u="none" strike="noStrike" cap="none" normalizeH="0" dirty="0" err="1">
                <a:ln>
                  <a:noFill/>
                </a:ln>
                <a:solidFill>
                  <a:schemeClr val="tx1"/>
                </a:solidFill>
                <a:effectLst/>
                <a:latin typeface="+mj-lt"/>
                <a:ea typeface="ヒラギノ角ゴ Pro W3" pitchFamily="1" charset="-128"/>
              </a:rPr>
              <a:t>residence</a:t>
            </a:r>
            <a:r>
              <a:rPr lang="fr-FR" sz="800" dirty="0">
                <a:solidFill>
                  <a:schemeClr val="tx1"/>
                </a:solidFill>
                <a:latin typeface="+mj-lt"/>
                <a:ea typeface="ヒラギノ角ゴ Pro W3" pitchFamily="1" charset="-128"/>
              </a:rPr>
              <a:t>:</a:t>
            </a:r>
            <a:r>
              <a:rPr kumimoji="0" lang="fr-FR" sz="800" b="0" i="0" u="none" strike="noStrike" cap="none" normalizeH="0" dirty="0">
                <a:ln>
                  <a:noFill/>
                </a:ln>
                <a:solidFill>
                  <a:srgbClr val="FFC000"/>
                </a:solidFill>
                <a:effectLst/>
                <a:latin typeface="+mj-lt"/>
                <a:ea typeface="ヒラギノ角ゴ Pro W3" pitchFamily="1" charset="-128"/>
              </a:rPr>
              <a:t> </a:t>
            </a:r>
            <a:r>
              <a:rPr lang="fr-FR" sz="800" dirty="0">
                <a:solidFill>
                  <a:schemeClr val="tx1"/>
                </a:solidFill>
                <a:latin typeface="+mj-lt"/>
                <a:ea typeface="ヒラギノ角ゴ Pro W3" pitchFamily="1" charset="-128"/>
              </a:rPr>
              <a:t>shown on the ticket</a:t>
            </a:r>
          </a:p>
        </p:txBody>
      </p:sp>
    </p:spTree>
    <p:extLst>
      <p:ext uri="{BB962C8B-B14F-4D97-AF65-F5344CB8AC3E}">
        <p14:creationId xmlns:p14="http://schemas.microsoft.com/office/powerpoint/2010/main" val="374798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3) Booking Creation Request: Optional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22</a:t>
            </a:fld>
            <a:endParaRPr lang="en-US" dirty="0"/>
          </a:p>
        </p:txBody>
      </p:sp>
      <p:sp>
        <p:nvSpPr>
          <p:cNvPr id="8" name="Espace réservé du texte 1"/>
          <p:cNvSpPr>
            <a:spLocks noGrp="1"/>
          </p:cNvSpPr>
          <p:nvPr>
            <p:ph type="body" sz="quarter" idx="13"/>
          </p:nvPr>
        </p:nvSpPr>
        <p:spPr>
          <a:xfrm>
            <a:off x="631340" y="1470025"/>
            <a:ext cx="7915760" cy="3208338"/>
          </a:xfrm>
        </p:spPr>
        <p:txBody>
          <a:bodyPr/>
          <a:lstStyle/>
          <a:p>
            <a:pPr lvl="2"/>
            <a:r>
              <a:rPr lang="en-US" dirty="0"/>
              <a:t>&lt;locale&gt;, &lt;style&gt;  &amp; &lt;</a:t>
            </a:r>
            <a:r>
              <a:rPr lang="en-US" dirty="0" err="1"/>
              <a:t>travelAgency</a:t>
            </a:r>
            <a:r>
              <a:rPr lang="en-US" dirty="0"/>
              <a:t>&gt;  tags: same as BPCP</a:t>
            </a:r>
          </a:p>
          <a:p>
            <a:pPr lvl="2"/>
            <a:r>
              <a:rPr lang="en-US" dirty="0"/>
              <a:t>&lt;</a:t>
            </a:r>
            <a:r>
              <a:rPr lang="en-US" dirty="0" err="1"/>
              <a:t>returnFare</a:t>
            </a:r>
            <a:r>
              <a:rPr lang="en-US" dirty="0"/>
              <a:t>&gt;&lt;/</a:t>
            </a:r>
            <a:r>
              <a:rPr lang="en-US" dirty="0" err="1"/>
              <a:t>returnFare</a:t>
            </a:r>
            <a:r>
              <a:rPr lang="en-US" dirty="0"/>
              <a:t>&gt;: set the corresponding return package fare ID</a:t>
            </a:r>
          </a:p>
          <a:p>
            <a:pPr lvl="2"/>
            <a:r>
              <a:rPr lang="en-US" dirty="0"/>
              <a:t>&lt;</a:t>
            </a:r>
            <a:r>
              <a:rPr lang="en-US" dirty="0" err="1"/>
              <a:t>ticketingOptionSelected</a:t>
            </a:r>
            <a:r>
              <a:rPr lang="en-US" dirty="0"/>
              <a:t>&gt;&lt;/</a:t>
            </a:r>
            <a:r>
              <a:rPr lang="en-US" dirty="0" err="1"/>
              <a:t>ticketingOptionSelected</a:t>
            </a:r>
            <a:r>
              <a:rPr lang="en-US" dirty="0"/>
              <a:t>&gt;: set the available and desired printing value (see BPCP response) </a:t>
            </a:r>
          </a:p>
          <a:p>
            <a:pPr lvl="2"/>
            <a:r>
              <a:rPr lang="en-US" dirty="0"/>
              <a:t>&lt;</a:t>
            </a:r>
            <a:r>
              <a:rPr lang="en-US" dirty="0" err="1"/>
              <a:t>dateOfBirth</a:t>
            </a:r>
            <a:r>
              <a:rPr lang="en-US" dirty="0"/>
              <a:t>&gt;&lt;/</a:t>
            </a:r>
            <a:r>
              <a:rPr lang="en-US" dirty="0" err="1"/>
              <a:t>dateOfBirth</a:t>
            </a:r>
            <a:r>
              <a:rPr lang="en-US" dirty="0"/>
              <a:t>&gt;:  Format YYYY-MM-DD</a:t>
            </a:r>
            <a:r>
              <a:rPr lang="en-US" b="1" dirty="0">
                <a:solidFill>
                  <a:schemeClr val="accent6"/>
                </a:solidFill>
              </a:rPr>
              <a:t>, mandatory if the PAH option is available and &lt;</a:t>
            </a:r>
            <a:r>
              <a:rPr lang="en-US" b="1" dirty="0" err="1">
                <a:solidFill>
                  <a:schemeClr val="accent6"/>
                </a:solidFill>
              </a:rPr>
              <a:t>pahPassengerDobMandatory</a:t>
            </a:r>
            <a:r>
              <a:rPr lang="en-US" b="1" dirty="0">
                <a:solidFill>
                  <a:schemeClr val="accent6"/>
                </a:solidFill>
              </a:rPr>
              <a:t>&gt; is equal to true</a:t>
            </a:r>
          </a:p>
          <a:p>
            <a:pPr lvl="2"/>
            <a:r>
              <a:rPr lang="en-US" dirty="0"/>
              <a:t>&lt;</a:t>
            </a:r>
            <a:r>
              <a:rPr lang="en-US" dirty="0" err="1"/>
              <a:t>firstTravelDate</a:t>
            </a:r>
            <a:r>
              <a:rPr lang="en-US" dirty="0"/>
              <a:t>&gt;2013-12-24&lt;/</a:t>
            </a:r>
            <a:r>
              <a:rPr lang="en-US" dirty="0" err="1"/>
              <a:t>firstTravelDate</a:t>
            </a:r>
            <a:r>
              <a:rPr lang="en-US" dirty="0"/>
              <a:t>&gt;</a:t>
            </a:r>
          </a:p>
          <a:p>
            <a:pPr lvl="2"/>
            <a:r>
              <a:rPr lang="en-US" dirty="0"/>
              <a:t>&lt;</a:t>
            </a:r>
            <a:r>
              <a:rPr lang="en-US" dirty="0" err="1"/>
              <a:t>agentBookingId</a:t>
            </a:r>
            <a:r>
              <a:rPr lang="en-US" dirty="0"/>
              <a:t>&gt;ID01&lt;/</a:t>
            </a:r>
            <a:r>
              <a:rPr lang="en-US" dirty="0" err="1"/>
              <a:t>agentBookingId</a:t>
            </a:r>
            <a:r>
              <a:rPr lang="en-US" dirty="0"/>
              <a:t>&gt;: Put the reference you want (for an agent that wants to manage its booking ID)</a:t>
            </a:r>
          </a:p>
          <a:p>
            <a:pPr lvl="2"/>
            <a:r>
              <a:rPr lang="en-US" dirty="0"/>
              <a:t>&lt;</a:t>
            </a:r>
            <a:r>
              <a:rPr lang="en-US" dirty="0" err="1"/>
              <a:t>agentName</a:t>
            </a:r>
            <a:r>
              <a:rPr lang="en-US" dirty="0"/>
              <a:t>&gt;Agent01&lt;/</a:t>
            </a:r>
            <a:r>
              <a:rPr lang="en-US" dirty="0" err="1"/>
              <a:t>agentName</a:t>
            </a:r>
            <a:r>
              <a:rPr lang="en-US" dirty="0"/>
              <a:t>&gt;: Name of the agent creating the booking. If not provided, Agency name will be used </a:t>
            </a:r>
            <a:endParaRPr lang="fr-FR" dirty="0"/>
          </a:p>
        </p:txBody>
      </p:sp>
    </p:spTree>
    <p:extLst>
      <p:ext uri="{BB962C8B-B14F-4D97-AF65-F5344CB8AC3E}">
        <p14:creationId xmlns:p14="http://schemas.microsoft.com/office/powerpoint/2010/main" val="180725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3) Booking Creation Request: Optional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23</a:t>
            </a:fld>
            <a:endParaRPr lang="en-US" dirty="0"/>
          </a:p>
        </p:txBody>
      </p:sp>
      <p:sp>
        <p:nvSpPr>
          <p:cNvPr id="8" name="Espace réservé du texte 1"/>
          <p:cNvSpPr>
            <a:spLocks noGrp="1"/>
          </p:cNvSpPr>
          <p:nvPr>
            <p:ph type="body" sz="quarter" idx="13"/>
          </p:nvPr>
        </p:nvSpPr>
        <p:spPr>
          <a:xfrm>
            <a:off x="631340" y="1470025"/>
            <a:ext cx="7915760" cy="3208338"/>
          </a:xfrm>
        </p:spPr>
        <p:txBody>
          <a:bodyPr/>
          <a:lstStyle/>
          <a:p>
            <a:pPr lvl="1"/>
            <a:r>
              <a:rPr lang="en-US" sz="1400" dirty="0"/>
              <a:t>&lt;</a:t>
            </a:r>
            <a:r>
              <a:rPr lang="en-US" sz="1400" dirty="0" err="1"/>
              <a:t>affiliateCode</a:t>
            </a:r>
            <a:r>
              <a:rPr lang="en-US" sz="1400" dirty="0"/>
              <a:t>&gt;&lt;/</a:t>
            </a:r>
            <a:r>
              <a:rPr lang="en-US" sz="1400" dirty="0" err="1"/>
              <a:t>affiliateCode</a:t>
            </a:r>
            <a:r>
              <a:rPr lang="en-US" sz="1400" dirty="0"/>
              <a:t>&gt;: Affiliated Code</a:t>
            </a:r>
          </a:p>
          <a:p>
            <a:pPr lvl="1"/>
            <a:r>
              <a:rPr lang="en-US" sz="1400" dirty="0"/>
              <a:t>&lt;</a:t>
            </a:r>
            <a:r>
              <a:rPr lang="en-US" sz="1400" dirty="0" err="1"/>
              <a:t>invoiceAddress</a:t>
            </a:r>
            <a:r>
              <a:rPr lang="en-US" sz="1400" dirty="0"/>
              <a:t>&gt; and &lt;</a:t>
            </a:r>
            <a:r>
              <a:rPr lang="en-US" sz="1400" dirty="0" err="1"/>
              <a:t>shippingInformation</a:t>
            </a:r>
            <a:r>
              <a:rPr lang="en-US" sz="1400" dirty="0"/>
              <a:t>&gt;: fields to ignore for GSA</a:t>
            </a:r>
            <a:br>
              <a:rPr lang="en-US" sz="1400" dirty="0"/>
            </a:br>
            <a:r>
              <a:rPr lang="en-US" sz="1400" dirty="0"/>
              <a:t>	The inserted values will not be handled by </a:t>
            </a:r>
            <a:r>
              <a:rPr lang="en-US" sz="1400" dirty="0" err="1"/>
              <a:t>webservice</a:t>
            </a:r>
            <a:br>
              <a:rPr lang="en-US" sz="1400" dirty="0"/>
            </a:br>
            <a:r>
              <a:rPr lang="en-US" sz="1400" dirty="0"/>
              <a:t>	In the BC response, this information will be automatically filled with the GSA details</a:t>
            </a:r>
          </a:p>
          <a:p>
            <a:pPr lvl="1"/>
            <a:r>
              <a:rPr lang="en-US" sz="1400" dirty="0"/>
              <a:t>&lt;</a:t>
            </a:r>
            <a:r>
              <a:rPr lang="en-US" sz="1400" dirty="0" err="1"/>
              <a:t>allowPriceChanges</a:t>
            </a:r>
            <a:r>
              <a:rPr lang="en-US" sz="1400" dirty="0"/>
              <a:t>&gt;true&lt;/</a:t>
            </a:r>
            <a:r>
              <a:rPr lang="en-US" sz="1400" dirty="0" err="1"/>
              <a:t>allowPriceChanges</a:t>
            </a:r>
            <a:r>
              <a:rPr lang="en-US" sz="1400" dirty="0"/>
              <a:t>&gt;: set to true (if a price modification occurs during the booking, the change will be reflected)  </a:t>
            </a:r>
          </a:p>
          <a:p>
            <a:pPr lvl="1"/>
            <a:r>
              <a:rPr lang="en-US" sz="1400" dirty="0"/>
              <a:t>&lt;</a:t>
            </a:r>
            <a:r>
              <a:rPr lang="en-US" sz="1400" dirty="0" err="1"/>
              <a:t>isIndividualTicketingOption</a:t>
            </a:r>
            <a:r>
              <a:rPr lang="en-US" sz="1400" dirty="0"/>
              <a:t>&gt;&lt;/</a:t>
            </a:r>
            <a:r>
              <a:rPr lang="en-US" sz="1400" dirty="0" err="1"/>
              <a:t>isIndividualTicketingOption</a:t>
            </a:r>
            <a:r>
              <a:rPr lang="en-US" sz="1400" dirty="0"/>
              <a:t>&gt;: true or false &lt;</a:t>
            </a:r>
            <a:r>
              <a:rPr lang="en-US" sz="1400" dirty="0" err="1"/>
              <a:t>printingOptionSelected</a:t>
            </a:r>
            <a:r>
              <a:rPr lang="en-US" sz="1400" dirty="0"/>
              <a:t>&gt;&lt;/</a:t>
            </a:r>
            <a:r>
              <a:rPr lang="en-US" sz="1400" dirty="0" err="1"/>
              <a:t>printingOptionSelected</a:t>
            </a:r>
            <a:r>
              <a:rPr lang="en-US" sz="1400" dirty="0"/>
              <a:t>&gt;: set the available and desired printing value (see BPCP response): E2PAPER, PAH, TOD  </a:t>
            </a:r>
          </a:p>
          <a:p>
            <a:pPr lvl="1"/>
            <a:r>
              <a:rPr lang="en-US" sz="1400" b="1" dirty="0">
                <a:solidFill>
                  <a:schemeClr val="accent6"/>
                </a:solidFill>
              </a:rPr>
              <a:t>The final customer email and shipping/invoice addresses need to be handled separately from the </a:t>
            </a:r>
            <a:r>
              <a:rPr lang="en-US" sz="1400" b="1" dirty="0" err="1">
                <a:solidFill>
                  <a:schemeClr val="accent6"/>
                </a:solidFill>
              </a:rPr>
              <a:t>WebServices</a:t>
            </a:r>
            <a:endParaRPr lang="en-US" sz="1400" b="1" dirty="0">
              <a:solidFill>
                <a:schemeClr val="accent6"/>
              </a:solidFill>
            </a:endParaRPr>
          </a:p>
          <a:p>
            <a:pPr lvl="1"/>
            <a:r>
              <a:rPr lang="en-US" sz="1400" dirty="0"/>
              <a:t>&lt;Remark&gt; This tag can be used to put any information about the booking. Any raw text is accepted, the limitation should be 200 characters per entry. </a:t>
            </a:r>
          </a:p>
        </p:txBody>
      </p:sp>
    </p:spTree>
    <p:extLst>
      <p:ext uri="{BB962C8B-B14F-4D97-AF65-F5344CB8AC3E}">
        <p14:creationId xmlns:p14="http://schemas.microsoft.com/office/powerpoint/2010/main" val="3325344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4) Booking Creation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24</a:t>
            </a:fld>
            <a:endParaRPr lang="en-US" dirty="0"/>
          </a:p>
        </p:txBody>
      </p:sp>
      <p:sp>
        <p:nvSpPr>
          <p:cNvPr id="6" name="Rectangle 5"/>
          <p:cNvSpPr/>
          <p:nvPr/>
        </p:nvSpPr>
        <p:spPr>
          <a:xfrm>
            <a:off x="2196530" y="1331785"/>
            <a:ext cx="5037513" cy="3539430"/>
          </a:xfrm>
          <a:prstGeom prst="rect">
            <a:avLst/>
          </a:prstGeom>
        </p:spPr>
        <p:txBody>
          <a:bodyPr wrap="square">
            <a:spAutoFit/>
          </a:bodyPr>
          <a:lstStyle/>
          <a:p>
            <a:pPr lvl="0"/>
            <a:r>
              <a:rPr lang="en-US" sz="700" b="1" dirty="0">
                <a:solidFill>
                  <a:srgbClr val="000000"/>
                </a:solidFill>
                <a:latin typeface="Courier New" panose="02070309020205020404" pitchFamily="49" charset="0"/>
                <a:cs typeface="Courier New" panose="02070309020205020404" pitchFamily="49" charset="0"/>
              </a:rPr>
              <a:t>&lt;response&gt;</a:t>
            </a:r>
          </a:p>
          <a:p>
            <a:pPr lvl="0"/>
            <a:r>
              <a:rPr lang="en-US" sz="700" dirty="0">
                <a:solidFill>
                  <a:srgbClr val="000000"/>
                </a:solidFill>
                <a:latin typeface="Courier New" panose="02070309020205020404" pitchFamily="49" charset="0"/>
                <a:cs typeface="Courier New" panose="02070309020205020404" pitchFamily="49" charset="0"/>
              </a:rPr>
              <a:t>   &lt;header&gt; &lt;/header&gt;</a:t>
            </a:r>
          </a:p>
          <a:p>
            <a:pPr lvl="0"/>
            <a:r>
              <a:rPr lang="en-US" sz="700" dirty="0">
                <a:solidFill>
                  <a:srgbClr val="000000"/>
                </a:solidFill>
                <a:latin typeface="Courier New" panose="02070309020205020404" pitchFamily="49" charset="0"/>
                <a:cs typeface="Courier New" panose="02070309020205020404" pitchFamily="49" charset="0"/>
              </a:rPr>
              <a:t>   &lt;content&gt;</a:t>
            </a:r>
          </a:p>
          <a:p>
            <a:pPr lvl="0"/>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bookingCreationContentList</a:t>
            </a:r>
            <a:r>
              <a:rPr lang="en-US" sz="700" dirty="0">
                <a:solidFill>
                  <a:srgbClr val="000000"/>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&lt;</a:t>
            </a:r>
            <a:r>
              <a:rPr lang="en-US" sz="700" b="1" dirty="0" err="1">
                <a:solidFill>
                  <a:schemeClr val="accent2">
                    <a:lumMod val="60000"/>
                    <a:lumOff val="40000"/>
                  </a:schemeClr>
                </a:solidFill>
                <a:latin typeface="Courier New" panose="02070309020205020404" pitchFamily="49" charset="0"/>
                <a:cs typeface="Courier New" panose="02070309020205020404" pitchFamily="49" charset="0"/>
              </a:rPr>
              <a:t>bookingDetails</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cs typeface="Courier New" panose="02070309020205020404" pitchFamily="49" charset="0"/>
            </a:endParaRP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6"/>
                </a:solidFill>
                <a:latin typeface="Courier New" panose="02070309020205020404" pitchFamily="49" charset="0"/>
                <a:cs typeface="Courier New" panose="02070309020205020404" pitchFamily="49" charset="0"/>
              </a:rPr>
              <a:t>&lt;</a:t>
            </a:r>
            <a:r>
              <a:rPr lang="en-US" sz="700" dirty="0" err="1">
                <a:solidFill>
                  <a:schemeClr val="accent6"/>
                </a:solidFill>
                <a:latin typeface="Courier New" panose="02070309020205020404" pitchFamily="49" charset="0"/>
                <a:cs typeface="Courier New" panose="02070309020205020404" pitchFamily="49" charset="0"/>
              </a:rPr>
              <a:t>ptpProducts</a:t>
            </a:r>
            <a:r>
              <a:rPr lang="en-US" sz="700" dirty="0">
                <a:solidFill>
                  <a:schemeClr val="accent6"/>
                </a:solidFill>
                <a:latin typeface="Courier New" panose="02070309020205020404" pitchFamily="49" charset="0"/>
                <a:cs typeface="Courier New" panose="02070309020205020404" pitchFamily="49" charset="0"/>
              </a:rPr>
              <a:t>&gt;</a:t>
            </a:r>
          </a:p>
          <a:p>
            <a:pPr lvl="0"/>
            <a:r>
              <a:rPr lang="en-US" sz="700" dirty="0">
                <a:solidFill>
                  <a:schemeClr val="accent6"/>
                </a:solidFill>
                <a:latin typeface="Courier New" panose="02070309020205020404" pitchFamily="49" charset="0"/>
                <a:cs typeface="Courier New" panose="02070309020205020404" pitchFamily="49" charset="0"/>
              </a:rPr>
              <a:t>	&lt;</a:t>
            </a:r>
            <a:r>
              <a:rPr lang="en-US" sz="700" dirty="0" err="1">
                <a:solidFill>
                  <a:schemeClr val="accent6"/>
                </a:solidFill>
                <a:latin typeface="Courier New" panose="02070309020205020404" pitchFamily="49" charset="0"/>
                <a:cs typeface="Courier New" panose="02070309020205020404" pitchFamily="49" charset="0"/>
              </a:rPr>
              <a:t>bookedPTPProduct</a:t>
            </a:r>
            <a:r>
              <a:rPr lang="en-US" sz="700" dirty="0">
                <a:solidFill>
                  <a:schemeClr val="accent6"/>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cs typeface="Courier New" panose="02070309020205020404" pitchFamily="49" charset="0"/>
            </a:endParaRP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6">
                    <a:lumMod val="50000"/>
                  </a:schemeClr>
                </a:solidFill>
                <a:latin typeface="Courier New"/>
              </a:rPr>
              <a:t>&lt;</a:t>
            </a:r>
            <a:r>
              <a:rPr lang="en-US" sz="700" dirty="0" err="1">
                <a:solidFill>
                  <a:schemeClr val="accent6">
                    <a:lumMod val="50000"/>
                  </a:schemeClr>
                </a:solidFill>
                <a:latin typeface="Courier New"/>
              </a:rPr>
              <a:t>bookedFares</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bookedFares</a:t>
            </a:r>
            <a:r>
              <a:rPr lang="en-US" sz="700" dirty="0">
                <a:solidFill>
                  <a:schemeClr val="accent6">
                    <a:lumMod val="50000"/>
                  </a:schemeClr>
                </a:solidFill>
                <a:latin typeface="Courier New"/>
              </a:rPr>
              <a:t>&gt;</a:t>
            </a:r>
          </a:p>
          <a:p>
            <a:r>
              <a:rPr lang="en-US" sz="700" dirty="0">
                <a:solidFill>
                  <a:srgbClr val="000000"/>
                </a:solidFill>
                <a:latin typeface="Courier New"/>
              </a:rPr>
              <a:t>               </a:t>
            </a:r>
            <a:r>
              <a:rPr lang="en-US" sz="700" dirty="0">
                <a:solidFill>
                  <a:schemeClr val="accent2">
                    <a:lumMod val="75000"/>
                  </a:schemeClr>
                </a:solidFill>
                <a:latin typeface="Courier New"/>
              </a:rPr>
              <a:t>&lt;</a:t>
            </a:r>
            <a:r>
              <a:rPr lang="en-US" sz="700" dirty="0" err="1">
                <a:solidFill>
                  <a:schemeClr val="accent2">
                    <a:lumMod val="75000"/>
                  </a:schemeClr>
                </a:solidFill>
                <a:latin typeface="Courier New"/>
              </a:rPr>
              <a:t>bookedSegments</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bookedSegments</a:t>
            </a:r>
            <a:r>
              <a:rPr lang="en-US" sz="700" dirty="0">
                <a:solidFill>
                  <a:schemeClr val="accent2">
                    <a:lumMod val="75000"/>
                  </a:schemeClr>
                </a:solidFill>
                <a:latin typeface="Courier New"/>
              </a:rPr>
              <a:t>&gt;</a:t>
            </a:r>
          </a:p>
          <a:p>
            <a:r>
              <a:rPr lang="en-US" sz="700" dirty="0">
                <a:solidFill>
                  <a:srgbClr val="000000"/>
                </a:solidFill>
                <a:latin typeface="Courier New"/>
              </a:rPr>
              <a:t>	  	</a:t>
            </a:r>
          </a:p>
          <a:p>
            <a:r>
              <a:rPr lang="en-US" sz="700" dirty="0">
                <a:solidFill>
                  <a:schemeClr val="accent6"/>
                </a:solidFill>
                <a:latin typeface="Courier New"/>
              </a:rPr>
              <a:t>            &lt;/</a:t>
            </a:r>
            <a:r>
              <a:rPr lang="en-US" sz="700" dirty="0" err="1">
                <a:solidFill>
                  <a:schemeClr val="accent6"/>
                </a:solidFill>
                <a:latin typeface="Courier New"/>
              </a:rPr>
              <a:t>bookedPTPProduct</a:t>
            </a:r>
            <a:r>
              <a:rPr lang="en-US" sz="700" dirty="0">
                <a:solidFill>
                  <a:schemeClr val="accent6"/>
                </a:solidFill>
                <a:latin typeface="Courier New"/>
              </a:rPr>
              <a:t>&gt;</a:t>
            </a:r>
          </a:p>
          <a:p>
            <a:r>
              <a:rPr lang="en-US" sz="700" dirty="0">
                <a:solidFill>
                  <a:schemeClr val="accent6"/>
                </a:solidFill>
                <a:latin typeface="Courier New"/>
              </a:rPr>
              <a:t>          &lt;/</a:t>
            </a:r>
            <a:r>
              <a:rPr lang="en-US" sz="700" dirty="0" err="1">
                <a:solidFill>
                  <a:schemeClr val="accent6"/>
                </a:solidFill>
                <a:latin typeface="Courier New"/>
              </a:rPr>
              <a:t>ptpProducts</a:t>
            </a:r>
            <a:r>
              <a:rPr lang="en-US" sz="700" dirty="0">
                <a:solidFill>
                  <a:schemeClr val="accent6"/>
                </a:solidFill>
                <a:latin typeface="Courier New"/>
              </a:rPr>
              <a:t>&gt;</a:t>
            </a:r>
          </a:p>
          <a:p>
            <a:endParaRPr lang="en-US" sz="700" dirty="0">
              <a:solidFill>
                <a:srgbClr val="000000"/>
              </a:solidFill>
              <a:latin typeface="Courier New"/>
            </a:endParaRP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1">
                    <a:lumMod val="25000"/>
                  </a:schemeClr>
                </a:solidFill>
                <a:latin typeface="Courier New" panose="02070309020205020404" pitchFamily="49" charset="0"/>
                <a:cs typeface="Courier New" panose="02070309020205020404" pitchFamily="49" charset="0"/>
              </a:rPr>
              <a:t>&lt;attributes&gt;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&lt;Attribute&gt;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a:t>
            </a:r>
            <a:r>
              <a:rPr lang="en-US" sz="700" dirty="0">
                <a:solidFill>
                  <a:schemeClr val="accent1">
                    <a:lumMod val="25000"/>
                  </a:schemeClr>
                </a:solidFill>
                <a:cs typeface="Courier New" panose="02070309020205020404" pitchFamily="49" charset="0"/>
              </a:rPr>
              <a:t> </a:t>
            </a:r>
          </a:p>
          <a:p>
            <a:pPr lvl="0"/>
            <a:r>
              <a:rPr lang="en-US" sz="700" dirty="0">
                <a:solidFill>
                  <a:schemeClr val="accent1">
                    <a:lumMod val="25000"/>
                  </a:schemeClr>
                </a:solidFill>
                <a:cs typeface="Courier New" panose="02070309020205020404" pitchFamily="49" charset="0"/>
              </a:rPr>
              <a:t>                         </a:t>
            </a:r>
            <a:r>
              <a:rPr lang="en-US" sz="700" dirty="0">
                <a:solidFill>
                  <a:schemeClr val="accent1">
                    <a:lumMod val="25000"/>
                  </a:schemeClr>
                </a:solidFill>
                <a:latin typeface="Courier New" panose="02070309020205020404" pitchFamily="49" charset="0"/>
                <a:cs typeface="Courier New" panose="02070309020205020404" pitchFamily="49" charset="0"/>
              </a:rPr>
              <a:t>&lt;/Attribute&gt;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&lt;/attributes&gt;</a:t>
            </a: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2">
                    <a:lumMod val="60000"/>
                    <a:lumOff val="40000"/>
                  </a:schemeClr>
                </a:solidFill>
                <a:latin typeface="Courier New" panose="02070309020205020404" pitchFamily="49" charset="0"/>
                <a:cs typeface="Courier New" panose="02070309020205020404" pitchFamily="49" charset="0"/>
              </a:rPr>
              <a:t>&lt;</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a:t>
            </a:r>
            <a:r>
              <a:rPr lang="en-US" sz="700" b="1" dirty="0" err="1">
                <a:solidFill>
                  <a:schemeClr val="accent2">
                    <a:lumMod val="60000"/>
                    <a:lumOff val="40000"/>
                  </a:schemeClr>
                </a:solidFill>
                <a:latin typeface="Courier New" panose="02070309020205020404" pitchFamily="49" charset="0"/>
                <a:cs typeface="Courier New" panose="02070309020205020404" pitchFamily="49" charset="0"/>
              </a:rPr>
              <a:t>bookingDetails</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bookingCreationContentList</a:t>
            </a:r>
            <a:r>
              <a:rPr lang="en-US" sz="700" dirty="0">
                <a:solidFill>
                  <a:srgbClr val="000000"/>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&lt;/content&gt;</a:t>
            </a:r>
          </a:p>
          <a:p>
            <a:pPr lvl="0"/>
            <a:r>
              <a:rPr lang="en-US" sz="700" b="1" dirty="0">
                <a:solidFill>
                  <a:srgbClr val="000000"/>
                </a:solidFill>
                <a:latin typeface="Courier New" panose="02070309020205020404" pitchFamily="49" charset="0"/>
                <a:cs typeface="Courier New" panose="02070309020205020404" pitchFamily="49" charset="0"/>
              </a:rPr>
              <a:t>&lt;/response&gt;</a:t>
            </a:r>
            <a:endParaRPr lang="en-US" sz="700" dirty="0">
              <a:solidFill>
                <a:srgbClr val="000000"/>
              </a:solidFill>
              <a:latin typeface="Courier New" panose="02070309020205020404" pitchFamily="49" charset="0"/>
              <a:cs typeface="Courier New" panose="02070309020205020404" pitchFamily="49" charset="0"/>
            </a:endParaRPr>
          </a:p>
        </p:txBody>
      </p:sp>
      <p:sp>
        <p:nvSpPr>
          <p:cNvPr id="7" name="Légende encadrée 1 14"/>
          <p:cNvSpPr/>
          <p:nvPr/>
        </p:nvSpPr>
        <p:spPr bwMode="auto">
          <a:xfrm>
            <a:off x="4880971" y="1681527"/>
            <a:ext cx="2464624" cy="383460"/>
          </a:xfrm>
          <a:prstGeom prst="borderCallout1">
            <a:avLst>
              <a:gd name="adj1" fmla="val 69363"/>
              <a:gd name="adj2" fmla="val -5199"/>
              <a:gd name="adj3" fmla="val 52185"/>
              <a:gd name="adj4" fmla="val -50471"/>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rgbClr val="000000"/>
                </a:solidFill>
                <a:latin typeface="+mj-lt"/>
                <a:cs typeface="Courier New" panose="02070309020205020404" pitchFamily="49" charset="0"/>
              </a:rPr>
              <a:t>Information about the booking itself (agent, price, type)</a:t>
            </a:r>
            <a:endParaRPr kumimoji="0" lang="en-US" sz="1800" b="0" i="0" u="none" strike="noStrike" cap="none" normalizeH="0" baseline="0" dirty="0">
              <a:ln>
                <a:noFill/>
              </a:ln>
              <a:solidFill>
                <a:schemeClr val="tx1"/>
              </a:solidFill>
              <a:effectLst/>
              <a:latin typeface="+mj-lt"/>
              <a:ea typeface="ヒラギノ角ゴ Pro W3" pitchFamily="1" charset="-128"/>
            </a:endParaRPr>
          </a:p>
        </p:txBody>
      </p:sp>
      <p:sp>
        <p:nvSpPr>
          <p:cNvPr id="9" name="Légende encadrée 1 15"/>
          <p:cNvSpPr/>
          <p:nvPr/>
        </p:nvSpPr>
        <p:spPr bwMode="auto">
          <a:xfrm>
            <a:off x="5163715" y="2196063"/>
            <a:ext cx="2377885" cy="260585"/>
          </a:xfrm>
          <a:prstGeom prst="borderCallout1">
            <a:avLst>
              <a:gd name="adj1" fmla="val 69363"/>
              <a:gd name="adj2" fmla="val -5199"/>
              <a:gd name="adj3" fmla="val 64605"/>
              <a:gd name="adj4" fmla="val -48152"/>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rgbClr val="000000"/>
                </a:solidFill>
                <a:latin typeface="+mj-lt"/>
                <a:cs typeface="Courier New" panose="02070309020205020404" pitchFamily="49" charset="0"/>
              </a:rPr>
              <a:t>product details (type, cities, date)</a:t>
            </a:r>
            <a:endParaRPr kumimoji="0" lang="en-US" sz="1800" b="0" i="0" u="none" strike="noStrike" cap="none" normalizeH="0" baseline="0" dirty="0">
              <a:ln>
                <a:noFill/>
              </a:ln>
              <a:solidFill>
                <a:schemeClr val="tx1"/>
              </a:solidFill>
              <a:effectLst/>
              <a:latin typeface="+mj-lt"/>
              <a:ea typeface="ヒラギノ角ゴ Pro W3" pitchFamily="1" charset="-128"/>
            </a:endParaRPr>
          </a:p>
        </p:txBody>
      </p:sp>
      <p:sp>
        <p:nvSpPr>
          <p:cNvPr id="10" name="Légende encadrée 1 16"/>
          <p:cNvSpPr/>
          <p:nvPr/>
        </p:nvSpPr>
        <p:spPr bwMode="auto">
          <a:xfrm>
            <a:off x="108298" y="2524358"/>
            <a:ext cx="2622546" cy="300373"/>
          </a:xfrm>
          <a:prstGeom prst="borderCallout1">
            <a:avLst>
              <a:gd name="adj1" fmla="val 29788"/>
              <a:gd name="adj2" fmla="val 102958"/>
              <a:gd name="adj3" fmla="val 11585"/>
              <a:gd name="adj4" fmla="val 123478"/>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1000" dirty="0">
                <a:solidFill>
                  <a:srgbClr val="000000"/>
                </a:solidFill>
                <a:latin typeface="+mj-lt"/>
              </a:rPr>
              <a:t>Fare rules, price, sales conditions, seat</a:t>
            </a:r>
          </a:p>
          <a:p>
            <a:pPr lvl="0"/>
            <a:endParaRPr kumimoji="0" lang="en-US" sz="1800" b="0" i="0" u="none" strike="noStrike" cap="none" normalizeH="0" baseline="0" dirty="0">
              <a:ln>
                <a:noFill/>
              </a:ln>
              <a:solidFill>
                <a:schemeClr val="tx1"/>
              </a:solidFill>
              <a:effectLst/>
              <a:latin typeface="+mj-lt"/>
              <a:ea typeface="ヒラギノ角ゴ Pro W3" pitchFamily="1" charset="-128"/>
            </a:endParaRPr>
          </a:p>
        </p:txBody>
      </p:sp>
      <p:sp>
        <p:nvSpPr>
          <p:cNvPr id="11" name="Légende encadrée 1 17"/>
          <p:cNvSpPr/>
          <p:nvPr/>
        </p:nvSpPr>
        <p:spPr bwMode="auto">
          <a:xfrm>
            <a:off x="700612" y="3195261"/>
            <a:ext cx="1761605" cy="300373"/>
          </a:xfrm>
          <a:prstGeom prst="borderCallout1">
            <a:avLst>
              <a:gd name="adj1" fmla="val 29788"/>
              <a:gd name="adj2" fmla="val 102958"/>
              <a:gd name="adj3" fmla="val -6604"/>
              <a:gd name="adj4" fmla="val 129771"/>
            </a:avLst>
          </a:prstGeom>
          <a:ln w="12700">
            <a:solidFill>
              <a:schemeClr val="accent2">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1000" dirty="0">
                <a:solidFill>
                  <a:srgbClr val="000000"/>
                </a:solidFill>
                <a:latin typeface="+mj-lt"/>
              </a:rPr>
              <a:t>Cities, date, times, train</a:t>
            </a:r>
          </a:p>
          <a:p>
            <a:pPr lvl="0"/>
            <a:endParaRPr kumimoji="0" lang="en-US" sz="1800" b="0" i="0" u="none" strike="noStrike" cap="none" normalizeH="0" baseline="0" dirty="0">
              <a:ln>
                <a:noFill/>
              </a:ln>
              <a:solidFill>
                <a:schemeClr val="tx1"/>
              </a:solidFill>
              <a:effectLst/>
              <a:latin typeface="+mj-lt"/>
              <a:ea typeface="ヒラギノ角ゴ Pro W3" pitchFamily="1" charset="-128"/>
            </a:endParaRPr>
          </a:p>
        </p:txBody>
      </p:sp>
      <p:sp>
        <p:nvSpPr>
          <p:cNvPr id="12" name="Légende encadrée 1 18"/>
          <p:cNvSpPr/>
          <p:nvPr/>
        </p:nvSpPr>
        <p:spPr bwMode="auto">
          <a:xfrm>
            <a:off x="5137052" y="2951313"/>
            <a:ext cx="1232311" cy="300373"/>
          </a:xfrm>
          <a:prstGeom prst="borderCallout1">
            <a:avLst>
              <a:gd name="adj1" fmla="val 69363"/>
              <a:gd name="adj2" fmla="val -5199"/>
              <a:gd name="adj3" fmla="val 55879"/>
              <a:gd name="adj4" fmla="val -64506"/>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1000" dirty="0">
                <a:solidFill>
                  <a:srgbClr val="000000"/>
                </a:solidFill>
                <a:latin typeface="+mj-lt"/>
              </a:rPr>
              <a:t>Package price</a:t>
            </a:r>
          </a:p>
        </p:txBody>
      </p:sp>
      <p:sp>
        <p:nvSpPr>
          <p:cNvPr id="13" name="Légende encadrée 1 19"/>
          <p:cNvSpPr/>
          <p:nvPr/>
        </p:nvSpPr>
        <p:spPr bwMode="auto">
          <a:xfrm>
            <a:off x="4998104" y="3732668"/>
            <a:ext cx="1510206" cy="300373"/>
          </a:xfrm>
          <a:prstGeom prst="borderCallout1">
            <a:avLst>
              <a:gd name="adj1" fmla="val 69363"/>
              <a:gd name="adj2" fmla="val -5199"/>
              <a:gd name="adj3" fmla="val 49537"/>
              <a:gd name="adj4" fmla="val -8162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rgbClr val="000000"/>
                </a:solidFill>
                <a:latin typeface="+mj-lt"/>
                <a:cs typeface="Courier New" panose="02070309020205020404" pitchFamily="49" charset="0"/>
              </a:rPr>
              <a:t>Payment information</a:t>
            </a:r>
          </a:p>
        </p:txBody>
      </p:sp>
      <p:sp>
        <p:nvSpPr>
          <p:cNvPr id="14" name="Légende encadrée 1 20"/>
          <p:cNvSpPr/>
          <p:nvPr/>
        </p:nvSpPr>
        <p:spPr bwMode="auto">
          <a:xfrm>
            <a:off x="1052880" y="4094612"/>
            <a:ext cx="1057068" cy="300373"/>
          </a:xfrm>
          <a:prstGeom prst="borderCallout1">
            <a:avLst>
              <a:gd name="adj1" fmla="val 29788"/>
              <a:gd name="adj2" fmla="val 102958"/>
              <a:gd name="adj3" fmla="val -7390"/>
              <a:gd name="adj4" fmla="val 154532"/>
            </a:avLst>
          </a:prstGeom>
          <a:ln w="12700">
            <a:solidFill>
              <a:schemeClr val="accent1">
                <a:lumMod val="2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000" dirty="0">
                <a:solidFill>
                  <a:srgbClr val="000000"/>
                </a:solidFill>
                <a:latin typeface="+mj-lt"/>
                <a:cs typeface="Courier New" panose="02070309020205020404" pitchFamily="49" charset="0"/>
              </a:rPr>
              <a:t>PNR value</a:t>
            </a:r>
          </a:p>
          <a:p>
            <a:pPr lvl="0"/>
            <a:endParaRPr kumimoji="0" lang="en-US" sz="18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2843820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4) Booking Creation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25</a:t>
            </a:fld>
            <a:endParaRPr lang="en-US" dirty="0"/>
          </a:p>
        </p:txBody>
      </p:sp>
      <p:sp>
        <p:nvSpPr>
          <p:cNvPr id="15" name="Rectangle 14"/>
          <p:cNvSpPr/>
          <p:nvPr/>
        </p:nvSpPr>
        <p:spPr>
          <a:xfrm>
            <a:off x="648358" y="1191756"/>
            <a:ext cx="4935007" cy="3901068"/>
          </a:xfrm>
          <a:prstGeom prst="rect">
            <a:avLst/>
          </a:prstGeom>
        </p:spPr>
        <p:txBody>
          <a:bodyPr wrap="square">
            <a:spAutoFit/>
          </a:bodyPr>
          <a:lstStyle/>
          <a:p>
            <a:pPr>
              <a:spcAft>
                <a:spcPts val="0"/>
              </a:spcAft>
            </a:pPr>
            <a:r>
              <a:rPr lang="en-US" sz="550" dirty="0">
                <a:latin typeface="Courier New" panose="02070309020205020404" pitchFamily="49" charset="0"/>
                <a:cs typeface="Courier New" panose="02070309020205020404" pitchFamily="49" charset="0"/>
                <a:sym typeface="Wingdings" pitchFamily="2" charset="2"/>
              </a:rPr>
              <a:t>&lt;response&gt;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&lt;header&gt;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serverTimestamp</a:t>
            </a:r>
            <a:r>
              <a:rPr lang="en-US" sz="550" dirty="0">
                <a:latin typeface="Courier New" panose="02070309020205020404" pitchFamily="49" charset="0"/>
                <a:cs typeface="Courier New" panose="02070309020205020404" pitchFamily="49" charset="0"/>
                <a:sym typeface="Wingdings" pitchFamily="2" charset="2"/>
              </a:rPr>
              <a:t>&gt;&lt;[ Nov 19 17:10:30]&gt;&lt;/</a:t>
            </a:r>
            <a:r>
              <a:rPr lang="en-US" sz="550" dirty="0" err="1">
                <a:latin typeface="Courier New" panose="02070309020205020404" pitchFamily="49" charset="0"/>
                <a:cs typeface="Courier New" panose="02070309020205020404" pitchFamily="49" charset="0"/>
                <a:sym typeface="Wingdings" pitchFamily="2" charset="2"/>
              </a:rPr>
              <a:t>serverTimestamp</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&lt;/header&gt;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&lt;content&gt;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bookingCreationContentList</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a:t>
            </a:r>
            <a:r>
              <a:rPr lang="en-US" sz="55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a:t>
            </a:r>
            <a:r>
              <a:rPr lang="en-US" sz="550" b="1"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a:t>
            </a:r>
            <a:r>
              <a:rPr lang="en-US" sz="550" b="1"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bookingDetails</a:t>
            </a:r>
            <a:r>
              <a:rPr lang="en-US" sz="550" b="1"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bookingId</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&gt;41600557&lt;/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bookingId</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selectedPrintingOption</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&gt;E2PAPER&lt;/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selectedPrintingOption</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agentName</a:t>
            </a:r>
            <a:r>
              <a:rPr lang="en-US" sz="550" dirty="0">
                <a:latin typeface="Courier New" panose="02070309020205020404" pitchFamily="49" charset="0"/>
                <a:cs typeface="Courier New" panose="02070309020205020404" pitchFamily="49" charset="0"/>
                <a:sym typeface="Wingdings" pitchFamily="2" charset="2"/>
              </a:rPr>
              <a:t>&gt;agent&lt;/</a:t>
            </a:r>
            <a:r>
              <a:rPr lang="en-US" sz="550" dirty="0" err="1">
                <a:latin typeface="Courier New" panose="02070309020205020404" pitchFamily="49" charset="0"/>
                <a:cs typeface="Courier New" panose="02070309020205020404" pitchFamily="49" charset="0"/>
                <a:sym typeface="Wingdings" pitchFamily="2" charset="2"/>
              </a:rPr>
              <a:t>agentName</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bookingStatus</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&gt;HOLD_STATUS&lt;/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bookingStatus</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b="1" dirty="0">
                <a:solidFill>
                  <a:srgbClr val="FF0000"/>
                </a:solidFill>
                <a:latin typeface="Courier New" panose="02070309020205020404" pitchFamily="49" charset="0"/>
                <a:cs typeface="Courier New" panose="02070309020205020404" pitchFamily="49" charset="0"/>
                <a:sym typeface="Wingdings" pitchFamily="2" charset="2"/>
              </a:rPr>
              <a:t>        &lt;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isReadyForPayment</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&gt;true&lt;/</a:t>
            </a:r>
            <a:r>
              <a:rPr lang="en-US" sz="550" b="1" dirty="0" err="1">
                <a:solidFill>
                  <a:srgbClr val="FF0000"/>
                </a:solidFill>
                <a:latin typeface="Courier New" panose="02070309020205020404" pitchFamily="49" charset="0"/>
                <a:cs typeface="Courier New" panose="02070309020205020404" pitchFamily="49" charset="0"/>
                <a:sym typeface="Wingdings" pitchFamily="2" charset="2"/>
              </a:rPr>
              <a:t>isReadyForPayment</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bookingPrintingOptionList</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&lt;string&gt;E2PAPER&lt;/string&gt;&lt;string&gt;TOD&lt;/string&gt;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&lt;string&gt;PAH&lt;/string&gt;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bookingPrintingOptionList</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contactInformation</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&lt;address&gt;[…]&lt;/address&gt;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contactInformation</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a:t>
            </a:r>
            <a:r>
              <a:rPr lang="en-US" sz="550" b="1" dirty="0">
                <a:latin typeface="Courier New" panose="02070309020205020404" pitchFamily="49" charset="0"/>
                <a:cs typeface="Courier New" panose="02070309020205020404" pitchFamily="49" charset="0"/>
                <a:sym typeface="Wingdings" pitchFamily="2" charset="2"/>
              </a:rPr>
              <a:t>&lt;</a:t>
            </a:r>
            <a:r>
              <a:rPr lang="en-US" sz="550" b="1" dirty="0" err="1">
                <a:latin typeface="Courier New" panose="02070309020205020404" pitchFamily="49" charset="0"/>
                <a:cs typeface="Courier New" panose="02070309020205020404" pitchFamily="49" charset="0"/>
                <a:sym typeface="Wingdings" pitchFamily="2" charset="2"/>
              </a:rPr>
              <a:t>bookingExpirationDate</a:t>
            </a:r>
            <a:r>
              <a:rPr lang="en-US" sz="550" b="1" dirty="0">
                <a:latin typeface="Courier New" panose="02070309020205020404" pitchFamily="49" charset="0"/>
                <a:cs typeface="Courier New" panose="02070309020205020404" pitchFamily="49" charset="0"/>
                <a:sym typeface="Wingdings" pitchFamily="2" charset="2"/>
              </a:rPr>
              <a:t>&gt;2013-12-07&lt;/</a:t>
            </a:r>
            <a:r>
              <a:rPr lang="en-US" sz="550" b="1" dirty="0" err="1">
                <a:latin typeface="Courier New" panose="02070309020205020404" pitchFamily="49" charset="0"/>
                <a:cs typeface="Courier New" panose="02070309020205020404" pitchFamily="49" charset="0"/>
                <a:sym typeface="Wingdings" pitchFamily="2" charset="2"/>
              </a:rPr>
              <a:t>bookingExpirationDate</a:t>
            </a:r>
            <a:r>
              <a:rPr lang="en-US" sz="550" b="1"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leadPassengerName</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firstName</a:t>
            </a:r>
            <a:r>
              <a:rPr lang="en-US" sz="550" dirty="0">
                <a:latin typeface="Courier New" panose="02070309020205020404" pitchFamily="49" charset="0"/>
                <a:cs typeface="Courier New" panose="02070309020205020404" pitchFamily="49" charset="0"/>
                <a:sym typeface="Wingdings" pitchFamily="2" charset="2"/>
              </a:rPr>
              <a:t>&gt;Paul&lt;/</a:t>
            </a:r>
            <a:r>
              <a:rPr lang="en-US" sz="550" dirty="0" err="1">
                <a:latin typeface="Courier New" panose="02070309020205020404" pitchFamily="49" charset="0"/>
                <a:cs typeface="Courier New" panose="02070309020205020404" pitchFamily="49" charset="0"/>
                <a:sym typeface="Wingdings" pitchFamily="2" charset="2"/>
              </a:rPr>
              <a:t>firstName</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lastName</a:t>
            </a:r>
            <a:r>
              <a:rPr lang="en-US" sz="550" dirty="0">
                <a:latin typeface="Courier New" panose="02070309020205020404" pitchFamily="49" charset="0"/>
                <a:cs typeface="Courier New" panose="02070309020205020404" pitchFamily="49" charset="0"/>
                <a:sym typeface="Wingdings" pitchFamily="2" charset="2"/>
              </a:rPr>
              <a:t>&gt;</a:t>
            </a:r>
            <a:r>
              <a:rPr lang="en-US" sz="550" dirty="0" err="1">
                <a:latin typeface="Courier New" panose="02070309020205020404" pitchFamily="49" charset="0"/>
                <a:cs typeface="Courier New" panose="02070309020205020404" pitchFamily="49" charset="0"/>
                <a:sym typeface="Wingdings" pitchFamily="2" charset="2"/>
              </a:rPr>
              <a:t>Lenton</a:t>
            </a: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lastName</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leadPassengerName</a:t>
            </a:r>
            <a:r>
              <a:rPr lang="en-US" sz="55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totalPrice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&gt;AUD&lt;/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&lt;amount&gt;405.00&lt;/amount&gt;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totalPrice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&lt;vat&gt;&lt;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&gt;AUD&lt;/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&lt;amount&gt;0.00&lt;/amount&gt;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&lt;/vat&gt;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netPrice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netPrice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totalCommission</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&gt;AUD&lt;/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&lt;amount&gt;30.98&lt;/amount&gt;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totalCommission</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netAmountDue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&gt;AUD&lt;/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&lt;amount&gt;405.00&lt;/amount&gt;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netAmountDue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grossAmountDue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&gt;AUD&lt;/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currencyCode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&lt;amount&gt;405.00&lt;/amount&gt;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6">
                    <a:lumMod val="75000"/>
                  </a:schemeClr>
                </a:solidFill>
                <a:latin typeface="Courier New" panose="02070309020205020404" pitchFamily="49" charset="0"/>
                <a:cs typeface="Courier New" panose="02070309020205020404" pitchFamily="49" charset="0"/>
                <a:sym typeface="Wingdings" pitchFamily="2" charset="2"/>
              </a:rPr>
              <a:t>grossAmountDue</a:t>
            </a: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lumMod val="75000"/>
                  </a:schemeClr>
                </a:solidFill>
                <a:latin typeface="Courier New" panose="02070309020205020404" pitchFamily="49" charset="0"/>
                <a:cs typeface="Courier New" panose="02070309020205020404" pitchFamily="49" charset="0"/>
                <a:sym typeface="Wingdings" pitchFamily="2" charset="2"/>
              </a:rPr>
              <a:t> </a:t>
            </a:r>
          </a:p>
        </p:txBody>
      </p:sp>
      <p:sp>
        <p:nvSpPr>
          <p:cNvPr id="16" name="Légende encadrée 1 12"/>
          <p:cNvSpPr/>
          <p:nvPr/>
        </p:nvSpPr>
        <p:spPr bwMode="auto">
          <a:xfrm>
            <a:off x="10027" y="2755559"/>
            <a:ext cx="976596" cy="305879"/>
          </a:xfrm>
          <a:prstGeom prst="borderCallout1">
            <a:avLst>
              <a:gd name="adj1" fmla="val -19585"/>
              <a:gd name="adj2" fmla="val 105473"/>
              <a:gd name="adj3" fmla="val 38285"/>
              <a:gd name="adj4" fmla="val 100381"/>
            </a:avLst>
          </a:prstGeom>
          <a:ln w="12700">
            <a:solidFill>
              <a:schemeClr val="bg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rPr>
              <a:t>GSA contact information</a:t>
            </a:r>
            <a:endParaRPr kumimoji="0" lang="fr-FR" sz="800" b="0" i="0" u="none" strike="noStrike" cap="none" normalizeH="0" baseline="0" dirty="0">
              <a:ln>
                <a:noFill/>
              </a:ln>
              <a:solidFill>
                <a:schemeClr val="tx1"/>
              </a:solidFill>
              <a:effectLst/>
              <a:latin typeface="+mj-lt"/>
              <a:ea typeface="ヒラギノ角ゴ Pro W3" pitchFamily="1" charset="-128"/>
            </a:endParaRPr>
          </a:p>
        </p:txBody>
      </p:sp>
      <p:sp>
        <p:nvSpPr>
          <p:cNvPr id="17" name="Rectangle 16"/>
          <p:cNvSpPr/>
          <p:nvPr/>
        </p:nvSpPr>
        <p:spPr>
          <a:xfrm>
            <a:off x="4443417" y="1010490"/>
            <a:ext cx="4572000" cy="4070345"/>
          </a:xfrm>
          <a:prstGeom prst="rect">
            <a:avLst/>
          </a:prstGeom>
        </p:spPr>
        <p:txBody>
          <a:bodyPr>
            <a:spAutoFit/>
          </a:bodyPr>
          <a:lstStyle/>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departureDateToEurope</a:t>
            </a:r>
            <a:r>
              <a:rPr lang="en-US" sz="550" dirty="0">
                <a:latin typeface="Courier New" panose="02070309020205020404" pitchFamily="49" charset="0"/>
                <a:cs typeface="Courier New" panose="02070309020205020404" pitchFamily="49" charset="0"/>
                <a:sym typeface="Wingdings" pitchFamily="2" charset="2"/>
              </a:rPr>
              <a:t>&gt;2013-12-11&lt;/</a:t>
            </a:r>
            <a:r>
              <a:rPr lang="en-US" sz="550" dirty="0" err="1">
                <a:latin typeface="Courier New" panose="02070309020205020404" pitchFamily="49" charset="0"/>
                <a:cs typeface="Courier New" panose="02070309020205020404" pitchFamily="49" charset="0"/>
                <a:sym typeface="Wingdings" pitchFamily="2" charset="2"/>
              </a:rPr>
              <a:t>departureDateToEurope</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agentInformation</a:t>
            </a:r>
            <a:r>
              <a:rPr lang="en-US" sz="550" dirty="0">
                <a:latin typeface="Courier New" panose="02070309020205020404" pitchFamily="49" charset="0"/>
                <a:cs typeface="Courier New" panose="02070309020205020404" pitchFamily="49" charset="0"/>
                <a:sym typeface="Wingdings" pitchFamily="2" charset="2"/>
              </a:rPr>
              <a:t>&gt;[…]&lt;/</a:t>
            </a:r>
            <a:r>
              <a:rPr lang="en-US" sz="550" dirty="0" err="1">
                <a:latin typeface="Courier New" panose="02070309020205020404" pitchFamily="49" charset="0"/>
                <a:cs typeface="Courier New" panose="02070309020205020404" pitchFamily="49" charset="0"/>
                <a:sym typeface="Wingdings" pitchFamily="2" charset="2"/>
              </a:rPr>
              <a:t>agentInformation</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trackingInformation</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bookingOriginId</a:t>
            </a:r>
            <a:r>
              <a:rPr lang="en-US" sz="550" dirty="0">
                <a:latin typeface="Courier New" panose="02070309020205020404" pitchFamily="49" charset="0"/>
                <a:cs typeface="Courier New" panose="02070309020205020404" pitchFamily="49" charset="0"/>
                <a:sym typeface="Wingdings" pitchFamily="2" charset="2"/>
              </a:rPr>
              <a:t>&gt;17&lt;/</a:t>
            </a:r>
            <a:r>
              <a:rPr lang="en-US" sz="550" dirty="0" err="1">
                <a:latin typeface="Courier New" panose="02070309020205020404" pitchFamily="49" charset="0"/>
                <a:cs typeface="Courier New" panose="02070309020205020404" pitchFamily="49" charset="0"/>
                <a:sym typeface="Wingdings" pitchFamily="2" charset="2"/>
              </a:rPr>
              <a:t>bookingOriginId</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distributionChannelId</a:t>
            </a:r>
            <a:r>
              <a:rPr lang="en-US" sz="550" dirty="0">
                <a:latin typeface="Courier New" panose="02070309020205020404" pitchFamily="49" charset="0"/>
                <a:cs typeface="Courier New" panose="02070309020205020404" pitchFamily="49" charset="0"/>
                <a:sym typeface="Wingdings" pitchFamily="2" charset="2"/>
              </a:rPr>
              <a:t>&gt;2&lt;/</a:t>
            </a:r>
            <a:r>
              <a:rPr lang="en-US" sz="550" dirty="0" err="1">
                <a:latin typeface="Courier New" panose="02070309020205020404" pitchFamily="49" charset="0"/>
                <a:cs typeface="Courier New" panose="02070309020205020404" pitchFamily="49" charset="0"/>
                <a:sym typeface="Wingdings" pitchFamily="2" charset="2"/>
              </a:rPr>
              <a:t>distributionChannelId</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trackingInformation</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shippingDetails</a:t>
            </a:r>
            <a:r>
              <a:rPr lang="en-US" sz="550" dirty="0">
                <a:latin typeface="Courier New" panose="02070309020205020404" pitchFamily="49" charset="0"/>
                <a:cs typeface="Courier New" panose="02070309020205020404" pitchFamily="49" charset="0"/>
                <a:sym typeface="Wingdings" pitchFamily="2" charset="2"/>
              </a:rPr>
              <a:t>&gt; […]</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&lt;name&gt;[…]&lt;/name&gt;&lt;address&gt;[…]&lt;/address&gt;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&lt;phone&gt;1234567&lt;/phone&gt;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&lt;email&gt;email@abc.com&lt;/email&gt;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shippingDetails</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billingDetails</a:t>
            </a:r>
            <a:r>
              <a:rPr lang="en-US" sz="550" dirty="0">
                <a:latin typeface="Courier New" panose="02070309020205020404" pitchFamily="49" charset="0"/>
                <a:cs typeface="Courier New" panose="02070309020205020404" pitchFamily="49" charset="0"/>
                <a:sym typeface="Wingdings" pitchFamily="2" charset="2"/>
              </a:rPr>
              <a:t>&gt;[…]&lt;/</a:t>
            </a:r>
            <a:r>
              <a:rPr lang="en-US" sz="550" dirty="0" err="1">
                <a:latin typeface="Courier New" panose="02070309020205020404" pitchFamily="49" charset="0"/>
                <a:cs typeface="Courier New" panose="02070309020205020404" pitchFamily="49" charset="0"/>
                <a:sym typeface="Wingdings" pitchFamily="2" charset="2"/>
              </a:rPr>
              <a:t>billingDetails</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6"/>
                </a:solidFill>
                <a:latin typeface="Courier New" panose="02070309020205020404" pitchFamily="49" charset="0"/>
                <a:cs typeface="Courier New" panose="02070309020205020404" pitchFamily="49" charset="0"/>
                <a:sym typeface="Wingdings" pitchFamily="2" charset="2"/>
              </a:rPr>
              <a:t>ptpProducts</a:t>
            </a:r>
            <a:r>
              <a:rPr lang="en-US" sz="550" dirty="0">
                <a:solidFill>
                  <a:schemeClr val="accent6"/>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solidFill>
                  <a:schemeClr val="accent6"/>
                </a:solidFill>
                <a:latin typeface="Courier New" panose="02070309020205020404" pitchFamily="49" charset="0"/>
                <a:cs typeface="Courier New" panose="02070309020205020404" pitchFamily="49" charset="0"/>
                <a:sym typeface="Wingdings" pitchFamily="2" charset="2"/>
              </a:rPr>
              <a:t>   </a:t>
            </a:r>
            <a:r>
              <a:rPr lang="en-US" sz="550" b="1" dirty="0">
                <a:solidFill>
                  <a:schemeClr val="accent6"/>
                </a:solidFill>
                <a:latin typeface="Courier New" panose="02070309020205020404" pitchFamily="49" charset="0"/>
                <a:cs typeface="Courier New" panose="02070309020205020404" pitchFamily="49" charset="0"/>
                <a:sym typeface="Wingdings" pitchFamily="2" charset="2"/>
              </a:rPr>
              <a:t>&lt;</a:t>
            </a:r>
            <a:r>
              <a:rPr lang="en-US" sz="550" b="1" dirty="0" err="1">
                <a:solidFill>
                  <a:schemeClr val="accent6"/>
                </a:solidFill>
                <a:latin typeface="Courier New" panose="02070309020205020404" pitchFamily="49" charset="0"/>
                <a:cs typeface="Courier New" panose="02070309020205020404" pitchFamily="49" charset="0"/>
                <a:sym typeface="Wingdings" pitchFamily="2" charset="2"/>
              </a:rPr>
              <a:t>bookedPTPProduct</a:t>
            </a:r>
            <a:r>
              <a:rPr lang="en-US" sz="550" b="1" dirty="0">
                <a:solidFill>
                  <a:schemeClr val="accent6"/>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statusOfTheProduct</a:t>
            </a:r>
            <a:r>
              <a:rPr lang="en-US" sz="550" dirty="0">
                <a:latin typeface="Courier New" panose="02070309020205020404" pitchFamily="49" charset="0"/>
                <a:cs typeface="Courier New" panose="02070309020205020404" pitchFamily="49" charset="0"/>
                <a:sym typeface="Wingdings" pitchFamily="2" charset="2"/>
              </a:rPr>
              <a:t>&gt;SYNCHRONIZED&lt;/</a:t>
            </a:r>
            <a:r>
              <a:rPr lang="en-US" sz="550" dirty="0" err="1">
                <a:latin typeface="Courier New" panose="02070309020205020404" pitchFamily="49" charset="0"/>
                <a:cs typeface="Courier New" panose="02070309020205020404" pitchFamily="49" charset="0"/>
                <a:sym typeface="Wingdings" pitchFamily="2" charset="2"/>
              </a:rPr>
              <a:t>statusOfTheProduct</a:t>
            </a:r>
            <a:r>
              <a:rPr lang="en-US" sz="55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50" dirty="0">
                <a:latin typeface="Courier New" panose="02070309020205020404" pitchFamily="49" charset="0"/>
                <a:cs typeface="Courier New" panose="02070309020205020404" pitchFamily="49" charset="0"/>
                <a:sym typeface="Wingdings" pitchFamily="2" charset="2"/>
              </a:rPr>
              <a:t>       &lt;</a:t>
            </a:r>
            <a:r>
              <a:rPr lang="en-US" sz="550" dirty="0" err="1">
                <a:latin typeface="Courier New" panose="02070309020205020404" pitchFamily="49" charset="0"/>
                <a:cs typeface="Courier New" panose="02070309020205020404" pitchFamily="49" charset="0"/>
                <a:sym typeface="Wingdings" pitchFamily="2" charset="2"/>
              </a:rPr>
              <a:t>bookedProductAvailableTicketingOptionList</a:t>
            </a:r>
            <a:r>
              <a:rPr lang="en-US" sz="55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  &lt;string&gt;E2PAPER&lt;/string&gt;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  &lt;string&gt;TOD&lt;/string&gt;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  &lt;string&gt;PAH&lt;/string&gt;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bookedProductAvailableTicketingOptionList</a:t>
            </a:r>
            <a:r>
              <a:rPr lang="en-US" sz="55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assignedTicketingOption</a:t>
            </a:r>
            <a:r>
              <a:rPr lang="en-US" sz="550" dirty="0">
                <a:latin typeface="Courier New" panose="02070309020205020404" pitchFamily="49" charset="0"/>
                <a:cs typeface="Courier New" panose="02070309020205020404" pitchFamily="49" charset="0"/>
                <a:sym typeface="Wingdings" pitchFamily="2" charset="2"/>
              </a:rPr>
              <a:t>&gt;E2PAPER&lt;/</a:t>
            </a:r>
            <a:r>
              <a:rPr lang="en-US" sz="550" dirty="0" err="1">
                <a:latin typeface="Courier New" panose="02070309020205020404" pitchFamily="49" charset="0"/>
                <a:cs typeface="Courier New" panose="02070309020205020404" pitchFamily="49" charset="0"/>
                <a:sym typeface="Wingdings" pitchFamily="2" charset="2"/>
              </a:rPr>
              <a:t>assignedTicketingOption</a:t>
            </a:r>
            <a:r>
              <a:rPr lang="en-US" sz="55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bookedProductId</a:t>
            </a:r>
            <a:r>
              <a:rPr lang="en-US" sz="550" dirty="0">
                <a:latin typeface="Courier New" panose="02070309020205020404" pitchFamily="49" charset="0"/>
                <a:cs typeface="Courier New" panose="02070309020205020404" pitchFamily="49" charset="0"/>
                <a:sym typeface="Wingdings" pitchFamily="2" charset="2"/>
              </a:rPr>
              <a:t>&gt;</a:t>
            </a:r>
            <a:r>
              <a:rPr lang="en-US" sz="550" b="1" dirty="0">
                <a:solidFill>
                  <a:srgbClr val="FF0000"/>
                </a:solidFill>
                <a:latin typeface="Courier New" panose="02070309020205020404" pitchFamily="49" charset="0"/>
                <a:cs typeface="Courier New" panose="02070309020205020404" pitchFamily="49" charset="0"/>
                <a:sym typeface="Wingdings" pitchFamily="2" charset="2"/>
              </a:rPr>
              <a:t>41600557.ptp.2</a:t>
            </a:r>
            <a:r>
              <a:rPr lang="en-US" sz="550" dirty="0">
                <a:latin typeface="Courier New" panose="02070309020205020404" pitchFamily="49" charset="0"/>
                <a:cs typeface="Courier New" panose="02070309020205020404" pitchFamily="49" charset="0"/>
                <a:sym typeface="Wingdings" pitchFamily="2" charset="2"/>
              </a:rPr>
              <a:t>&lt;/</a:t>
            </a:r>
            <a:r>
              <a:rPr lang="en-US" sz="550" dirty="0" err="1">
                <a:latin typeface="Courier New" panose="02070309020205020404" pitchFamily="49" charset="0"/>
                <a:cs typeface="Courier New" panose="02070309020205020404" pitchFamily="49" charset="0"/>
                <a:sym typeface="Wingdings" pitchFamily="2" charset="2"/>
              </a:rPr>
              <a:t>bookedProductId</a:t>
            </a:r>
            <a:r>
              <a:rPr lang="en-US" sz="55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originCity</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&lt;code&gt;FRPAR&lt;/code&gt;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&lt;description&gt;PARIS&lt;/description&gt;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originCity</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originStation</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&lt;code&gt;FRPNO&lt;/code&gt;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&lt;description&gt;PARIS NORD&lt;/description&gt;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originStation</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destinationCity</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&lt;code&gt;GBLON&lt;/code&gt;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&lt;description&gt;LONDON&lt;/description&gt;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destinationCity</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destinationStation</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&lt;code&gt;GBSPX&lt;/code&gt;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&lt;description&gt;LONDON ST-PANCRAS&lt;/description&gt;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destinationStation</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departureDateTime</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&lt;date&gt;2013-12-17&lt;/date&gt;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&lt;time&gt;14:43:00&lt;/time&gt;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departureDateTime</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arrivalDateTime</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&lt;date&gt;2013-12-17&lt;/date&gt;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  &lt;time&gt;16:00:00&lt;/time&gt;</a:t>
            </a:r>
          </a:p>
          <a:p>
            <a:pPr lvl="2">
              <a:spcAft>
                <a:spcPts val="0"/>
              </a:spcAft>
            </a:pP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&lt;/</a:t>
            </a:r>
            <a:r>
              <a:rPr lang="en-US" sz="550" dirty="0" err="1">
                <a:solidFill>
                  <a:schemeClr val="accent2">
                    <a:lumMod val="75000"/>
                  </a:schemeClr>
                </a:solidFill>
                <a:latin typeface="Courier New" panose="02070309020205020404" pitchFamily="49" charset="0"/>
                <a:cs typeface="Courier New" panose="02070309020205020404" pitchFamily="49" charset="0"/>
                <a:sym typeface="Wingdings" pitchFamily="2" charset="2"/>
              </a:rPr>
              <a:t>arrivalDateTime</a:t>
            </a:r>
            <a:r>
              <a:rPr lang="en-US" sz="550" dirty="0">
                <a:solidFill>
                  <a:schemeClr val="accent2">
                    <a:lumMod val="75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endParaRPr lang="en-US" sz="550" dirty="0">
              <a:latin typeface="Courier New" panose="02070309020205020404" pitchFamily="49" charset="0"/>
              <a:cs typeface="Courier New" panose="02070309020205020404" pitchFamily="49" charset="0"/>
              <a:sym typeface="Wingdings" pitchFamily="2" charset="2"/>
            </a:endParaRPr>
          </a:p>
        </p:txBody>
      </p:sp>
      <p:sp>
        <p:nvSpPr>
          <p:cNvPr id="18" name="Légende encadrée 1 13"/>
          <p:cNvSpPr/>
          <p:nvPr/>
        </p:nvSpPr>
        <p:spPr bwMode="auto">
          <a:xfrm>
            <a:off x="7292036" y="1191756"/>
            <a:ext cx="960728" cy="342660"/>
          </a:xfrm>
          <a:prstGeom prst="borderCallout1">
            <a:avLst>
              <a:gd name="adj1" fmla="val 69363"/>
              <a:gd name="adj2" fmla="val -5199"/>
              <a:gd name="adj3" fmla="val 73045"/>
              <a:gd name="adj4" fmla="val -20450"/>
            </a:avLst>
          </a:prstGeom>
          <a:ln w="12700">
            <a:solidFill>
              <a:schemeClr val="bg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chemeClr val="tx1"/>
                </a:solidFill>
                <a:latin typeface="+mj-lt"/>
              </a:rPr>
              <a:t>1:  Euronet</a:t>
            </a:r>
          </a:p>
          <a:p>
            <a:pPr lvl="0"/>
            <a:r>
              <a:rPr kumimoji="0" lang="en-US" sz="800" b="0" i="0" u="none" strike="noStrike" cap="none" normalizeH="0" baseline="0" dirty="0">
                <a:ln>
                  <a:noFill/>
                </a:ln>
                <a:solidFill>
                  <a:schemeClr val="tx1"/>
                </a:solidFill>
                <a:effectLst/>
                <a:latin typeface="+mj-lt"/>
                <a:ea typeface="ヒラギノ角ゴ Pro W3" pitchFamily="1" charset="-128"/>
              </a:rPr>
              <a:t>2:</a:t>
            </a:r>
            <a:r>
              <a:rPr kumimoji="0" lang="en-US" sz="800" b="0" i="0" u="none" strike="noStrike" cap="none" normalizeH="0" dirty="0">
                <a:ln>
                  <a:noFill/>
                </a:ln>
                <a:solidFill>
                  <a:schemeClr val="tx1"/>
                </a:solidFill>
                <a:effectLst/>
                <a:latin typeface="+mj-lt"/>
                <a:ea typeface="ヒラギノ角ゴ Pro W3" pitchFamily="1" charset="-128"/>
              </a:rPr>
              <a:t> WebServices</a:t>
            </a:r>
            <a:endParaRPr kumimoji="0" lang="fr-FR" sz="1400" b="0" i="0" u="none" strike="noStrike" cap="none" normalizeH="0" baseline="0" dirty="0">
              <a:ln>
                <a:noFill/>
              </a:ln>
              <a:solidFill>
                <a:schemeClr val="tx1"/>
              </a:solidFill>
              <a:effectLst/>
              <a:latin typeface="+mj-lt"/>
              <a:ea typeface="ヒラギノ角ゴ Pro W3" pitchFamily="1" charset="-128"/>
            </a:endParaRPr>
          </a:p>
        </p:txBody>
      </p:sp>
      <p:sp>
        <p:nvSpPr>
          <p:cNvPr id="19" name="Légende encadrée 1 14"/>
          <p:cNvSpPr/>
          <p:nvPr/>
        </p:nvSpPr>
        <p:spPr bwMode="auto">
          <a:xfrm>
            <a:off x="2813289" y="3819324"/>
            <a:ext cx="1270133" cy="406336"/>
          </a:xfrm>
          <a:prstGeom prst="borderCallout1">
            <a:avLst>
              <a:gd name="adj1" fmla="val 20163"/>
              <a:gd name="adj2" fmla="val 105739"/>
              <a:gd name="adj3" fmla="val 20571"/>
              <a:gd name="adj4" fmla="val 105991"/>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900" dirty="0" err="1">
                <a:solidFill>
                  <a:schemeClr val="tx1"/>
                </a:solidFill>
                <a:latin typeface="+mj-lt"/>
              </a:rPr>
              <a:t>Detailed</a:t>
            </a:r>
            <a:r>
              <a:rPr lang="fr-FR" sz="900" dirty="0">
                <a:solidFill>
                  <a:schemeClr val="tx1"/>
                </a:solidFill>
                <a:latin typeface="+mj-lt"/>
              </a:rPr>
              <a:t> </a:t>
            </a:r>
            <a:r>
              <a:rPr lang="fr-FR" sz="900" dirty="0" err="1">
                <a:solidFill>
                  <a:schemeClr val="tx1"/>
                </a:solidFill>
                <a:latin typeface="+mj-lt"/>
              </a:rPr>
              <a:t>price</a:t>
            </a:r>
            <a:r>
              <a:rPr lang="fr-FR" sz="900" dirty="0">
                <a:solidFill>
                  <a:schemeClr val="tx1"/>
                </a:solidFill>
                <a:latin typeface="+mj-lt"/>
              </a:rPr>
              <a:t> for the </a:t>
            </a:r>
            <a:r>
              <a:rPr lang="fr-FR" sz="900" dirty="0" err="1">
                <a:solidFill>
                  <a:schemeClr val="tx1"/>
                </a:solidFill>
                <a:latin typeface="+mj-lt"/>
              </a:rPr>
              <a:t>booking</a:t>
            </a:r>
            <a:r>
              <a:rPr lang="fr-FR" sz="900" dirty="0">
                <a:solidFill>
                  <a:schemeClr val="tx1"/>
                </a:solidFill>
                <a:latin typeface="+mj-lt"/>
              </a:rPr>
              <a:t> </a:t>
            </a:r>
          </a:p>
        </p:txBody>
      </p:sp>
      <p:sp>
        <p:nvSpPr>
          <p:cNvPr id="20" name="Légende encadrée 1 15"/>
          <p:cNvSpPr/>
          <p:nvPr/>
        </p:nvSpPr>
        <p:spPr bwMode="auto">
          <a:xfrm>
            <a:off x="3119573" y="2342348"/>
            <a:ext cx="1522954" cy="375024"/>
          </a:xfrm>
          <a:prstGeom prst="borderCallout1">
            <a:avLst>
              <a:gd name="adj1" fmla="val 20163"/>
              <a:gd name="adj2" fmla="val 105739"/>
              <a:gd name="adj3" fmla="val 20571"/>
              <a:gd name="adj4" fmla="val 10599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900" dirty="0">
                <a:solidFill>
                  <a:schemeClr val="tx1"/>
                </a:solidFill>
                <a:latin typeface="+mj-lt"/>
              </a:rPr>
              <a:t>Important information to look at</a:t>
            </a:r>
          </a:p>
        </p:txBody>
      </p:sp>
      <p:sp>
        <p:nvSpPr>
          <p:cNvPr id="21" name="Légende encadrée 1 16"/>
          <p:cNvSpPr/>
          <p:nvPr/>
        </p:nvSpPr>
        <p:spPr bwMode="auto">
          <a:xfrm>
            <a:off x="7129078" y="3472644"/>
            <a:ext cx="976858" cy="270910"/>
          </a:xfrm>
          <a:prstGeom prst="borderCallout1">
            <a:avLst>
              <a:gd name="adj1" fmla="val 20163"/>
              <a:gd name="adj2" fmla="val 105739"/>
              <a:gd name="adj3" fmla="val 20571"/>
              <a:gd name="adj4" fmla="val 105991"/>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900" dirty="0">
                <a:solidFill>
                  <a:schemeClr val="tx1"/>
                </a:solidFill>
                <a:latin typeface="+mj-lt"/>
              </a:rPr>
              <a:t>Route details</a:t>
            </a:r>
          </a:p>
        </p:txBody>
      </p:sp>
      <p:sp>
        <p:nvSpPr>
          <p:cNvPr id="22" name="Légende encadrée 1 17"/>
          <p:cNvSpPr/>
          <p:nvPr/>
        </p:nvSpPr>
        <p:spPr bwMode="auto">
          <a:xfrm>
            <a:off x="3262757" y="1418297"/>
            <a:ext cx="1641331" cy="452875"/>
          </a:xfrm>
          <a:prstGeom prst="borderCallout1">
            <a:avLst>
              <a:gd name="adj1" fmla="val 78712"/>
              <a:gd name="adj2" fmla="val -20910"/>
              <a:gd name="adj3" fmla="val 52458"/>
              <a:gd name="adj4" fmla="val -5344"/>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rgbClr val="FF0000"/>
                </a:solidFill>
                <a:latin typeface="+mj-lt"/>
                <a:ea typeface="ヒラギノ角ゴ Pro W3" pitchFamily="1" charset="-128"/>
              </a:rPr>
              <a:t>The </a:t>
            </a:r>
            <a:r>
              <a:rPr lang="fr-FR" sz="800" dirty="0" err="1">
                <a:solidFill>
                  <a:srgbClr val="FF0000"/>
                </a:solidFill>
                <a:latin typeface="+mj-lt"/>
                <a:ea typeface="ヒラギノ角ゴ Pro W3" pitchFamily="1" charset="-128"/>
              </a:rPr>
              <a:t>Booking</a:t>
            </a:r>
            <a:r>
              <a:rPr lang="fr-FR" sz="800" dirty="0">
                <a:solidFill>
                  <a:srgbClr val="FF0000"/>
                </a:solidFill>
                <a:latin typeface="+mj-lt"/>
                <a:ea typeface="ヒラギノ角ゴ Pro W3" pitchFamily="1" charset="-128"/>
              </a:rPr>
              <a:t> ID </a:t>
            </a:r>
            <a:r>
              <a:rPr lang="en-US" sz="800" dirty="0">
                <a:solidFill>
                  <a:srgbClr val="FF0000"/>
                </a:solidFill>
                <a:latin typeface="+mj-lt"/>
                <a:ea typeface="ヒラギノ角ゴ Pro W3" pitchFamily="1" charset="-128"/>
              </a:rPr>
              <a:t>needs to be recorded. It will be used at the next stage</a:t>
            </a:r>
            <a:endParaRPr kumimoji="0" lang="fr-FR" sz="800" b="0" i="0" u="none" strike="noStrike" cap="none" normalizeH="0" baseline="0" dirty="0">
              <a:ln>
                <a:noFill/>
              </a:ln>
              <a:solidFill>
                <a:srgbClr val="FF0000"/>
              </a:solidFill>
              <a:effectLst/>
              <a:latin typeface="+mj-lt"/>
              <a:ea typeface="ヒラギノ角ゴ Pro W3" pitchFamily="1" charset="-128"/>
            </a:endParaRPr>
          </a:p>
        </p:txBody>
      </p:sp>
      <p:sp>
        <p:nvSpPr>
          <p:cNvPr id="23" name="Légende encadrée 1 19"/>
          <p:cNvSpPr/>
          <p:nvPr/>
        </p:nvSpPr>
        <p:spPr bwMode="auto">
          <a:xfrm>
            <a:off x="0" y="1762436"/>
            <a:ext cx="900377" cy="305879"/>
          </a:xfrm>
          <a:prstGeom prst="borderCallout1">
            <a:avLst>
              <a:gd name="adj1" fmla="val 49401"/>
              <a:gd name="adj2" fmla="val 117690"/>
              <a:gd name="adj3" fmla="val 38285"/>
              <a:gd name="adj4" fmla="val 10038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rPr>
              <a:t>E2PAPER: default value</a:t>
            </a:r>
            <a:endParaRPr kumimoji="0" lang="fr-FR" sz="800" b="0" i="0" u="none" strike="noStrike" cap="none" normalizeH="0" baseline="0" dirty="0">
              <a:ln>
                <a:noFill/>
              </a:ln>
              <a:solidFill>
                <a:schemeClr val="tx1"/>
              </a:solidFill>
              <a:effectLst/>
              <a:latin typeface="+mj-lt"/>
              <a:ea typeface="ヒラギノ角ゴ Pro W3" pitchFamily="1" charset="-128"/>
            </a:endParaRPr>
          </a:p>
        </p:txBody>
      </p:sp>
      <p:sp>
        <p:nvSpPr>
          <p:cNvPr id="24" name="Légende encadrée 1 20"/>
          <p:cNvSpPr/>
          <p:nvPr/>
        </p:nvSpPr>
        <p:spPr bwMode="auto">
          <a:xfrm>
            <a:off x="58455" y="2189408"/>
            <a:ext cx="786425" cy="305879"/>
          </a:xfrm>
          <a:prstGeom prst="borderCallout1">
            <a:avLst>
              <a:gd name="adj1" fmla="val 5326"/>
              <a:gd name="adj2" fmla="val 122356"/>
              <a:gd name="adj3" fmla="val 38285"/>
              <a:gd name="adj4" fmla="val 10038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err="1">
                <a:solidFill>
                  <a:schemeClr val="tx1"/>
                </a:solidFill>
                <a:latin typeface="+mj-lt"/>
                <a:ea typeface="ヒラギノ角ゴ Pro W3" pitchFamily="1" charset="-128"/>
              </a:rPr>
              <a:t>Should</a:t>
            </a:r>
            <a:r>
              <a:rPr lang="fr-FR" sz="800" dirty="0">
                <a:solidFill>
                  <a:schemeClr val="tx1"/>
                </a:solidFill>
                <a:latin typeface="+mj-lt"/>
                <a:ea typeface="ヒラギノ角ゴ Pro W3" pitchFamily="1" charset="-128"/>
              </a:rPr>
              <a:t> </a:t>
            </a:r>
            <a:r>
              <a:rPr lang="fr-FR" sz="800" dirty="0" err="1">
                <a:solidFill>
                  <a:schemeClr val="tx1"/>
                </a:solidFill>
                <a:latin typeface="+mj-lt"/>
                <a:ea typeface="ヒラギノ角ゴ Pro W3" pitchFamily="1" charset="-128"/>
              </a:rPr>
              <a:t>be</a:t>
            </a:r>
            <a:r>
              <a:rPr lang="fr-FR" sz="800" dirty="0">
                <a:solidFill>
                  <a:schemeClr val="tx1"/>
                </a:solidFill>
                <a:latin typeface="+mj-lt"/>
                <a:ea typeface="ヒラギノ角ゴ Pro W3" pitchFamily="1" charset="-128"/>
              </a:rPr>
              <a:t> set to TRUE</a:t>
            </a:r>
            <a:endParaRPr kumimoji="0" lang="fr-FR" sz="8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2615792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4) Booking Creation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26</a:t>
            </a:fld>
            <a:endParaRPr lang="en-US" dirty="0"/>
          </a:p>
        </p:txBody>
      </p:sp>
      <p:sp>
        <p:nvSpPr>
          <p:cNvPr id="14" name="Rectangle 13"/>
          <p:cNvSpPr/>
          <p:nvPr/>
        </p:nvSpPr>
        <p:spPr>
          <a:xfrm>
            <a:off x="-14314" y="1240396"/>
            <a:ext cx="5758396" cy="4007251"/>
          </a:xfrm>
          <a:prstGeom prst="rect">
            <a:avLst/>
          </a:prstGeom>
        </p:spPr>
        <p:txBody>
          <a:bodyPr wrap="square">
            <a:spAutoFit/>
          </a:bodyPr>
          <a:lstStyle/>
          <a:p>
            <a:pPr lvl="1">
              <a:spcAft>
                <a:spcPts val="0"/>
              </a:spcAft>
            </a:pPr>
            <a:r>
              <a:rPr lang="en-US" sz="480" dirty="0">
                <a:latin typeface="Courier New" panose="02070309020205020404" pitchFamily="49" charset="0"/>
                <a:cs typeface="Courier New" panose="02070309020205020404" pitchFamily="49" charset="0"/>
                <a:sym typeface="Wingdings" pitchFamily="2" charset="2"/>
              </a:rPr>
              <a:t>      </a:t>
            </a:r>
            <a:r>
              <a:rPr lang="en-US" sz="480" b="1" dirty="0">
                <a:solidFill>
                  <a:srgbClr val="122B2C"/>
                </a:solidFill>
                <a:latin typeface="Courier New" panose="02070309020205020404" pitchFamily="49" charset="0"/>
                <a:cs typeface="Courier New" panose="02070309020205020404" pitchFamily="49" charset="0"/>
                <a:sym typeface="Wingdings" pitchFamily="2" charset="2"/>
              </a:rPr>
              <a:t>&lt;</a:t>
            </a:r>
            <a:r>
              <a:rPr lang="en-US" sz="480" b="1" dirty="0" err="1">
                <a:solidFill>
                  <a:srgbClr val="122B2C"/>
                </a:solidFill>
                <a:latin typeface="Courier New" panose="02070309020205020404" pitchFamily="49" charset="0"/>
                <a:cs typeface="Courier New" panose="02070309020205020404" pitchFamily="49" charset="0"/>
                <a:sym typeface="Wingdings" pitchFamily="2" charset="2"/>
              </a:rPr>
              <a:t>bookedFares</a:t>
            </a:r>
            <a:r>
              <a:rPr lang="en-US" sz="480" b="1"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b="1" dirty="0">
                <a:solidFill>
                  <a:srgbClr val="122B2C"/>
                </a:solidFill>
                <a:latin typeface="Courier New" panose="02070309020205020404" pitchFamily="49" charset="0"/>
                <a:cs typeface="Courier New" panose="02070309020205020404" pitchFamily="49" charset="0"/>
                <a:sym typeface="Wingdings" pitchFamily="2" charset="2"/>
              </a:rPr>
              <a:t>&lt;</a:t>
            </a:r>
            <a:r>
              <a:rPr lang="en-US" sz="480" b="1" dirty="0" err="1">
                <a:solidFill>
                  <a:srgbClr val="122B2C"/>
                </a:solidFill>
                <a:latin typeface="Courier New" panose="02070309020205020404" pitchFamily="49" charset="0"/>
                <a:cs typeface="Courier New" panose="02070309020205020404" pitchFamily="49" charset="0"/>
                <a:sym typeface="Wingdings" pitchFamily="2" charset="2"/>
              </a:rPr>
              <a:t>bookedFare</a:t>
            </a:r>
            <a:r>
              <a:rPr lang="en-US" sz="480" b="1"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familyId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&gt;300003&lt;/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familyId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familyName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&gt;EUROSTAR&lt;/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familyName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cosCode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&gt;HZ&lt;/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cosCode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a:t>
            </a:r>
            <a:r>
              <a:rPr lang="en-US" sz="480" b="1" dirty="0">
                <a:solidFill>
                  <a:srgbClr val="FF0000"/>
                </a:solidFill>
                <a:latin typeface="Courier New" panose="02070309020205020404" pitchFamily="49" charset="0"/>
                <a:cs typeface="Courier New" panose="02070309020205020404" pitchFamily="49" charset="0"/>
                <a:sym typeface="Wingdings" pitchFamily="2" charset="2"/>
              </a:rPr>
              <a:t>&lt;</a:t>
            </a:r>
            <a:r>
              <a:rPr lang="en-US" sz="480" b="1" dirty="0" err="1">
                <a:solidFill>
                  <a:srgbClr val="FF0000"/>
                </a:solidFill>
                <a:latin typeface="Courier New" panose="02070309020205020404" pitchFamily="49" charset="0"/>
                <a:cs typeface="Courier New" panose="02070309020205020404" pitchFamily="49" charset="0"/>
                <a:sym typeface="Wingdings" pitchFamily="2" charset="2"/>
              </a:rPr>
              <a:t>fbc</a:t>
            </a:r>
            <a:r>
              <a:rPr lang="en-US" sz="480" b="1" dirty="0">
                <a:solidFill>
                  <a:srgbClr val="FF0000"/>
                </a:solidFill>
                <a:latin typeface="Courier New" panose="02070309020205020404" pitchFamily="49" charset="0"/>
                <a:cs typeface="Courier New" panose="02070309020205020404" pitchFamily="49" charset="0"/>
                <a:sym typeface="Wingdings" pitchFamily="2" charset="2"/>
              </a:rPr>
              <a:t>&gt;HZKASO&lt;/</a:t>
            </a:r>
            <a:r>
              <a:rPr lang="en-US" sz="480" b="1" dirty="0" err="1">
                <a:solidFill>
                  <a:srgbClr val="FF0000"/>
                </a:solidFill>
                <a:latin typeface="Courier New" panose="02070309020205020404" pitchFamily="49" charset="0"/>
                <a:cs typeface="Courier New" panose="02070309020205020404" pitchFamily="49" charset="0"/>
                <a:sym typeface="Wingdings" pitchFamily="2" charset="2"/>
              </a:rPr>
              <a:t>fbc</a:t>
            </a:r>
            <a:r>
              <a:rPr lang="en-US" sz="480" b="1" dirty="0">
                <a:solidFill>
                  <a:srgbClr val="FF0000"/>
                </a:solidFill>
                <a:latin typeface="Courier New" panose="02070309020205020404" pitchFamily="49" charset="0"/>
                <a:cs typeface="Courier New" panose="02070309020205020404" pitchFamily="49" charset="0"/>
                <a:sym typeface="Wingdings" pitchFamily="2" charset="2"/>
              </a:rPr>
              <a:t>&gt;</a:t>
            </a:r>
          </a:p>
          <a:p>
            <a:r>
              <a:rPr lang="en-US" sz="480" dirty="0">
                <a:latin typeface="Courier (W1)" pitchFamily="49" charset="0"/>
              </a:rPr>
              <a:t>	  &lt;</a:t>
            </a:r>
            <a:r>
              <a:rPr lang="en-US" sz="480" dirty="0" err="1">
                <a:latin typeface="Courier (W1)" pitchFamily="49" charset="0"/>
              </a:rPr>
              <a:t>dBProductId</a:t>
            </a:r>
            <a:r>
              <a:rPr lang="en-US" sz="480" dirty="0">
                <a:latin typeface="Courier (W1)" pitchFamily="49" charset="0"/>
              </a:rPr>
              <a:t>/&gt;</a:t>
            </a:r>
            <a:endParaRPr lang="fr-FR" sz="480" dirty="0">
              <a:latin typeface="Courier (W1)" pitchFamily="49" charset="0"/>
            </a:endParaRPr>
          </a:p>
          <a:p>
            <a:r>
              <a:rPr lang="en-US" sz="480" dirty="0">
                <a:effectLst>
                  <a:glow rad="342900">
                    <a:srgbClr val="FFFF00"/>
                  </a:glow>
                </a:effectLst>
                <a:latin typeface="Courier (W1)" pitchFamily="49" charset="0"/>
              </a:rPr>
              <a:t>                  </a:t>
            </a:r>
            <a:r>
              <a:rPr lang="en-US" sz="480" dirty="0">
                <a:solidFill>
                  <a:srgbClr val="122B2C"/>
                </a:solidFill>
                <a:latin typeface="Courier New" panose="02070309020205020404" pitchFamily="49" charset="0"/>
                <a:cs typeface="Courier New" panose="02070309020205020404" pitchFamily="49" charset="0"/>
              </a:rPr>
              <a:t>&lt;</a:t>
            </a:r>
            <a:r>
              <a:rPr lang="en-US" sz="480" dirty="0" err="1">
                <a:solidFill>
                  <a:srgbClr val="122B2C"/>
                </a:solidFill>
                <a:latin typeface="Courier New" panose="02070309020205020404" pitchFamily="49" charset="0"/>
                <a:cs typeface="Courier New" panose="02070309020205020404" pitchFamily="49" charset="0"/>
              </a:rPr>
              <a:t>passengerTypeCode</a:t>
            </a:r>
            <a:r>
              <a:rPr lang="en-US" sz="480" dirty="0">
                <a:solidFill>
                  <a:srgbClr val="122B2C"/>
                </a:solidFill>
                <a:latin typeface="Courier New" panose="02070309020205020404" pitchFamily="49" charset="0"/>
                <a:cs typeface="Courier New" panose="02070309020205020404" pitchFamily="49" charset="0"/>
              </a:rPr>
              <a:t>&gt;PT00AD&lt;/</a:t>
            </a:r>
            <a:r>
              <a:rPr lang="en-US" sz="480" dirty="0" err="1">
                <a:solidFill>
                  <a:srgbClr val="122B2C"/>
                </a:solidFill>
                <a:latin typeface="Courier New" panose="02070309020205020404" pitchFamily="49" charset="0"/>
                <a:cs typeface="Courier New" panose="02070309020205020404" pitchFamily="49" charset="0"/>
              </a:rPr>
              <a:t>passengerTypeCode</a:t>
            </a:r>
            <a:r>
              <a:rPr lang="en-US" sz="480" dirty="0">
                <a:solidFill>
                  <a:srgbClr val="122B2C"/>
                </a:solidFill>
                <a:latin typeface="Courier New" panose="02070309020205020404" pitchFamily="49" charset="0"/>
                <a:cs typeface="Courier New" panose="02070309020205020404" pitchFamily="49" charset="0"/>
              </a:rPr>
              <a:t>&gt;</a:t>
            </a:r>
            <a:endParaRPr lang="fr-FR" sz="480" dirty="0">
              <a:solidFill>
                <a:srgbClr val="122B2C"/>
              </a:solidFill>
              <a:latin typeface="Courier New" panose="02070309020205020404" pitchFamily="49" charset="0"/>
              <a:cs typeface="Courier New" panose="02070309020205020404" pitchFamily="49" charset="0"/>
            </a:endParaRPr>
          </a:p>
          <a:p>
            <a:r>
              <a:rPr lang="en-US" sz="480" dirty="0">
                <a:solidFill>
                  <a:srgbClr val="122B2C"/>
                </a:solidFill>
                <a:latin typeface="Courier New" panose="02070309020205020404" pitchFamily="49" charset="0"/>
                <a:cs typeface="Courier New" panose="02070309020205020404" pitchFamily="49" charset="0"/>
              </a:rPr>
              <a:t>                  &lt;</a:t>
            </a:r>
            <a:r>
              <a:rPr lang="en-US" sz="480" dirty="0" err="1">
                <a:solidFill>
                  <a:srgbClr val="122B2C"/>
                </a:solidFill>
                <a:latin typeface="Courier New" panose="02070309020205020404" pitchFamily="49" charset="0"/>
                <a:cs typeface="Courier New" panose="02070309020205020404" pitchFamily="49" charset="0"/>
              </a:rPr>
              <a:t>passengerDescription</a:t>
            </a:r>
            <a:r>
              <a:rPr lang="en-US" sz="480" dirty="0">
                <a:solidFill>
                  <a:srgbClr val="122B2C"/>
                </a:solidFill>
                <a:latin typeface="Courier New" panose="02070309020205020404" pitchFamily="49" charset="0"/>
                <a:cs typeface="Courier New" panose="02070309020205020404" pitchFamily="49" charset="0"/>
              </a:rPr>
              <a:t>/&gt;</a:t>
            </a:r>
            <a:endParaRPr lang="fr-FR" sz="480" dirty="0">
              <a:solidFill>
                <a:srgbClr val="122B2C"/>
              </a:solidFill>
              <a:latin typeface="Courier New" panose="02070309020205020404" pitchFamily="49" charset="0"/>
              <a:cs typeface="Courier New" panose="02070309020205020404" pitchFamily="49" charset="0"/>
            </a:endParaRPr>
          </a:p>
          <a:p>
            <a:r>
              <a:rPr lang="en-US" sz="480" dirty="0">
                <a:solidFill>
                  <a:srgbClr val="122B2C"/>
                </a:solidFill>
                <a:latin typeface="Courier New" panose="02070309020205020404" pitchFamily="49" charset="0"/>
                <a:cs typeface="Courier New" panose="02070309020205020404" pitchFamily="49" charset="0"/>
              </a:rPr>
              <a:t>                  &lt;</a:t>
            </a:r>
            <a:r>
              <a:rPr lang="en-US" sz="480" dirty="0" err="1">
                <a:solidFill>
                  <a:srgbClr val="122B2C"/>
                </a:solidFill>
                <a:latin typeface="Courier New" panose="02070309020205020404" pitchFamily="49" charset="0"/>
                <a:cs typeface="Courier New" panose="02070309020205020404" pitchFamily="49" charset="0"/>
              </a:rPr>
              <a:t>fareName</a:t>
            </a:r>
            <a:r>
              <a:rPr lang="en-US" sz="480" dirty="0">
                <a:solidFill>
                  <a:srgbClr val="122B2C"/>
                </a:solidFill>
                <a:latin typeface="Courier New" panose="02070309020205020404" pitchFamily="49" charset="0"/>
                <a:cs typeface="Courier New" panose="02070309020205020404" pitchFamily="49" charset="0"/>
              </a:rPr>
              <a:t>&gt;Business Premier Adult&lt;/</a:t>
            </a:r>
            <a:r>
              <a:rPr lang="en-US" sz="480" dirty="0" err="1">
                <a:solidFill>
                  <a:srgbClr val="122B2C"/>
                </a:solidFill>
                <a:latin typeface="Courier New" panose="02070309020205020404" pitchFamily="49" charset="0"/>
                <a:cs typeface="Courier New" panose="02070309020205020404" pitchFamily="49" charset="0"/>
              </a:rPr>
              <a:t>fareName</a:t>
            </a:r>
            <a:r>
              <a:rPr lang="en-US" sz="480" dirty="0">
                <a:solidFill>
                  <a:srgbClr val="122B2C"/>
                </a:solidFill>
                <a:latin typeface="Courier New" panose="02070309020205020404" pitchFamily="49" charset="0"/>
                <a:cs typeface="Courier New" panose="02070309020205020404" pitchFamily="49" charset="0"/>
              </a:rPr>
              <a:t>&gt;</a:t>
            </a:r>
            <a:endParaRPr lang="en-US" sz="480" dirty="0">
              <a:solidFill>
                <a:srgbClr val="122B2C"/>
              </a:solidFill>
              <a:latin typeface="Courier New" panose="02070309020205020404" pitchFamily="49" charset="0"/>
              <a:cs typeface="Courier New" panose="02070309020205020404" pitchFamily="49" charset="0"/>
              <a:sym typeface="Wingdings" pitchFamily="2" charset="2"/>
            </a:endParaRP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fareDescription</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&gt;Standard Premier Promo&lt;/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fareDescription</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fareRuleDetail</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afterSaleRules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&gt;Non exchangeable, non refundable&lt;/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afterSaleRules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webSalesConditions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webSalesConditions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fareRuleDetail</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nPassengers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&gt;1&lt;/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nPassengers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infantsTravellingWithAdult</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&gt;0&lt;/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infantsTravellingWithAdult</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latin typeface="Courier (W1)" pitchFamily="49" charset="0"/>
              </a:rPr>
              <a:t>  </a:t>
            </a:r>
            <a:r>
              <a:rPr lang="en-US" sz="480" dirty="0">
                <a:solidFill>
                  <a:srgbClr val="122B2C"/>
                </a:solidFill>
                <a:latin typeface="Courier New" panose="02070309020205020404" pitchFamily="49" charset="0"/>
                <a:cs typeface="Courier New" panose="02070309020205020404" pitchFamily="49" charset="0"/>
              </a:rPr>
              <a:t>&lt;</a:t>
            </a:r>
            <a:r>
              <a:rPr lang="en-US" sz="480" dirty="0" err="1">
                <a:solidFill>
                  <a:srgbClr val="122B2C"/>
                </a:solidFill>
                <a:latin typeface="Courier New" panose="02070309020205020404" pitchFamily="49" charset="0"/>
                <a:cs typeface="Courier New" panose="02070309020205020404" pitchFamily="49" charset="0"/>
              </a:rPr>
              <a:t>basePassengerType</a:t>
            </a:r>
            <a:r>
              <a:rPr lang="en-US" sz="480" dirty="0">
                <a:solidFill>
                  <a:srgbClr val="122B2C"/>
                </a:solidFill>
                <a:latin typeface="Courier New" panose="02070309020205020404" pitchFamily="49" charset="0"/>
                <a:cs typeface="Courier New" panose="02070309020205020404" pitchFamily="49" charset="0"/>
              </a:rPr>
              <a:t>&gt;Adult&lt;/</a:t>
            </a:r>
            <a:r>
              <a:rPr lang="en-US" sz="480" dirty="0" err="1">
                <a:solidFill>
                  <a:srgbClr val="122B2C"/>
                </a:solidFill>
                <a:latin typeface="Courier New" panose="02070309020205020404" pitchFamily="49" charset="0"/>
                <a:cs typeface="Courier New" panose="02070309020205020404" pitchFamily="49" charset="0"/>
              </a:rPr>
              <a:t>basePassengerType</a:t>
            </a:r>
            <a:r>
              <a:rPr lang="en-US" sz="480" dirty="0">
                <a:solidFill>
                  <a:srgbClr val="122B2C"/>
                </a:solidFill>
                <a:latin typeface="Courier New" panose="02070309020205020404" pitchFamily="49" charset="0"/>
                <a:cs typeface="Courier New" panose="02070309020205020404" pitchFamily="49" charset="0"/>
              </a:rPr>
              <a:t>&gt;</a:t>
            </a:r>
            <a:endParaRPr lang="fr-FR" sz="480" dirty="0">
              <a:solidFill>
                <a:srgbClr val="122B2C"/>
              </a:solidFill>
              <a:latin typeface="Courier New" panose="02070309020205020404" pitchFamily="49" charset="0"/>
              <a:cs typeface="Courier New" panose="02070309020205020404" pitchFamily="49" charset="0"/>
            </a:endParaRP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a:t>
            </a: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&lt;price&gt;&lt;</a:t>
            </a:r>
            <a:r>
              <a:rPr lang="en-US" sz="48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48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&gt;&lt;amount&gt;405.00&lt;/amount&gt;&lt;/price&gt;</a:t>
            </a:r>
          </a:p>
          <a:p>
            <a:pPr lvl="2">
              <a:spcAft>
                <a:spcPts val="0"/>
              </a:spcAft>
            </a:pP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&lt;commission&gt;&lt;</a:t>
            </a:r>
            <a:r>
              <a:rPr lang="en-US" sz="48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48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48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&gt;&lt;amount&gt;30.98&lt;/amount&gt;&lt;/commission&gt;</a:t>
            </a:r>
          </a:p>
          <a:p>
            <a:pPr lvl="2">
              <a:spcAft>
                <a:spcPts val="0"/>
              </a:spcAft>
            </a:pPr>
            <a:r>
              <a:rPr lang="en-US" sz="480" b="1" dirty="0">
                <a:solidFill>
                  <a:srgbClr val="FF0000"/>
                </a:solidFill>
                <a:latin typeface="Courier New" panose="02070309020205020404" pitchFamily="49" charset="0"/>
                <a:cs typeface="Courier New" panose="02070309020205020404" pitchFamily="49" charset="0"/>
                <a:sym typeface="Wingdings" pitchFamily="2" charset="2"/>
              </a:rPr>
              <a:t>  &lt;</a:t>
            </a:r>
            <a:r>
              <a:rPr lang="en-US" sz="480" b="1" dirty="0" err="1">
                <a:solidFill>
                  <a:srgbClr val="FF0000"/>
                </a:solidFill>
                <a:latin typeface="Courier New" panose="02070309020205020404" pitchFamily="49" charset="0"/>
                <a:cs typeface="Courier New" panose="02070309020205020404" pitchFamily="49" charset="0"/>
                <a:sym typeface="Wingdings" pitchFamily="2" charset="2"/>
              </a:rPr>
              <a:t>pnr</a:t>
            </a:r>
            <a:r>
              <a:rPr lang="en-US" sz="480" b="1" dirty="0">
                <a:solidFill>
                  <a:srgbClr val="FF0000"/>
                </a:solidFill>
                <a:latin typeface="Courier New" panose="02070309020205020404" pitchFamily="49" charset="0"/>
                <a:cs typeface="Courier New" panose="02070309020205020404" pitchFamily="49" charset="0"/>
                <a:sym typeface="Wingdings" pitchFamily="2" charset="2"/>
              </a:rPr>
              <a:t>&gt;SFCTYJ&lt;/</a:t>
            </a:r>
            <a:r>
              <a:rPr lang="en-US" sz="480" b="1" dirty="0" err="1">
                <a:solidFill>
                  <a:srgbClr val="FF0000"/>
                </a:solidFill>
                <a:latin typeface="Courier New" panose="02070309020205020404" pitchFamily="49" charset="0"/>
                <a:cs typeface="Courier New" panose="02070309020205020404" pitchFamily="49" charset="0"/>
                <a:sym typeface="Wingdings" pitchFamily="2" charset="2"/>
              </a:rPr>
              <a:t>pnr</a:t>
            </a:r>
            <a:r>
              <a:rPr lang="en-US" sz="480" b="1" dirty="0">
                <a:solidFill>
                  <a:srgbClr val="FF0000"/>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ticketExpirationDate</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&lt;date&gt;2013-12-07&lt;/date&gt;</a:t>
            </a:r>
          </a:p>
          <a:p>
            <a:pPr lvl="2">
              <a:spcAft>
                <a:spcPts val="0"/>
              </a:spcAft>
            </a:pP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&lt;time&gt;08:43:00&lt;/time&gt;</a:t>
            </a:r>
          </a:p>
          <a:p>
            <a:pPr lvl="2">
              <a:spcAft>
                <a:spcPts val="0"/>
              </a:spcAft>
            </a:pP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timezone</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&gt;UTC-0500&lt;/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timezone</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ticketExpirationDate</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immediateTicketing</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&gt;No&lt;/</a:t>
            </a:r>
            <a:r>
              <a:rPr lang="en-US" sz="480"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immediateTicketing</a:t>
            </a:r>
            <a:r>
              <a:rPr lang="en-US" sz="480"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isTicketOnDepartureOptionAvailable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&gt;true&lt;/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isTicketOnDepartureOptionAvailable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isPrintAtHomeOptionAvailable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&gt;true&lt;/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isPrintAtHomeOptionAvailable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  &lt;accommodations&gt;</a:t>
            </a:r>
          </a:p>
          <a:p>
            <a:pPr lvl="2">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    &lt;accommodation&gt;</a:t>
            </a: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&lt;type&gt;SEAT&lt;/type&gt;</a:t>
            </a: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positionCode</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&gt;AIS&lt;/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positionCode</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spaceType</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&gt;DUO&lt;/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spaceType</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rPr>
              <a:t>&lt;</a:t>
            </a:r>
            <a:r>
              <a:rPr lang="en-US" sz="480" dirty="0" err="1">
                <a:solidFill>
                  <a:schemeClr val="accent5">
                    <a:lumMod val="50000"/>
                  </a:schemeClr>
                </a:solidFill>
                <a:latin typeface="Courier New" panose="02070309020205020404" pitchFamily="49" charset="0"/>
                <a:cs typeface="Courier New" panose="02070309020205020404" pitchFamily="49" charset="0"/>
              </a:rPr>
              <a:t>seatsFacingForward</a:t>
            </a:r>
            <a:r>
              <a:rPr lang="en-US" sz="480" dirty="0">
                <a:solidFill>
                  <a:schemeClr val="accent5">
                    <a:lumMod val="50000"/>
                  </a:schemeClr>
                </a:solidFill>
                <a:latin typeface="Courier New" panose="02070309020205020404" pitchFamily="49" charset="0"/>
                <a:cs typeface="Courier New" panose="02070309020205020404" pitchFamily="49" charset="0"/>
              </a:rPr>
              <a:t>/&gt;</a:t>
            </a:r>
            <a:endPar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endParaRP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coachNumber</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&gt;011&lt;/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coachNumber</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placeNumber</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&gt;053&lt;/</a:t>
            </a:r>
            <a:r>
              <a:rPr lang="en-US" sz="480" dirty="0" err="1">
                <a:solidFill>
                  <a:schemeClr val="accent5">
                    <a:lumMod val="50000"/>
                  </a:schemeClr>
                </a:solidFill>
                <a:latin typeface="Courier New" panose="02070309020205020404" pitchFamily="49" charset="0"/>
                <a:cs typeface="Courier New" panose="02070309020205020404" pitchFamily="49" charset="0"/>
                <a:sym typeface="Wingdings" pitchFamily="2" charset="2"/>
              </a:rPr>
              <a:t>placeNumber</a:t>
            </a: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    &lt;/accommodation&gt;</a:t>
            </a:r>
          </a:p>
          <a:p>
            <a:pPr lvl="2">
              <a:spcAft>
                <a:spcPts val="0"/>
              </a:spcAft>
            </a:pPr>
            <a:r>
              <a:rPr lang="en-US" sz="480" dirty="0">
                <a:solidFill>
                  <a:schemeClr val="accent5">
                    <a:lumMod val="50000"/>
                  </a:schemeClr>
                </a:solidFill>
                <a:latin typeface="Courier New" panose="02070309020205020404" pitchFamily="49" charset="0"/>
                <a:cs typeface="Courier New" panose="02070309020205020404" pitchFamily="49" charset="0"/>
                <a:sym typeface="Wingdings" pitchFamily="2" charset="2"/>
              </a:rPr>
              <a:t>  &lt;/accommodations&gt;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railProtectionPlan</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railProtectionPlan</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applicableSegments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segmentId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segmentId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&gt;1&lt;/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segmentId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segmentId</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applicableSegments</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&lt;passengers&gt;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&lt;passenger&gt;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&lt;title&gt;MR&lt;/title&gt;</a:t>
            </a:r>
          </a:p>
          <a:p>
            <a:pPr lvl="2">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&lt;name&gt;</a:t>
            </a:r>
          </a:p>
          <a:p>
            <a:pPr lvl="3">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firstName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&gt;Paul&lt;/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firstName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lastName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Lenton</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&lt;/</a:t>
            </a:r>
            <a:r>
              <a:rPr lang="en-US" sz="480" dirty="0" err="1">
                <a:solidFill>
                  <a:srgbClr val="122B2C"/>
                </a:solidFill>
                <a:latin typeface="Courier New" panose="02070309020205020404" pitchFamily="49" charset="0"/>
                <a:cs typeface="Courier New" panose="02070309020205020404" pitchFamily="49" charset="0"/>
                <a:sym typeface="Wingdings" pitchFamily="2" charset="2"/>
              </a:rPr>
              <a:t>lastName</a:t>
            </a:r>
            <a:r>
              <a:rPr lang="en-US" sz="48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480" dirty="0">
                <a:solidFill>
                  <a:srgbClr val="122B2C"/>
                </a:solidFill>
                <a:latin typeface="Courier New" panose="02070309020205020404" pitchFamily="49" charset="0"/>
                <a:cs typeface="Courier New" panose="02070309020205020404" pitchFamily="49" charset="0"/>
                <a:sym typeface="Wingdings" pitchFamily="2" charset="2"/>
              </a:rPr>
              <a:t>&lt;/name&gt;</a:t>
            </a:r>
          </a:p>
        </p:txBody>
      </p:sp>
      <p:sp>
        <p:nvSpPr>
          <p:cNvPr id="25" name="Rectangle 24"/>
          <p:cNvSpPr/>
          <p:nvPr/>
        </p:nvSpPr>
        <p:spPr>
          <a:xfrm>
            <a:off x="4675155" y="1434226"/>
            <a:ext cx="4572000" cy="3708708"/>
          </a:xfrm>
          <a:prstGeom prst="rect">
            <a:avLst/>
          </a:prstGeom>
        </p:spPr>
        <p:txBody>
          <a:bodyPr>
            <a:spAutoFit/>
          </a:bodyPr>
          <a:lstStyle/>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&lt;age&gt;26&lt;/age&gt;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&lt;gender&gt;MALE&lt;/gender&gt;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&lt;type&gt;Adult&lt;/type&gt;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countryOfResidence</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&gt;USA&lt;/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countryOfResidence</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additionalInfo</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isPrimaryDriver</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&gt;false&lt;/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isPrimaryDriver</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passportNumber</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dateOfBirth</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&lt;email/&gt;</a:t>
            </a:r>
          </a:p>
          <a:p>
            <a:pPr lvl="3">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additionalInfo</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&lt;/passenger&gt;</a:t>
            </a:r>
          </a:p>
          <a:p>
            <a:pPr lvl="2">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&lt;/passengers&gt;</a:t>
            </a:r>
          </a:p>
          <a:p>
            <a:pPr lvl="2">
              <a:spcAft>
                <a:spcPts val="0"/>
              </a:spcAft>
            </a:pPr>
            <a:r>
              <a:rPr lang="en-US" sz="500"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reservationIncluded</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&gt;true&lt;/</a:t>
            </a:r>
            <a:r>
              <a:rPr lang="en-US" sz="500" dirty="0" err="1">
                <a:solidFill>
                  <a:srgbClr val="122B2C"/>
                </a:solidFill>
                <a:latin typeface="Courier New" panose="02070309020205020404" pitchFamily="49" charset="0"/>
                <a:cs typeface="Courier New" panose="02070309020205020404" pitchFamily="49" charset="0"/>
                <a:sym typeface="Wingdings" pitchFamily="2" charset="2"/>
              </a:rPr>
              <a:t>reservationIncluded</a:t>
            </a:r>
            <a:r>
              <a:rPr lang="en-US" sz="500" dirty="0">
                <a:solidFill>
                  <a:srgbClr val="122B2C"/>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b="1" dirty="0">
                <a:solidFill>
                  <a:srgbClr val="FF0000"/>
                </a:solidFill>
                <a:latin typeface="Courier New" panose="02070309020205020404" pitchFamily="49" charset="0"/>
                <a:cs typeface="Courier New" panose="02070309020205020404" pitchFamily="49" charset="0"/>
                <a:sym typeface="Wingdings" pitchFamily="2" charset="2"/>
              </a:rPr>
              <a:t>&lt;</a:t>
            </a:r>
            <a:r>
              <a:rPr lang="en-US" sz="500" b="1" dirty="0" err="1">
                <a:solidFill>
                  <a:srgbClr val="FF0000"/>
                </a:solidFill>
                <a:latin typeface="Courier New" panose="02070309020205020404" pitchFamily="49" charset="0"/>
                <a:cs typeface="Courier New" panose="02070309020205020404" pitchFamily="49" charset="0"/>
                <a:sym typeface="Wingdings" pitchFamily="2" charset="2"/>
              </a:rPr>
              <a:t>reservationConfirmationStatus</a:t>
            </a:r>
            <a:r>
              <a:rPr lang="en-US" sz="500" b="1" dirty="0">
                <a:solidFill>
                  <a:srgbClr val="FF0000"/>
                </a:solidFill>
                <a:latin typeface="Courier New" panose="02070309020205020404" pitchFamily="49" charset="0"/>
                <a:cs typeface="Courier New" panose="02070309020205020404" pitchFamily="49" charset="0"/>
                <a:sym typeface="Wingdings" pitchFamily="2" charset="2"/>
              </a:rPr>
              <a:t>&gt;CONFIRMED&lt;/</a:t>
            </a:r>
            <a:r>
              <a:rPr lang="en-US" sz="500" b="1" dirty="0" err="1">
                <a:solidFill>
                  <a:srgbClr val="FF0000"/>
                </a:solidFill>
                <a:latin typeface="Courier New" panose="02070309020205020404" pitchFamily="49" charset="0"/>
                <a:cs typeface="Courier New" panose="02070309020205020404" pitchFamily="49" charset="0"/>
                <a:sym typeface="Wingdings" pitchFamily="2" charset="2"/>
              </a:rPr>
              <a:t>reservationConfirmationStatus</a:t>
            </a:r>
            <a:r>
              <a:rPr lang="en-US" sz="500" b="1" dirty="0">
                <a:solidFill>
                  <a:srgbClr val="FF0000"/>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b="1" dirty="0">
                <a:solidFill>
                  <a:srgbClr val="122B2C"/>
                </a:solidFill>
                <a:latin typeface="Courier New" panose="02070309020205020404" pitchFamily="49" charset="0"/>
                <a:cs typeface="Courier New" panose="02070309020205020404" pitchFamily="49" charset="0"/>
                <a:sym typeface="Wingdings" pitchFamily="2" charset="2"/>
              </a:rPr>
              <a:t>&lt;/</a:t>
            </a:r>
            <a:r>
              <a:rPr lang="en-US" sz="500" b="1" dirty="0" err="1">
                <a:solidFill>
                  <a:srgbClr val="122B2C"/>
                </a:solidFill>
                <a:latin typeface="Courier New" panose="02070309020205020404" pitchFamily="49" charset="0"/>
                <a:cs typeface="Courier New" panose="02070309020205020404" pitchFamily="49" charset="0"/>
                <a:sym typeface="Wingdings" pitchFamily="2" charset="2"/>
              </a:rPr>
              <a:t>bookedFare</a:t>
            </a:r>
            <a:r>
              <a:rPr lang="en-US" sz="500" b="1" dirty="0">
                <a:solidFill>
                  <a:srgbClr val="122B2C"/>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00" b="1" dirty="0">
                <a:solidFill>
                  <a:srgbClr val="122B2C"/>
                </a:solidFill>
                <a:latin typeface="Courier New" panose="02070309020205020404" pitchFamily="49" charset="0"/>
                <a:cs typeface="Courier New" panose="02070309020205020404" pitchFamily="49" charset="0"/>
                <a:sym typeface="Wingdings" pitchFamily="2" charset="2"/>
              </a:rPr>
              <a:t>     &lt;/</a:t>
            </a:r>
            <a:r>
              <a:rPr lang="en-US" sz="500" b="1" dirty="0" err="1">
                <a:solidFill>
                  <a:srgbClr val="122B2C"/>
                </a:solidFill>
                <a:latin typeface="Courier New" panose="02070309020205020404" pitchFamily="49" charset="0"/>
                <a:cs typeface="Courier New" panose="02070309020205020404" pitchFamily="49" charset="0"/>
                <a:sym typeface="Wingdings" pitchFamily="2" charset="2"/>
              </a:rPr>
              <a:t>bookedFares</a:t>
            </a:r>
            <a:r>
              <a:rPr lang="en-US" sz="500" b="1" dirty="0">
                <a:solidFill>
                  <a:srgbClr val="122B2C"/>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00" b="1"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a:t>
            </a: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&lt;</a:t>
            </a:r>
            <a:r>
              <a:rPr lang="en-US" sz="500" b="1"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bookedSegments</a:t>
            </a: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&lt;</a:t>
            </a:r>
            <a:r>
              <a:rPr lang="en-US" sz="500" b="1"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bookedSegment</a:t>
            </a: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segmentId</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&gt;1&lt;/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segmentId</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departureDateTime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&gt;&lt;date&gt;2013-12-17&lt;/date&gt;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&lt;time&gt;14:43:00&lt;/time&gt;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departureDateTime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arrivalDateTime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&gt;&lt;date&gt;2013-12-17&lt;/date&gt;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&lt;time&gt;16:00:00&lt;/time&gt;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arrivalDateTime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originStation</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&gt;&lt;code&gt;FRPNO&lt;/code&gt;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&lt;description&gt;PARIS NORD&lt;/description&gt;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originStation</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destinationStation</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&gt;&lt;code&gt;GBSPX&lt;/code&gt;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&lt;description&gt;LONDON ST-PANCRAS&lt;/description&gt;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destinationStation</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originCity</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&gt;&lt;code&gt;FRPAR&lt;/code&gt;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&lt;description&gt;PARIS&lt;/description&gt;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originCity</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destinationCity</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&gt;&lt;code&gt;GBLON&lt;/code&gt;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&lt;description&gt;LONDON&lt;/description&gt;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destinationCity</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&lt;train&gt;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trainName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&gt;EUROSTAR&lt;/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trainName</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t>        </a:t>
            </a:r>
            <a:r>
              <a:rPr lang="en-US" sz="500" dirty="0">
                <a:solidFill>
                  <a:schemeClr val="accent2">
                    <a:lumMod val="50000"/>
                  </a:schemeClr>
                </a:solidFill>
                <a:latin typeface="Courier New" panose="02070309020205020404" pitchFamily="49" charset="0"/>
                <a:cs typeface="Courier New" panose="02070309020205020404" pitchFamily="49" charset="0"/>
              </a:rPr>
              <a:t>&lt;</a:t>
            </a:r>
            <a:r>
              <a:rPr lang="en-US" sz="500" dirty="0" err="1">
                <a:solidFill>
                  <a:schemeClr val="accent2">
                    <a:lumMod val="50000"/>
                  </a:schemeClr>
                </a:solidFill>
                <a:latin typeface="Courier New" panose="02070309020205020404" pitchFamily="49" charset="0"/>
                <a:cs typeface="Courier New" panose="02070309020205020404" pitchFamily="49" charset="0"/>
              </a:rPr>
              <a:t>equipmentCode</a:t>
            </a:r>
            <a:r>
              <a:rPr lang="en-US" sz="500" dirty="0">
                <a:solidFill>
                  <a:schemeClr val="accent2">
                    <a:lumMod val="50000"/>
                  </a:schemeClr>
                </a:solidFill>
                <a:latin typeface="Courier New" panose="02070309020205020404" pitchFamily="49" charset="0"/>
                <a:cs typeface="Courier New" panose="02070309020205020404" pitchFamily="49" charset="0"/>
              </a:rPr>
              <a:t>&gt;TGT&lt;/</a:t>
            </a:r>
            <a:r>
              <a:rPr lang="en-US" sz="500" dirty="0" err="1">
                <a:solidFill>
                  <a:schemeClr val="accent2">
                    <a:lumMod val="50000"/>
                  </a:schemeClr>
                </a:solidFill>
                <a:latin typeface="Courier New" panose="02070309020205020404" pitchFamily="49" charset="0"/>
                <a:cs typeface="Courier New" panose="02070309020205020404" pitchFamily="49" charset="0"/>
              </a:rPr>
              <a:t>equipmentCode</a:t>
            </a:r>
            <a:r>
              <a:rPr lang="en-US" sz="500" dirty="0">
                <a:solidFill>
                  <a:schemeClr val="accent2">
                    <a:lumMod val="50000"/>
                  </a:schemeClr>
                </a:solidFill>
                <a:latin typeface="Courier New" panose="02070309020205020404" pitchFamily="49" charset="0"/>
                <a:cs typeface="Courier New" panose="02070309020205020404" pitchFamily="49" charset="0"/>
              </a:rPr>
              <a:t>&gt;</a:t>
            </a:r>
            <a:endPar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endParaRP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trainNumber</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&gt;9037&lt;/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trainNumber</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trainCategoryId</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&gt;1&lt;/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trainCategoryId</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&lt;/train&gt;</a:t>
            </a:r>
          </a:p>
          <a:p>
            <a:pPr lvl="2">
              <a:spcAft>
                <a:spcPts val="0"/>
              </a:spcAft>
            </a:pP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nPassengers</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&gt;1&lt;/</a:t>
            </a:r>
            <a:r>
              <a:rPr lang="en-US" sz="500"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nPassengers</a:t>
            </a:r>
            <a:r>
              <a:rPr lang="en-US" sz="500"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&lt;/</a:t>
            </a:r>
            <a:r>
              <a:rPr lang="en-US" sz="500" b="1"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bookedSegment</a:t>
            </a: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     &lt;/</a:t>
            </a:r>
            <a:r>
              <a:rPr lang="en-US" sz="500" b="1" dirty="0" err="1">
                <a:solidFill>
                  <a:schemeClr val="accent2">
                    <a:lumMod val="50000"/>
                  </a:schemeClr>
                </a:solidFill>
                <a:latin typeface="Courier New" panose="02070309020205020404" pitchFamily="49" charset="0"/>
                <a:cs typeface="Courier New" panose="02070309020205020404" pitchFamily="49" charset="0"/>
                <a:sym typeface="Wingdings" pitchFamily="2" charset="2"/>
              </a:rPr>
              <a:t>bookedSegments</a:t>
            </a:r>
            <a:r>
              <a:rPr lang="en-US" sz="500" b="1" dirty="0">
                <a:solidFill>
                  <a:schemeClr val="accent2">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500" dirty="0">
                <a:latin typeface="Courier New" panose="02070309020205020404" pitchFamily="49" charset="0"/>
                <a:cs typeface="Courier New" panose="02070309020205020404" pitchFamily="49" charset="0"/>
                <a:sym typeface="Wingdings" pitchFamily="2" charset="2"/>
              </a:rPr>
              <a:t>     </a:t>
            </a:r>
            <a:endParaRPr lang="fr-FR" sz="1100" dirty="0"/>
          </a:p>
        </p:txBody>
      </p:sp>
      <p:sp>
        <p:nvSpPr>
          <p:cNvPr id="26" name="Légende encadrée 1 11"/>
          <p:cNvSpPr/>
          <p:nvPr/>
        </p:nvSpPr>
        <p:spPr bwMode="auto">
          <a:xfrm>
            <a:off x="3336884" y="1810052"/>
            <a:ext cx="1783398" cy="266068"/>
          </a:xfrm>
          <a:prstGeom prst="borderCallout1">
            <a:avLst>
              <a:gd name="adj1" fmla="val 20163"/>
              <a:gd name="adj2" fmla="val 105739"/>
              <a:gd name="adj3" fmla="val 20571"/>
              <a:gd name="adj4" fmla="val 10599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FF0000"/>
                </a:solidFill>
                <a:latin typeface="+mj-lt"/>
              </a:rPr>
              <a:t>Important information to look at</a:t>
            </a:r>
          </a:p>
        </p:txBody>
      </p:sp>
      <p:sp>
        <p:nvSpPr>
          <p:cNvPr id="27" name="Légende encadrée 1 12"/>
          <p:cNvSpPr/>
          <p:nvPr/>
        </p:nvSpPr>
        <p:spPr bwMode="auto">
          <a:xfrm>
            <a:off x="2659175" y="3623141"/>
            <a:ext cx="837345" cy="209543"/>
          </a:xfrm>
          <a:prstGeom prst="borderCallout1">
            <a:avLst>
              <a:gd name="adj1" fmla="val 20163"/>
              <a:gd name="adj2" fmla="val 105739"/>
              <a:gd name="adj3" fmla="val 20571"/>
              <a:gd name="adj4" fmla="val 105991"/>
            </a:avLst>
          </a:prstGeom>
          <a:ln w="12700">
            <a:solidFill>
              <a:schemeClr val="accent5">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a:solidFill>
                  <a:schemeClr val="tx1"/>
                </a:solidFill>
                <a:latin typeface="+mj-lt"/>
              </a:rPr>
              <a:t>Seat details</a:t>
            </a:r>
          </a:p>
        </p:txBody>
      </p:sp>
      <p:sp>
        <p:nvSpPr>
          <p:cNvPr id="28" name="Légende encadrée 1 13"/>
          <p:cNvSpPr/>
          <p:nvPr/>
        </p:nvSpPr>
        <p:spPr bwMode="auto">
          <a:xfrm>
            <a:off x="7667869" y="3309767"/>
            <a:ext cx="879231" cy="202223"/>
          </a:xfrm>
          <a:prstGeom prst="borderCallout1">
            <a:avLst>
              <a:gd name="adj1" fmla="val 20163"/>
              <a:gd name="adj2" fmla="val 105739"/>
              <a:gd name="adj3" fmla="val 20571"/>
              <a:gd name="adj4" fmla="val 105991"/>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chemeClr val="tx1"/>
                </a:solidFill>
                <a:latin typeface="+mj-lt"/>
              </a:rPr>
              <a:t>Route details</a:t>
            </a:r>
          </a:p>
        </p:txBody>
      </p:sp>
      <p:sp>
        <p:nvSpPr>
          <p:cNvPr id="29" name="Légende encadrée 1 14"/>
          <p:cNvSpPr/>
          <p:nvPr/>
        </p:nvSpPr>
        <p:spPr bwMode="auto">
          <a:xfrm>
            <a:off x="3633254" y="2439090"/>
            <a:ext cx="1489804" cy="214344"/>
          </a:xfrm>
          <a:prstGeom prst="borderCallout1">
            <a:avLst>
              <a:gd name="adj1" fmla="val 20163"/>
              <a:gd name="adj2" fmla="val 105739"/>
              <a:gd name="adj3" fmla="val 20571"/>
              <a:gd name="adj4" fmla="val 105991"/>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72000" tIns="36000" rIns="72000" bIns="45720" numCol="1" rtlCol="0" anchor="t" anchorCtr="0" compatLnSpc="1">
            <a:prstTxWarp prst="textNoShape">
              <a:avLst/>
            </a:prstTxWarp>
          </a:bodyPr>
          <a:lstStyle/>
          <a:p>
            <a:r>
              <a:rPr lang="fr-FR" sz="800" dirty="0" err="1">
                <a:solidFill>
                  <a:schemeClr val="tx1"/>
                </a:solidFill>
                <a:latin typeface="+mj-lt"/>
              </a:rPr>
              <a:t>Detailed</a:t>
            </a:r>
            <a:r>
              <a:rPr lang="fr-FR" sz="800" dirty="0">
                <a:solidFill>
                  <a:schemeClr val="tx1"/>
                </a:solidFill>
                <a:latin typeface="+mj-lt"/>
              </a:rPr>
              <a:t> </a:t>
            </a:r>
            <a:r>
              <a:rPr lang="fr-FR" sz="800" dirty="0" err="1">
                <a:solidFill>
                  <a:schemeClr val="tx1"/>
                </a:solidFill>
                <a:latin typeface="+mj-lt"/>
              </a:rPr>
              <a:t>price</a:t>
            </a:r>
            <a:r>
              <a:rPr lang="fr-FR" sz="800" dirty="0">
                <a:solidFill>
                  <a:schemeClr val="tx1"/>
                </a:solidFill>
                <a:latin typeface="+mj-lt"/>
              </a:rPr>
              <a:t> for the </a:t>
            </a:r>
            <a:r>
              <a:rPr lang="fr-FR" sz="800" dirty="0" err="1">
                <a:solidFill>
                  <a:schemeClr val="tx1"/>
                </a:solidFill>
                <a:latin typeface="+mj-lt"/>
              </a:rPr>
              <a:t>fare</a:t>
            </a:r>
            <a:endParaRPr lang="fr-FR" sz="800" dirty="0">
              <a:solidFill>
                <a:schemeClr val="tx1"/>
              </a:solidFill>
              <a:latin typeface="+mj-lt"/>
            </a:endParaRPr>
          </a:p>
        </p:txBody>
      </p:sp>
      <p:sp>
        <p:nvSpPr>
          <p:cNvPr id="30" name="Légende encadrée 1 16"/>
          <p:cNvSpPr/>
          <p:nvPr/>
        </p:nvSpPr>
        <p:spPr bwMode="auto">
          <a:xfrm>
            <a:off x="2659175" y="1394243"/>
            <a:ext cx="1301509" cy="344050"/>
          </a:xfrm>
          <a:prstGeom prst="borderCallout1">
            <a:avLst>
              <a:gd name="adj1" fmla="val 82602"/>
              <a:gd name="adj2" fmla="val -80531"/>
              <a:gd name="adj3" fmla="val 66048"/>
              <a:gd name="adj4" fmla="val -3993"/>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err="1">
                <a:solidFill>
                  <a:srgbClr val="FF0000"/>
                </a:solidFill>
                <a:latin typeface="+mj-lt"/>
                <a:ea typeface="ヒラギノ角ゴ Pro W3" pitchFamily="1" charset="-128"/>
              </a:rPr>
              <a:t>Fare</a:t>
            </a:r>
            <a:r>
              <a:rPr lang="fr-FR" sz="800" dirty="0">
                <a:solidFill>
                  <a:srgbClr val="FF0000"/>
                </a:solidFill>
                <a:latin typeface="+mj-lt"/>
                <a:ea typeface="ヒラギノ角ゴ Pro W3" pitchFamily="1" charset="-128"/>
              </a:rPr>
              <a:t> Basis Code: single </a:t>
            </a:r>
            <a:r>
              <a:rPr lang="fr-FR" sz="800" dirty="0" err="1">
                <a:solidFill>
                  <a:srgbClr val="FF0000"/>
                </a:solidFill>
                <a:latin typeface="+mj-lt"/>
                <a:ea typeface="ヒラギノ角ゴ Pro W3" pitchFamily="1" charset="-128"/>
              </a:rPr>
              <a:t>fare</a:t>
            </a:r>
            <a:r>
              <a:rPr lang="fr-FR" sz="800" dirty="0">
                <a:solidFill>
                  <a:srgbClr val="FF0000"/>
                </a:solidFill>
                <a:latin typeface="+mj-lt"/>
                <a:ea typeface="ヒラギノ角ゴ Pro W3" pitchFamily="1" charset="-128"/>
              </a:rPr>
              <a:t> identifier</a:t>
            </a:r>
            <a:endParaRPr kumimoji="0" lang="fr-FR" sz="800" b="0" i="0" u="none" strike="noStrike" cap="none" normalizeH="0" baseline="0" dirty="0">
              <a:ln>
                <a:noFill/>
              </a:ln>
              <a:solidFill>
                <a:srgbClr val="FF0000"/>
              </a:solidFill>
              <a:effectLst/>
              <a:latin typeface="+mj-lt"/>
              <a:ea typeface="ヒラギノ角ゴ Pro W3" pitchFamily="1" charset="-128"/>
            </a:endParaRPr>
          </a:p>
        </p:txBody>
      </p:sp>
      <p:sp>
        <p:nvSpPr>
          <p:cNvPr id="31" name="Légende encadrée 1 17"/>
          <p:cNvSpPr/>
          <p:nvPr/>
        </p:nvSpPr>
        <p:spPr bwMode="auto">
          <a:xfrm>
            <a:off x="2588425" y="2922505"/>
            <a:ext cx="1640158" cy="214344"/>
          </a:xfrm>
          <a:prstGeom prst="borderCallout1">
            <a:avLst>
              <a:gd name="adj1" fmla="val 20163"/>
              <a:gd name="adj2" fmla="val 105739"/>
              <a:gd name="adj3" fmla="val 20571"/>
              <a:gd name="adj4" fmla="val 105991"/>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72000" tIns="36000" rIns="72000" bIns="45720" numCol="1" rtlCol="0" anchor="t" anchorCtr="0" compatLnSpc="1">
            <a:prstTxWarp prst="textNoShape">
              <a:avLst/>
            </a:prstTxWarp>
          </a:bodyPr>
          <a:lstStyle/>
          <a:p>
            <a:r>
              <a:rPr lang="fr-FR" sz="800" dirty="0">
                <a:solidFill>
                  <a:schemeClr val="tx1"/>
                </a:solidFill>
                <a:latin typeface="+mj-lt"/>
              </a:rPr>
              <a:t>Ticket expiration information</a:t>
            </a:r>
          </a:p>
        </p:txBody>
      </p:sp>
    </p:spTree>
    <p:extLst>
      <p:ext uri="{BB962C8B-B14F-4D97-AF65-F5344CB8AC3E}">
        <p14:creationId xmlns:p14="http://schemas.microsoft.com/office/powerpoint/2010/main" val="832286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4) Booking Creation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27</a:t>
            </a:fld>
            <a:endParaRPr lang="en-US" dirty="0"/>
          </a:p>
        </p:txBody>
      </p:sp>
      <p:sp>
        <p:nvSpPr>
          <p:cNvPr id="12" name="Rectangle 11"/>
          <p:cNvSpPr/>
          <p:nvPr/>
        </p:nvSpPr>
        <p:spPr>
          <a:xfrm>
            <a:off x="371296" y="1248926"/>
            <a:ext cx="4004733" cy="3754874"/>
          </a:xfrm>
          <a:prstGeom prst="rect">
            <a:avLst/>
          </a:prstGeom>
        </p:spPr>
        <p:txBody>
          <a:bodyPr wrap="square">
            <a:spAutoFit/>
          </a:bodyPr>
          <a:lstStyle/>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paxCountbyOrder</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&lt;</a:t>
            </a:r>
            <a:r>
              <a:rPr lang="en-US" sz="700" dirty="0" err="1">
                <a:latin typeface="Courier New" panose="02070309020205020404" pitchFamily="49" charset="0"/>
                <a:cs typeface="Courier New" panose="02070309020205020404" pitchFamily="49" charset="0"/>
                <a:sym typeface="Wingdings" pitchFamily="2" charset="2"/>
              </a:rPr>
              <a:t>paxCountbyOrder</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categoryId</a:t>
            </a:r>
            <a:r>
              <a:rPr lang="en-US" sz="700" dirty="0">
                <a:latin typeface="Courier New" panose="02070309020205020404" pitchFamily="49" charset="0"/>
                <a:cs typeface="Courier New" panose="02070309020205020404" pitchFamily="49" charset="0"/>
                <a:sym typeface="Wingdings" pitchFamily="2" charset="2"/>
              </a:rPr>
              <a:t>&gt;4&lt;/</a:t>
            </a:r>
            <a:r>
              <a:rPr lang="en-US" sz="700" dirty="0" err="1">
                <a:latin typeface="Courier New" panose="02070309020205020404" pitchFamily="49" charset="0"/>
                <a:cs typeface="Courier New" panose="02070309020205020404" pitchFamily="49" charset="0"/>
                <a:sym typeface="Wingdings" pitchFamily="2" charset="2"/>
              </a:rPr>
              <a:t>categoryId</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categoryName</a:t>
            </a:r>
            <a:r>
              <a:rPr lang="en-US" sz="700" dirty="0">
                <a:latin typeface="Courier New" panose="02070309020205020404" pitchFamily="49" charset="0"/>
                <a:cs typeface="Courier New" panose="02070309020205020404" pitchFamily="49" charset="0"/>
                <a:sym typeface="Wingdings" pitchFamily="2" charset="2"/>
              </a:rPr>
              <a:t>&gt;Eurostar&lt;/</a:t>
            </a:r>
            <a:r>
              <a:rPr lang="en-US" sz="700" dirty="0" err="1">
                <a:latin typeface="Courier New" panose="02070309020205020404" pitchFamily="49" charset="0"/>
                <a:cs typeface="Courier New" panose="02070309020205020404" pitchFamily="49" charset="0"/>
                <a:sym typeface="Wingdings" pitchFamily="2" charset="2"/>
              </a:rPr>
              <a:t>categoryName</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paxCount</a:t>
            </a:r>
            <a:r>
              <a:rPr lang="en-US" sz="700" dirty="0">
                <a:latin typeface="Courier New" panose="02070309020205020404" pitchFamily="49" charset="0"/>
                <a:cs typeface="Courier New" panose="02070309020205020404" pitchFamily="49" charset="0"/>
                <a:sym typeface="Wingdings" pitchFamily="2" charset="2"/>
              </a:rPr>
              <a:t>&gt;1&lt;/</a:t>
            </a:r>
            <a:r>
              <a:rPr lang="en-US" sz="700" dirty="0" err="1">
                <a:latin typeface="Courier New" panose="02070309020205020404" pitchFamily="49" charset="0"/>
                <a:cs typeface="Courier New" panose="02070309020205020404" pitchFamily="49" charset="0"/>
                <a:sym typeface="Wingdings" pitchFamily="2" charset="2"/>
              </a:rPr>
              <a:t>paxCount</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paxCountbyOrder</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&lt;/</a:t>
            </a:r>
            <a:r>
              <a:rPr lang="en-US" sz="700" dirty="0" err="1">
                <a:latin typeface="Courier New" panose="02070309020205020404" pitchFamily="49" charset="0"/>
                <a:cs typeface="Courier New" panose="02070309020205020404" pitchFamily="49" charset="0"/>
                <a:sym typeface="Wingdings" pitchFamily="2" charset="2"/>
              </a:rPr>
              <a:t>paxCountbyOrder</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&lt;</a:t>
            </a:r>
            <a:r>
              <a:rPr lang="en-US" sz="700" dirty="0" err="1">
                <a:latin typeface="Courier New" panose="02070309020205020404" pitchFamily="49" charset="0"/>
                <a:cs typeface="Courier New" panose="02070309020205020404" pitchFamily="49" charset="0"/>
                <a:sym typeface="Wingdings" pitchFamily="2" charset="2"/>
              </a:rPr>
              <a:t>railProtectionPlan</a:t>
            </a:r>
            <a:r>
              <a:rPr lang="en-US" sz="700" dirty="0">
                <a:latin typeface="Courier New" panose="02070309020205020404" pitchFamily="49" charset="0"/>
                <a:cs typeface="Courier New" panose="02070309020205020404" pitchFamily="49" charset="0"/>
                <a:sym typeface="Wingdings" pitchFamily="2" charset="2"/>
              </a:rPr>
              <a:t>&gt;false&lt;/</a:t>
            </a:r>
            <a:r>
              <a:rPr lang="en-US" sz="700" dirty="0" err="1">
                <a:latin typeface="Courier New" panose="02070309020205020404" pitchFamily="49" charset="0"/>
                <a:cs typeface="Courier New" panose="02070309020205020404" pitchFamily="49" charset="0"/>
                <a:sym typeface="Wingdings" pitchFamily="2" charset="2"/>
              </a:rPr>
              <a:t>railProtectionPlan</a:t>
            </a:r>
            <a:r>
              <a:rPr lang="en-US" sz="700" dirty="0">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packagePrice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&lt;amount&gt;405.00&lt;/amount&gt;</a:t>
            </a:r>
          </a:p>
          <a:p>
            <a:pPr lvl="2">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packagePrice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2">
              <a:spcAft>
                <a:spcPts val="0"/>
              </a:spcAft>
            </a:pPr>
            <a:r>
              <a:rPr lang="en-US" sz="700" dirty="0">
                <a:latin typeface="Courier New" panose="02070309020205020404" pitchFamily="49" charset="0"/>
                <a:cs typeface="Courier New" panose="02070309020205020404" pitchFamily="49" charset="0"/>
                <a:sym typeface="Wingdings" pitchFamily="2" charset="2"/>
              </a:rPr>
              <a:t> […]</a:t>
            </a:r>
          </a:p>
          <a:p>
            <a:pPr lvl="1">
              <a:spcAft>
                <a:spcPts val="0"/>
              </a:spcAft>
            </a:pPr>
            <a:r>
              <a:rPr lang="en-US" sz="700" b="1" dirty="0">
                <a:solidFill>
                  <a:schemeClr val="accent6"/>
                </a:solidFill>
                <a:latin typeface="Courier New" panose="02070309020205020404" pitchFamily="49" charset="0"/>
                <a:cs typeface="Courier New" panose="02070309020205020404" pitchFamily="49" charset="0"/>
                <a:sym typeface="Wingdings" pitchFamily="2" charset="2"/>
              </a:rPr>
              <a:t>    &lt;/</a:t>
            </a:r>
            <a:r>
              <a:rPr lang="en-US" sz="700" b="1" dirty="0" err="1">
                <a:solidFill>
                  <a:schemeClr val="accent6"/>
                </a:solidFill>
                <a:latin typeface="Courier New" panose="02070309020205020404" pitchFamily="49" charset="0"/>
                <a:cs typeface="Courier New" panose="02070309020205020404" pitchFamily="49" charset="0"/>
                <a:sym typeface="Wingdings" pitchFamily="2" charset="2"/>
              </a:rPr>
              <a:t>bookedPTPProduct</a:t>
            </a:r>
            <a:r>
              <a:rPr lang="en-US" sz="700" b="1" dirty="0">
                <a:solidFill>
                  <a:schemeClr val="accent6"/>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b="1" dirty="0">
                <a:solidFill>
                  <a:schemeClr val="accent6"/>
                </a:solidFill>
                <a:latin typeface="Courier New" panose="02070309020205020404" pitchFamily="49" charset="0"/>
                <a:cs typeface="Courier New" panose="02070309020205020404" pitchFamily="49" charset="0"/>
                <a:sym typeface="Wingdings" pitchFamily="2" charset="2"/>
              </a:rPr>
              <a:t>&lt;/</a:t>
            </a:r>
            <a:r>
              <a:rPr lang="en-US" sz="700" b="1" dirty="0" err="1">
                <a:solidFill>
                  <a:schemeClr val="accent6"/>
                </a:solidFill>
                <a:latin typeface="Courier New" panose="02070309020205020404" pitchFamily="49" charset="0"/>
                <a:cs typeface="Courier New" panose="02070309020205020404" pitchFamily="49" charset="0"/>
                <a:sym typeface="Wingdings" pitchFamily="2" charset="2"/>
              </a:rPr>
              <a:t>ptpProducts</a:t>
            </a:r>
            <a:r>
              <a:rPr lang="en-US" sz="700" b="1" dirty="0">
                <a:solidFill>
                  <a:schemeClr val="accent6"/>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totalPaymentAmount</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&lt;amount&gt;0.00&lt;/amount&gt;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totalPaymentAmount</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&lt;amount&gt;405.00&lt;/amount&gt;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totalRemainingToBePaidDetails</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totalRemainingToBePaidForBooking</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&lt;amount&gt;405.00&lt;/amount&gt;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totalRemainingToBePaidForBooking</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totalRemainingToBePaidForAgencyFee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&gt;AUD&lt;/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currencyCode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&lt;amount&gt;0.00&lt;/amount&gt;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  &lt;/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totalRemainingToBePaidForAgencyFee</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&lt;/</a:t>
            </a:r>
            <a:r>
              <a:rPr lang="en-US" sz="700" dirty="0" err="1">
                <a:solidFill>
                  <a:schemeClr val="accent6">
                    <a:lumMod val="50000"/>
                  </a:schemeClr>
                </a:solidFill>
                <a:latin typeface="Courier New" panose="02070309020205020404" pitchFamily="49" charset="0"/>
                <a:cs typeface="Courier New" panose="02070309020205020404" pitchFamily="49" charset="0"/>
                <a:sym typeface="Wingdings" pitchFamily="2" charset="2"/>
              </a:rPr>
              <a:t>totalRemainingToBePaidDetails</a:t>
            </a:r>
            <a:r>
              <a:rPr lang="en-US" sz="700" dirty="0">
                <a:solidFill>
                  <a:schemeClr val="accent6">
                    <a:lumMod val="50000"/>
                  </a:schemeClr>
                </a:solidFill>
                <a:latin typeface="Courier New" panose="02070309020205020404" pitchFamily="49" charset="0"/>
                <a:cs typeface="Courier New" panose="02070309020205020404" pitchFamily="49" charset="0"/>
                <a:sym typeface="Wingdings" pitchFamily="2" charset="2"/>
              </a:rPr>
              <a:t>&gt;</a:t>
            </a:r>
          </a:p>
        </p:txBody>
      </p:sp>
      <p:sp>
        <p:nvSpPr>
          <p:cNvPr id="13" name="Rectangle 12"/>
          <p:cNvSpPr/>
          <p:nvPr/>
        </p:nvSpPr>
        <p:spPr>
          <a:xfrm>
            <a:off x="4713902" y="2229963"/>
            <a:ext cx="3206147" cy="2677656"/>
          </a:xfrm>
          <a:prstGeom prst="rect">
            <a:avLst/>
          </a:prstGeom>
          <a:solidFill>
            <a:schemeClr val="bg1"/>
          </a:solidFill>
          <a:ln w="12700">
            <a:noFill/>
          </a:ln>
        </p:spPr>
        <p:txBody>
          <a:bodyPr wrap="square">
            <a:spAutoFit/>
          </a:bodyPr>
          <a:lstStyle/>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&lt;</a:t>
            </a:r>
            <a:r>
              <a:rPr lang="en-US" sz="700" dirty="0" err="1">
                <a:latin typeface="Courier New" panose="02070309020205020404" pitchFamily="49" charset="0"/>
                <a:cs typeface="Courier New" panose="02070309020205020404" pitchFamily="49" charset="0"/>
                <a:sym typeface="Wingdings" pitchFamily="2" charset="2"/>
              </a:rPr>
              <a:t>paxCountCategories</a:t>
            </a:r>
            <a:r>
              <a:rPr lang="en-US" sz="70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paxCountCategory</a:t>
            </a:r>
            <a:r>
              <a:rPr lang="en-US" sz="70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&lt;id&gt;4&lt;/id&gt;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&lt;name&gt;Eurostar&lt;/name&gt;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totalPax</a:t>
            </a:r>
            <a:r>
              <a:rPr lang="en-US" sz="700" dirty="0">
                <a:latin typeface="Courier New" panose="02070309020205020404" pitchFamily="49" charset="0"/>
                <a:cs typeface="Courier New" panose="02070309020205020404" pitchFamily="49" charset="0"/>
                <a:sym typeface="Wingdings" pitchFamily="2" charset="2"/>
              </a:rPr>
              <a:t>&gt;1&lt;/</a:t>
            </a:r>
            <a:r>
              <a:rPr lang="en-US" sz="700" dirty="0" err="1">
                <a:latin typeface="Courier New" panose="02070309020205020404" pitchFamily="49" charset="0"/>
                <a:cs typeface="Courier New" panose="02070309020205020404" pitchFamily="49" charset="0"/>
                <a:sym typeface="Wingdings" pitchFamily="2" charset="2"/>
              </a:rPr>
              <a:t>totalPax</a:t>
            </a:r>
            <a:r>
              <a:rPr lang="en-US" sz="70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paxCountCategory</a:t>
            </a:r>
            <a:r>
              <a:rPr lang="en-US" sz="70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&lt;/</a:t>
            </a:r>
            <a:r>
              <a:rPr lang="en-US" sz="700" dirty="0" err="1">
                <a:latin typeface="Courier New" panose="02070309020205020404" pitchFamily="49" charset="0"/>
                <a:cs typeface="Courier New" panose="02070309020205020404" pitchFamily="49" charset="0"/>
                <a:sym typeface="Wingdings" pitchFamily="2" charset="2"/>
              </a:rPr>
              <a:t>paxCountCategories</a:t>
            </a:r>
            <a:r>
              <a:rPr lang="en-US" sz="700" dirty="0">
                <a:latin typeface="Courier New" panose="02070309020205020404" pitchFamily="49" charset="0"/>
                <a:cs typeface="Courier New" panose="02070309020205020404" pitchFamily="49" charset="0"/>
                <a:sym typeface="Wingdings" pitchFamily="2" charset="2"/>
              </a:rPr>
              <a:t>&gt;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&lt;attributes&gt;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&lt;Attribute&gt;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&lt;name&gt;PNR_PAX_MAP&lt;/name&gt;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a:t>
            </a:r>
            <a:r>
              <a:rPr lang="en-US" sz="700" b="1" dirty="0">
                <a:solidFill>
                  <a:srgbClr val="FF0000"/>
                </a:solidFill>
                <a:latin typeface="Courier New" panose="02070309020205020404" pitchFamily="49" charset="0"/>
                <a:cs typeface="Courier New" panose="02070309020205020404" pitchFamily="49" charset="0"/>
                <a:sym typeface="Wingdings" pitchFamily="2" charset="2"/>
              </a:rPr>
              <a:t>&lt;value&gt;SFCTYJ=</a:t>
            </a:r>
            <a:r>
              <a:rPr lang="en-US" sz="700" b="1" dirty="0" err="1">
                <a:solidFill>
                  <a:srgbClr val="FF0000"/>
                </a:solidFill>
                <a:latin typeface="Courier New" panose="02070309020205020404" pitchFamily="49" charset="0"/>
                <a:cs typeface="Courier New" panose="02070309020205020404" pitchFamily="49" charset="0"/>
                <a:sym typeface="Wingdings" pitchFamily="2" charset="2"/>
              </a:rPr>
              <a:t>Paul_Lenton</a:t>
            </a:r>
            <a:r>
              <a:rPr lang="en-US" sz="700" b="1" dirty="0">
                <a:solidFill>
                  <a:srgbClr val="FF0000"/>
                </a:solidFill>
                <a:latin typeface="Courier New" panose="02070309020205020404" pitchFamily="49" charset="0"/>
                <a:cs typeface="Courier New" panose="02070309020205020404" pitchFamily="49" charset="0"/>
                <a:sym typeface="Wingdings" pitchFamily="2" charset="2"/>
              </a:rPr>
              <a:t>&lt;/value&gt;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  &lt;/Attribute&gt;</a:t>
            </a:r>
          </a:p>
          <a:p>
            <a:pPr lvl="1">
              <a:spcAft>
                <a:spcPts val="0"/>
              </a:spcAft>
            </a:pPr>
            <a:r>
              <a:rPr lang="en-US" sz="700" dirty="0">
                <a:latin typeface="Courier New" panose="02070309020205020404" pitchFamily="49" charset="0"/>
                <a:cs typeface="Courier New" panose="02070309020205020404" pitchFamily="49" charset="0"/>
                <a:sym typeface="Wingdings" pitchFamily="2" charset="2"/>
              </a:rPr>
              <a:t>&lt;/attributes&gt;</a:t>
            </a:r>
          </a:p>
          <a:p>
            <a:r>
              <a:rPr lang="en-US" sz="700" dirty="0">
                <a:effectLst>
                  <a:glow rad="152400">
                    <a:srgbClr val="FFFF00"/>
                  </a:glow>
                </a:effectLst>
                <a:latin typeface="Courier (W1)" pitchFamily="49" charset="0"/>
              </a:rPr>
              <a:t>        </a:t>
            </a:r>
            <a:r>
              <a:rPr lang="en-US" sz="700" dirty="0">
                <a:latin typeface="Courier New" panose="02070309020205020404" pitchFamily="49" charset="0"/>
                <a:cs typeface="Courier New" panose="02070309020205020404" pitchFamily="49" charset="0"/>
              </a:rPr>
              <a:t>&lt;</a:t>
            </a:r>
            <a:r>
              <a:rPr lang="en-US" sz="700" dirty="0" err="1">
                <a:latin typeface="Courier New" panose="02070309020205020404" pitchFamily="49" charset="0"/>
                <a:cs typeface="Courier New" panose="02070309020205020404" pitchFamily="49" charset="0"/>
              </a:rPr>
              <a:t>remarkHistory</a:t>
            </a:r>
            <a:r>
              <a:rPr lang="en-US" sz="700" dirty="0">
                <a:latin typeface="Courier New" panose="02070309020205020404" pitchFamily="49" charset="0"/>
                <a:cs typeface="Courier New" panose="02070309020205020404" pitchFamily="49" charset="0"/>
              </a:rPr>
              <a:t>&gt;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&lt;remark&gt;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a:t>
            </a:r>
            <a:r>
              <a:rPr lang="en-US" sz="700" dirty="0" err="1">
                <a:latin typeface="Courier New" panose="02070309020205020404" pitchFamily="49" charset="0"/>
                <a:cs typeface="Courier New" panose="02070309020205020404" pitchFamily="49" charset="0"/>
              </a:rPr>
              <a:t>userName</a:t>
            </a:r>
            <a:r>
              <a:rPr lang="en-US" sz="700" dirty="0">
                <a:latin typeface="Courier New" panose="02070309020205020404" pitchFamily="49" charset="0"/>
                <a:cs typeface="Courier New" panose="02070309020205020404" pitchFamily="49" charset="0"/>
              </a:rPr>
              <a:t>&gt;XXXXXX&lt;/</a:t>
            </a:r>
            <a:r>
              <a:rPr lang="en-US" sz="700" dirty="0" err="1">
                <a:latin typeface="Courier New" panose="02070309020205020404" pitchFamily="49" charset="0"/>
                <a:cs typeface="Courier New" panose="02070309020205020404" pitchFamily="49" charset="0"/>
              </a:rPr>
              <a:t>userName</a:t>
            </a:r>
            <a:r>
              <a:rPr lang="en-US" sz="700" dirty="0">
                <a:latin typeface="Courier New" panose="02070309020205020404" pitchFamily="49" charset="0"/>
                <a:cs typeface="Courier New" panose="02070309020205020404" pitchFamily="49" charset="0"/>
              </a:rPr>
              <a:t>&gt;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&lt;date&gt;25-May-2015 05:51:12 PM EET&lt;/date&gt;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&lt;content&gt;test remark&lt;/content&gt;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&lt;/remark&gt;</a:t>
            </a:r>
            <a:endParaRPr lang="fr-FR" sz="700" dirty="0">
              <a:latin typeface="Courier New" panose="02070309020205020404" pitchFamily="49" charset="0"/>
              <a:cs typeface="Courier New" panose="02070309020205020404" pitchFamily="49" charset="0"/>
            </a:endParaRPr>
          </a:p>
          <a:p>
            <a:r>
              <a:rPr lang="en-US" sz="700" dirty="0">
                <a:latin typeface="Courier New" panose="02070309020205020404" pitchFamily="49" charset="0"/>
                <a:cs typeface="Courier New" panose="02070309020205020404" pitchFamily="49" charset="0"/>
              </a:rPr>
              <a:t>        &lt;/</a:t>
            </a:r>
            <a:r>
              <a:rPr lang="en-US" sz="700" dirty="0" err="1">
                <a:latin typeface="Courier New" panose="02070309020205020404" pitchFamily="49" charset="0"/>
                <a:cs typeface="Courier New" panose="02070309020205020404" pitchFamily="49" charset="0"/>
              </a:rPr>
              <a:t>remarkHistory</a:t>
            </a:r>
            <a:r>
              <a:rPr lang="en-US" sz="700" dirty="0">
                <a:latin typeface="Courier New" panose="02070309020205020404" pitchFamily="49" charset="0"/>
                <a:cs typeface="Courier New" panose="02070309020205020404" pitchFamily="49" charset="0"/>
              </a:rPr>
              <a:t>&gt;</a:t>
            </a:r>
            <a:endParaRPr lang="en-US" sz="700" dirty="0">
              <a:latin typeface="Courier New" panose="02070309020205020404" pitchFamily="49" charset="0"/>
              <a:cs typeface="Courier New" panose="02070309020205020404" pitchFamily="49" charset="0"/>
              <a:sym typeface="Wingdings" pitchFamily="2" charset="2"/>
            </a:endParaRPr>
          </a:p>
          <a:p>
            <a:pPr>
              <a:spcAft>
                <a:spcPts val="0"/>
              </a:spcAft>
            </a:pPr>
            <a:r>
              <a:rPr lang="en-US" sz="700" b="1"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     &lt;/</a:t>
            </a:r>
            <a:r>
              <a:rPr lang="en-US" sz="700" b="1" dirty="0" err="1">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bookingDetails</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sym typeface="Wingdings" pitchFamily="2" charset="2"/>
              </a:rPr>
              <a:t>&gt;</a:t>
            </a:r>
          </a:p>
          <a:p>
            <a:pPr>
              <a:spcAft>
                <a:spcPts val="0"/>
              </a:spcAft>
            </a:pPr>
            <a:r>
              <a:rPr lang="en-US" sz="700" dirty="0">
                <a:latin typeface="Courier New" panose="02070309020205020404" pitchFamily="49" charset="0"/>
                <a:cs typeface="Courier New" panose="02070309020205020404" pitchFamily="49" charset="0"/>
                <a:sym typeface="Wingdings" pitchFamily="2" charset="2"/>
              </a:rPr>
              <a:t>   &lt;/</a:t>
            </a:r>
            <a:r>
              <a:rPr lang="en-US" sz="700" dirty="0" err="1">
                <a:latin typeface="Courier New" panose="02070309020205020404" pitchFamily="49" charset="0"/>
                <a:cs typeface="Courier New" panose="02070309020205020404" pitchFamily="49" charset="0"/>
                <a:sym typeface="Wingdings" pitchFamily="2" charset="2"/>
              </a:rPr>
              <a:t>bookingCreationContentList</a:t>
            </a:r>
            <a:r>
              <a:rPr lang="en-US" sz="700" dirty="0">
                <a:latin typeface="Courier New" panose="02070309020205020404" pitchFamily="49" charset="0"/>
                <a:cs typeface="Courier New" panose="02070309020205020404" pitchFamily="49" charset="0"/>
                <a:sym typeface="Wingdings" pitchFamily="2" charset="2"/>
              </a:rPr>
              <a:t>&gt;</a:t>
            </a:r>
          </a:p>
          <a:p>
            <a:pPr>
              <a:spcAft>
                <a:spcPts val="0"/>
              </a:spcAft>
            </a:pPr>
            <a:r>
              <a:rPr lang="en-US" sz="700" dirty="0">
                <a:latin typeface="Courier New" panose="02070309020205020404" pitchFamily="49" charset="0"/>
                <a:cs typeface="Courier New" panose="02070309020205020404" pitchFamily="49" charset="0"/>
                <a:sym typeface="Wingdings" pitchFamily="2" charset="2"/>
              </a:rPr>
              <a:t> &lt;/content&gt;</a:t>
            </a:r>
          </a:p>
          <a:p>
            <a:pPr>
              <a:spcAft>
                <a:spcPts val="0"/>
              </a:spcAft>
            </a:pPr>
            <a:r>
              <a:rPr lang="en-US" sz="700" dirty="0">
                <a:latin typeface="Courier New" panose="02070309020205020404" pitchFamily="49" charset="0"/>
                <a:cs typeface="Courier New" panose="02070309020205020404" pitchFamily="49" charset="0"/>
                <a:sym typeface="Wingdings" pitchFamily="2" charset="2"/>
              </a:rPr>
              <a:t>&lt;/response&gt;</a:t>
            </a:r>
            <a:endParaRPr lang="fr-FR" sz="1400" dirty="0"/>
          </a:p>
        </p:txBody>
      </p:sp>
      <p:sp>
        <p:nvSpPr>
          <p:cNvPr id="15" name="Légende encadrée 1 12"/>
          <p:cNvSpPr/>
          <p:nvPr/>
        </p:nvSpPr>
        <p:spPr bwMode="auto">
          <a:xfrm>
            <a:off x="5812892" y="1432204"/>
            <a:ext cx="2036266" cy="240240"/>
          </a:xfrm>
          <a:prstGeom prst="borderCallout1">
            <a:avLst>
              <a:gd name="adj1" fmla="val 20163"/>
              <a:gd name="adj2" fmla="val 105739"/>
              <a:gd name="adj3" fmla="val 20571"/>
              <a:gd name="adj4" fmla="val 10599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900" dirty="0">
                <a:solidFill>
                  <a:srgbClr val="FF0000"/>
                </a:solidFill>
                <a:latin typeface="+mj-lt"/>
              </a:rPr>
              <a:t>Important information to look at</a:t>
            </a:r>
          </a:p>
        </p:txBody>
      </p:sp>
      <p:sp>
        <p:nvSpPr>
          <p:cNvPr id="16" name="Légende encadrée 1 13"/>
          <p:cNvSpPr/>
          <p:nvPr/>
        </p:nvSpPr>
        <p:spPr bwMode="auto">
          <a:xfrm>
            <a:off x="2179936" y="2761084"/>
            <a:ext cx="1114756" cy="234807"/>
          </a:xfrm>
          <a:prstGeom prst="borderCallout1">
            <a:avLst>
              <a:gd name="adj1" fmla="val 20163"/>
              <a:gd name="adj2" fmla="val 105739"/>
              <a:gd name="adj3" fmla="val 20571"/>
              <a:gd name="adj4" fmla="val 105991"/>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900" dirty="0" err="1">
                <a:latin typeface="+mj-lt"/>
              </a:rPr>
              <a:t>Euronet</a:t>
            </a:r>
            <a:r>
              <a:rPr lang="fr-FR" sz="900" dirty="0">
                <a:latin typeface="+mj-lt"/>
              </a:rPr>
              <a:t> user ID </a:t>
            </a:r>
          </a:p>
        </p:txBody>
      </p:sp>
      <p:sp>
        <p:nvSpPr>
          <p:cNvPr id="17" name="Légende encadrée 1 14"/>
          <p:cNvSpPr/>
          <p:nvPr/>
        </p:nvSpPr>
        <p:spPr bwMode="auto">
          <a:xfrm>
            <a:off x="3294692" y="2237995"/>
            <a:ext cx="954066" cy="190533"/>
          </a:xfrm>
          <a:prstGeom prst="borderCallout1">
            <a:avLst>
              <a:gd name="adj1" fmla="val 20163"/>
              <a:gd name="adj2" fmla="val 105739"/>
              <a:gd name="adj3" fmla="val 20571"/>
              <a:gd name="adj4" fmla="val 105991"/>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900" dirty="0">
                <a:solidFill>
                  <a:schemeClr val="tx1"/>
                </a:solidFill>
                <a:latin typeface="+mj-lt"/>
              </a:rPr>
              <a:t>Product </a:t>
            </a:r>
            <a:r>
              <a:rPr lang="fr-FR" sz="900" dirty="0" err="1">
                <a:solidFill>
                  <a:schemeClr val="tx1"/>
                </a:solidFill>
                <a:latin typeface="+mj-lt"/>
              </a:rPr>
              <a:t>price</a:t>
            </a:r>
            <a:endParaRPr lang="fr-FR" sz="900" dirty="0">
              <a:solidFill>
                <a:schemeClr val="tx1"/>
              </a:solidFill>
              <a:latin typeface="+mj-lt"/>
            </a:endParaRPr>
          </a:p>
        </p:txBody>
      </p:sp>
      <p:sp>
        <p:nvSpPr>
          <p:cNvPr id="18" name="Rectangle 17"/>
          <p:cNvSpPr/>
          <p:nvPr/>
        </p:nvSpPr>
        <p:spPr>
          <a:xfrm>
            <a:off x="7674588" y="3380092"/>
            <a:ext cx="1047082" cy="230832"/>
          </a:xfrm>
          <a:prstGeom prst="rect">
            <a:avLst/>
          </a:prstGeom>
          <a:solidFill>
            <a:schemeClr val="bg1"/>
          </a:solidFill>
          <a:ln>
            <a:solidFill>
              <a:schemeClr val="tx2"/>
            </a:solidFill>
          </a:ln>
        </p:spPr>
        <p:txBody>
          <a:bodyPr wrap="none">
            <a:spAutoFit/>
          </a:bodyPr>
          <a:lstStyle/>
          <a:p>
            <a:r>
              <a:rPr lang="fr-FR" sz="900" dirty="0" err="1">
                <a:latin typeface="+mj-lt"/>
              </a:rPr>
              <a:t>Euronet</a:t>
            </a:r>
            <a:r>
              <a:rPr lang="fr-FR" sz="900" dirty="0">
                <a:latin typeface="+mj-lt"/>
              </a:rPr>
              <a:t> user ID </a:t>
            </a:r>
          </a:p>
        </p:txBody>
      </p:sp>
      <p:sp>
        <p:nvSpPr>
          <p:cNvPr id="19" name="Rectangle 18"/>
          <p:cNvSpPr/>
          <p:nvPr/>
        </p:nvSpPr>
        <p:spPr>
          <a:xfrm>
            <a:off x="6156970" y="4264732"/>
            <a:ext cx="2863057" cy="230832"/>
          </a:xfrm>
          <a:prstGeom prst="rect">
            <a:avLst/>
          </a:prstGeom>
          <a:noFill/>
          <a:ln>
            <a:solidFill>
              <a:schemeClr val="tx1"/>
            </a:solidFill>
          </a:ln>
        </p:spPr>
        <p:txBody>
          <a:bodyPr wrap="square">
            <a:spAutoFit/>
          </a:bodyPr>
          <a:lstStyle/>
          <a:p>
            <a:r>
              <a:rPr lang="en-US" sz="900" dirty="0">
                <a:latin typeface="+mj-lt"/>
              </a:rPr>
              <a:t>Date in DD-MMM-YYYY HH:MM:SS AM/PM EET. </a:t>
            </a:r>
            <a:endParaRPr lang="fr-FR" sz="900" dirty="0">
              <a:latin typeface="+mj-lt"/>
            </a:endParaRPr>
          </a:p>
        </p:txBody>
      </p:sp>
      <p:sp>
        <p:nvSpPr>
          <p:cNvPr id="20" name="Rectangle 19"/>
          <p:cNvSpPr/>
          <p:nvPr/>
        </p:nvSpPr>
        <p:spPr>
          <a:xfrm>
            <a:off x="3291221" y="3959904"/>
            <a:ext cx="1505964" cy="230832"/>
          </a:xfrm>
          <a:prstGeom prst="rect">
            <a:avLst/>
          </a:prstGeom>
          <a:solidFill>
            <a:schemeClr val="bg1"/>
          </a:solidFill>
          <a:ln>
            <a:solidFill>
              <a:schemeClr val="tx2"/>
            </a:solidFill>
          </a:ln>
        </p:spPr>
        <p:txBody>
          <a:bodyPr wrap="square">
            <a:spAutoFit/>
          </a:bodyPr>
          <a:lstStyle/>
          <a:p>
            <a:r>
              <a:rPr lang="fr-FR" sz="900" dirty="0">
                <a:latin typeface="+mj-lt"/>
              </a:rPr>
              <a:t>Content of the </a:t>
            </a:r>
            <a:r>
              <a:rPr lang="fr-FR" sz="900" dirty="0" err="1">
                <a:latin typeface="+mj-lt"/>
              </a:rPr>
              <a:t>remarks</a:t>
            </a:r>
            <a:r>
              <a:rPr lang="fr-FR" sz="900" dirty="0">
                <a:latin typeface="+mj-lt"/>
              </a:rPr>
              <a:t> </a:t>
            </a:r>
          </a:p>
        </p:txBody>
      </p:sp>
      <p:cxnSp>
        <p:nvCxnSpPr>
          <p:cNvPr id="21" name="Connecteur droit avec flèche 20"/>
          <p:cNvCxnSpPr/>
          <p:nvPr/>
        </p:nvCxnSpPr>
        <p:spPr bwMode="auto">
          <a:xfrm flipH="1">
            <a:off x="6228978" y="3492033"/>
            <a:ext cx="1445610" cy="376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Connecteur droit avec flèche 21"/>
          <p:cNvCxnSpPr/>
          <p:nvPr/>
        </p:nvCxnSpPr>
        <p:spPr bwMode="auto">
          <a:xfrm flipH="1" flipV="1">
            <a:off x="7180779" y="4062113"/>
            <a:ext cx="200327" cy="2026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Connecteur droit avec flèche 22"/>
          <p:cNvCxnSpPr/>
          <p:nvPr/>
        </p:nvCxnSpPr>
        <p:spPr bwMode="auto">
          <a:xfrm>
            <a:off x="4782485" y="4084712"/>
            <a:ext cx="618401" cy="36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9867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02440"/>
          </a:xfrm>
        </p:spPr>
        <p:txBody>
          <a:bodyPr/>
          <a:lstStyle/>
          <a:p>
            <a:r>
              <a:rPr lang="en-US" dirty="0"/>
              <a:t>2. PTP Simple Example</a:t>
            </a:r>
          </a:p>
          <a:p>
            <a:r>
              <a:rPr lang="en-US" sz="1900" cap="none" dirty="0">
                <a:solidFill>
                  <a:schemeClr val="bg2"/>
                </a:solidFill>
              </a:rPr>
              <a:t>5) Booking Modification: Use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28</a:t>
            </a:fld>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 t="19074" r="80885" b="34417"/>
          <a:stretch/>
        </p:blipFill>
        <p:spPr bwMode="auto">
          <a:xfrm>
            <a:off x="792374" y="1222700"/>
            <a:ext cx="2250787" cy="37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bwMode="auto">
          <a:xfrm>
            <a:off x="760285" y="2454199"/>
            <a:ext cx="2282876" cy="42649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3" name="Rectangle 12"/>
          <p:cNvSpPr/>
          <p:nvPr/>
        </p:nvSpPr>
        <p:spPr bwMode="auto">
          <a:xfrm>
            <a:off x="1224423" y="2572543"/>
            <a:ext cx="252027" cy="14401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5" name="ZoneTexte 14"/>
          <p:cNvSpPr txBox="1"/>
          <p:nvPr/>
        </p:nvSpPr>
        <p:spPr>
          <a:xfrm>
            <a:off x="3348658" y="2013793"/>
            <a:ext cx="5535139" cy="1733808"/>
          </a:xfrm>
          <a:prstGeom prst="rect">
            <a:avLst/>
          </a:prstGeom>
          <a:noFill/>
        </p:spPr>
        <p:txBody>
          <a:bodyPr wrap="square" rtlCol="0">
            <a:spAutoFit/>
          </a:bodyPr>
          <a:lstStyle/>
          <a:p>
            <a:pPr marL="179388" lvl="1" indent="-179388">
              <a:spcAft>
                <a:spcPts val="800"/>
              </a:spcAft>
              <a:buClr>
                <a:schemeClr val="accent1"/>
              </a:buClr>
              <a:buSzPct val="50000"/>
              <a:buFont typeface="Arial" pitchFamily="34" charset="0"/>
              <a:buChar char="►"/>
            </a:pPr>
            <a:r>
              <a:rPr lang="en-US" sz="2000" dirty="0" err="1">
                <a:latin typeface="Century Gothic" panose="020B0502020202020204" pitchFamily="34" charset="0"/>
              </a:rPr>
              <a:t>Bookingmodification</a:t>
            </a:r>
            <a:r>
              <a:rPr lang="en-US" sz="2000" dirty="0">
                <a:latin typeface="Century Gothic" panose="020B0502020202020204" pitchFamily="34" charset="0"/>
              </a:rPr>
              <a:t> is used to modify/add/delete a product in the booking</a:t>
            </a:r>
          </a:p>
          <a:p>
            <a:pPr marL="179388" lvl="1" indent="-179388">
              <a:spcAft>
                <a:spcPts val="800"/>
              </a:spcAft>
              <a:buClr>
                <a:schemeClr val="accent1"/>
              </a:buClr>
              <a:buSzPct val="50000"/>
              <a:buFont typeface="Arial" pitchFamily="34" charset="0"/>
              <a:buChar char="►"/>
            </a:pPr>
            <a:r>
              <a:rPr lang="en-US" sz="2000" dirty="0">
                <a:latin typeface="Century Gothic" panose="020B0502020202020204" pitchFamily="34" charset="0"/>
              </a:rPr>
              <a:t>Request tags and response structure are similar to those of </a:t>
            </a:r>
            <a:r>
              <a:rPr lang="en-US" sz="2000" dirty="0" err="1">
                <a:latin typeface="Century Gothic" panose="020B0502020202020204" pitchFamily="34" charset="0"/>
              </a:rPr>
              <a:t>BookingCreation</a:t>
            </a:r>
            <a:r>
              <a:rPr lang="en-US" sz="2000" dirty="0">
                <a:latin typeface="Century Gothic" panose="020B0502020202020204" pitchFamily="34" charset="0"/>
              </a:rPr>
              <a:t> </a:t>
            </a:r>
          </a:p>
        </p:txBody>
      </p:sp>
    </p:spTree>
    <p:extLst>
      <p:ext uri="{BB962C8B-B14F-4D97-AF65-F5344CB8AC3E}">
        <p14:creationId xmlns:p14="http://schemas.microsoft.com/office/powerpoint/2010/main" val="139022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8045911" cy="602440"/>
          </a:xfrm>
        </p:spPr>
        <p:txBody>
          <a:bodyPr/>
          <a:lstStyle/>
          <a:p>
            <a:r>
              <a:rPr lang="en-US" dirty="0"/>
              <a:t>2. PTP Simple Example</a:t>
            </a:r>
          </a:p>
          <a:p>
            <a:r>
              <a:rPr lang="en-US" sz="1900" cap="none" dirty="0">
                <a:solidFill>
                  <a:schemeClr val="bg2"/>
                </a:solidFill>
              </a:rPr>
              <a:t>6) </a:t>
            </a:r>
            <a:r>
              <a:rPr lang="en-US" sz="1900" cap="none" dirty="0" err="1">
                <a:solidFill>
                  <a:schemeClr val="bg2"/>
                </a:solidFill>
              </a:rPr>
              <a:t>ConfirmAllowancePayment</a:t>
            </a:r>
            <a:r>
              <a:rPr lang="en-US" sz="1900" cap="none" dirty="0">
                <a:solidFill>
                  <a:schemeClr val="bg2"/>
                </a:solidFill>
              </a:rPr>
              <a:t> Request: Basic Call; 2 Mandatory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29</a:t>
            </a:fld>
            <a:endParaRPr lang="en-US" dirty="0"/>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 t="19074" r="80885" b="34417"/>
          <a:stretch/>
        </p:blipFill>
        <p:spPr bwMode="auto">
          <a:xfrm>
            <a:off x="637181" y="1406595"/>
            <a:ext cx="2099409" cy="352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638956" y="4444752"/>
            <a:ext cx="1953618" cy="17645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2" name="Rectangle 11"/>
          <p:cNvSpPr/>
          <p:nvPr/>
        </p:nvSpPr>
        <p:spPr>
          <a:xfrm>
            <a:off x="3007870" y="2000452"/>
            <a:ext cx="5190259" cy="830997"/>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serviceName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ConfirmAllowancePayment</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&lt;key&gt;Agent WS Key&lt;/key&gt;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bookingId</a:t>
            </a:r>
            <a:r>
              <a:rPr lang="fr-FR" sz="1200" dirty="0">
                <a:latin typeface="Courier New" panose="02070309020205020404" pitchFamily="49" charset="0"/>
                <a:cs typeface="Courier New" panose="02070309020205020404" pitchFamily="49" charset="0"/>
              </a:rPr>
              <a:t>&gt;41600557&lt;/</a:t>
            </a:r>
            <a:r>
              <a:rPr lang="fr-FR" sz="1200" dirty="0" err="1">
                <a:latin typeface="Courier New" panose="02070309020205020404" pitchFamily="49" charset="0"/>
                <a:cs typeface="Courier New" panose="02070309020205020404" pitchFamily="49" charset="0"/>
              </a:rPr>
              <a:t>bookingId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&gt;</a:t>
            </a:r>
          </a:p>
        </p:txBody>
      </p:sp>
      <p:sp>
        <p:nvSpPr>
          <p:cNvPr id="14" name="Légende encadrée 1 12"/>
          <p:cNvSpPr/>
          <p:nvPr/>
        </p:nvSpPr>
        <p:spPr bwMode="auto">
          <a:xfrm>
            <a:off x="5047810" y="3048439"/>
            <a:ext cx="2621328" cy="546866"/>
          </a:xfrm>
          <a:prstGeom prst="borderCallout1">
            <a:avLst>
              <a:gd name="adj1" fmla="val 30875"/>
              <a:gd name="adj2" fmla="val -4741"/>
              <a:gd name="adj3" fmla="val -70739"/>
              <a:gd name="adj4" fmla="val -1337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100" dirty="0" err="1">
                <a:solidFill>
                  <a:schemeClr val="accent2"/>
                </a:solidFill>
              </a:rPr>
              <a:t>BookingID</a:t>
            </a:r>
            <a:endParaRPr lang="en-US" sz="1100" dirty="0">
              <a:solidFill>
                <a:schemeClr val="accent2"/>
              </a:solidFill>
            </a:endParaRPr>
          </a:p>
          <a:p>
            <a:pPr lvl="0"/>
            <a:r>
              <a:rPr lang="en-US" sz="1100" dirty="0">
                <a:solidFill>
                  <a:srgbClr val="000000"/>
                </a:solidFill>
              </a:rPr>
              <a:t>From the </a:t>
            </a:r>
            <a:r>
              <a:rPr lang="en-US" sz="1100" dirty="0" err="1">
                <a:solidFill>
                  <a:srgbClr val="000000"/>
                </a:solidFill>
              </a:rPr>
              <a:t>BookingCreation</a:t>
            </a:r>
            <a:r>
              <a:rPr lang="en-US" sz="1100" dirty="0">
                <a:solidFill>
                  <a:srgbClr val="000000"/>
                </a:solidFill>
              </a:rPr>
              <a:t> response</a:t>
            </a:r>
            <a:endParaRPr kumimoji="0" lang="fr-FR" b="0" i="0" u="none" strike="noStrike" cap="none" normalizeH="0" baseline="0" dirty="0">
              <a:ln>
                <a:noFill/>
              </a:ln>
              <a:solidFill>
                <a:schemeClr val="tx1"/>
              </a:solidFill>
              <a:effectLst/>
              <a:latin typeface="Arial" charset="0"/>
              <a:ea typeface="ヒラギノ角ゴ Pro W3" pitchFamily="1" charset="-128"/>
            </a:endParaRPr>
          </a:p>
        </p:txBody>
      </p:sp>
      <p:sp>
        <p:nvSpPr>
          <p:cNvPr id="16" name="Légende encadrée 1 13"/>
          <p:cNvSpPr/>
          <p:nvPr/>
        </p:nvSpPr>
        <p:spPr bwMode="auto">
          <a:xfrm>
            <a:off x="6956131" y="2286474"/>
            <a:ext cx="1259820" cy="258952"/>
          </a:xfrm>
          <a:prstGeom prst="borderCallout1">
            <a:avLst>
              <a:gd name="adj1" fmla="val 30875"/>
              <a:gd name="adj2" fmla="val -4741"/>
              <a:gd name="adj3" fmla="val 23015"/>
              <a:gd name="adj4" fmla="val -112572"/>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100" dirty="0">
                <a:solidFill>
                  <a:schemeClr val="accent2"/>
                </a:solidFill>
              </a:rPr>
              <a:t>Agent WS key</a:t>
            </a:r>
          </a:p>
        </p:txBody>
      </p:sp>
    </p:spTree>
    <p:extLst>
      <p:ext uri="{BB962C8B-B14F-4D97-AF65-F5344CB8AC3E}">
        <p14:creationId xmlns:p14="http://schemas.microsoft.com/office/powerpoint/2010/main" val="275046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r>
              <a:rPr lang="en-US" dirty="0"/>
              <a:t>Knowing PTP products booking flow and the related calls</a:t>
            </a:r>
          </a:p>
          <a:p>
            <a:pPr lvl="1"/>
            <a:r>
              <a:rPr lang="en-US" dirty="0"/>
              <a:t>Having a clear picture of the mandatory tags and the possible options</a:t>
            </a:r>
          </a:p>
          <a:p>
            <a:pPr lvl="1"/>
            <a:r>
              <a:rPr lang="en-US" dirty="0"/>
              <a:t>Knowing specificities of particular products</a:t>
            </a:r>
          </a:p>
          <a:p>
            <a:pPr lvl="1"/>
            <a:r>
              <a:rPr lang="en-US" dirty="0"/>
              <a:t>Making the link between workshop #2 and the Web Services requests and responses</a:t>
            </a:r>
          </a:p>
        </p:txBody>
      </p:sp>
      <p:sp>
        <p:nvSpPr>
          <p:cNvPr id="3" name="Espace réservé du texte 2"/>
          <p:cNvSpPr>
            <a:spLocks noGrp="1"/>
          </p:cNvSpPr>
          <p:nvPr>
            <p:ph type="body" sz="quarter" idx="14"/>
          </p:nvPr>
        </p:nvSpPr>
        <p:spPr/>
        <p:txBody>
          <a:bodyPr/>
          <a:lstStyle/>
          <a:p>
            <a:r>
              <a:rPr lang="en-US" dirty="0"/>
              <a:t>Goals</a:t>
            </a:r>
            <a:endParaRPr lang="fr-FR" dirty="0"/>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a:t>
            </a:fld>
            <a:endParaRPr lang="en-US" dirty="0"/>
          </a:p>
        </p:txBody>
      </p:sp>
    </p:spTree>
    <p:extLst>
      <p:ext uri="{BB962C8B-B14F-4D97-AF65-F5344CB8AC3E}">
        <p14:creationId xmlns:p14="http://schemas.microsoft.com/office/powerpoint/2010/main" val="1720015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6) </a:t>
            </a:r>
            <a:r>
              <a:rPr lang="en-US" sz="1900" cap="none" dirty="0" err="1">
                <a:solidFill>
                  <a:schemeClr val="bg2"/>
                </a:solidFill>
              </a:rPr>
              <a:t>ConfirmAllowancePayment</a:t>
            </a:r>
            <a:r>
              <a:rPr lang="en-US" sz="1900" cap="none" dirty="0">
                <a:solidFill>
                  <a:schemeClr val="bg2"/>
                </a:solidFill>
              </a:rPr>
              <a:t> Request: Optional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30</a:t>
            </a:fld>
            <a:endParaRPr lang="en-US" dirty="0"/>
          </a:p>
        </p:txBody>
      </p:sp>
      <p:sp>
        <p:nvSpPr>
          <p:cNvPr id="8" name="Espace réservé du texte 1"/>
          <p:cNvSpPr>
            <a:spLocks noGrp="1"/>
          </p:cNvSpPr>
          <p:nvPr>
            <p:ph type="body" sz="quarter" idx="13"/>
          </p:nvPr>
        </p:nvSpPr>
        <p:spPr>
          <a:xfrm>
            <a:off x="631340" y="1470025"/>
            <a:ext cx="7915760" cy="3208338"/>
          </a:xfrm>
        </p:spPr>
        <p:txBody>
          <a:bodyPr/>
          <a:lstStyle/>
          <a:p>
            <a:pPr lvl="1"/>
            <a:r>
              <a:rPr lang="en-US" dirty="0"/>
              <a:t>&lt;locale&gt;, &lt;style&gt;  &amp; &lt;</a:t>
            </a:r>
            <a:r>
              <a:rPr lang="en-US" dirty="0" err="1"/>
              <a:t>travelAgency</a:t>
            </a:r>
            <a:r>
              <a:rPr lang="en-US" dirty="0"/>
              <a:t>  tags: same as BPCP</a:t>
            </a:r>
          </a:p>
          <a:p>
            <a:pPr lvl="1"/>
            <a:r>
              <a:rPr lang="en-US" dirty="0"/>
              <a:t>&lt;</a:t>
            </a:r>
            <a:r>
              <a:rPr lang="en-US" dirty="0" err="1"/>
              <a:t>pahEmailLanguage</a:t>
            </a:r>
            <a:r>
              <a:rPr lang="en-US" dirty="0"/>
              <a:t>&gt;: This field is to be used when the user wants to book </a:t>
            </a:r>
            <a:r>
              <a:rPr lang="en-US" dirty="0" err="1"/>
              <a:t>Thalys</a:t>
            </a:r>
            <a:r>
              <a:rPr lang="en-US" dirty="0"/>
              <a:t> PAH products. The default value is EN.</a:t>
            </a:r>
          </a:p>
        </p:txBody>
      </p:sp>
    </p:spTree>
    <p:extLst>
      <p:ext uri="{BB962C8B-B14F-4D97-AF65-F5344CB8AC3E}">
        <p14:creationId xmlns:p14="http://schemas.microsoft.com/office/powerpoint/2010/main" val="30729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7915761" cy="624688"/>
          </a:xfrm>
        </p:spPr>
        <p:txBody>
          <a:bodyPr/>
          <a:lstStyle/>
          <a:p>
            <a:r>
              <a:rPr lang="en-US" dirty="0"/>
              <a:t>2. PTP Simple Example</a:t>
            </a:r>
          </a:p>
          <a:p>
            <a:r>
              <a:rPr lang="en-US" sz="1900" cap="none" dirty="0">
                <a:solidFill>
                  <a:schemeClr val="bg2"/>
                </a:solidFill>
              </a:rPr>
              <a:t>6) </a:t>
            </a:r>
            <a:r>
              <a:rPr lang="en-US" sz="1900" cap="none" dirty="0" err="1">
                <a:solidFill>
                  <a:schemeClr val="bg2"/>
                </a:solidFill>
              </a:rPr>
              <a:t>ConfirmAllowancePayment</a:t>
            </a:r>
            <a:r>
              <a:rPr lang="en-US" sz="1900" cap="none" dirty="0">
                <a:solidFill>
                  <a:schemeClr val="bg2"/>
                </a:solidFill>
              </a:rPr>
              <a:t> Request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31</a:t>
            </a:fld>
            <a:endParaRPr lang="en-US" dirty="0"/>
          </a:p>
        </p:txBody>
      </p:sp>
      <p:sp>
        <p:nvSpPr>
          <p:cNvPr id="6" name="Rectangle 5"/>
          <p:cNvSpPr/>
          <p:nvPr/>
        </p:nvSpPr>
        <p:spPr>
          <a:xfrm>
            <a:off x="1673601" y="1420416"/>
            <a:ext cx="6415678" cy="3477875"/>
          </a:xfrm>
          <a:prstGeom prst="rect">
            <a:avLst/>
          </a:prstGeom>
        </p:spPr>
        <p:txBody>
          <a:bodyPr wrap="square">
            <a:spAutoFit/>
          </a:bodyPr>
          <a:lstStyle/>
          <a:p>
            <a:r>
              <a:rPr lang="fr-FR" sz="1100" b="1" dirty="0">
                <a:latin typeface="Courier New" panose="02070309020205020404" pitchFamily="49" charset="0"/>
                <a:cs typeface="Courier New" panose="02070309020205020404" pitchFamily="49" charset="0"/>
              </a:rPr>
              <a:t>&lt;</a:t>
            </a:r>
            <a:r>
              <a:rPr lang="fr-FR" sz="1100" b="1" dirty="0" err="1">
                <a:latin typeface="Courier New" panose="02070309020205020404" pitchFamily="49" charset="0"/>
                <a:cs typeface="Courier New" panose="02070309020205020404" pitchFamily="49" charset="0"/>
              </a:rPr>
              <a:t>response</a:t>
            </a:r>
            <a:r>
              <a:rPr lang="fr-FR" sz="1100" b="1"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&lt;header&gt;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serverTimestamp</a:t>
            </a:r>
            <a:r>
              <a:rPr lang="fr-FR" sz="1100" dirty="0">
                <a:latin typeface="Courier New" panose="02070309020205020404" pitchFamily="49" charset="0"/>
                <a:cs typeface="Courier New" panose="02070309020205020404" pitchFamily="49" charset="0"/>
              </a:rPr>
              <a:t>&gt;&lt;![CDATA [Thu </a:t>
            </a:r>
            <a:r>
              <a:rPr lang="fr-FR" sz="1100" dirty="0" err="1">
                <a:latin typeface="Courier New" panose="02070309020205020404" pitchFamily="49" charset="0"/>
                <a:cs typeface="Courier New" panose="02070309020205020404" pitchFamily="49" charset="0"/>
              </a:rPr>
              <a:t>Nov</a:t>
            </a:r>
            <a:r>
              <a:rPr lang="fr-FR" sz="1100" dirty="0">
                <a:latin typeface="Courier New" panose="02070309020205020404" pitchFamily="49" charset="0"/>
                <a:cs typeface="Courier New" panose="02070309020205020404" pitchFamily="49" charset="0"/>
              </a:rPr>
              <a:t> 21 18:39:32]]&gt;&lt;/</a:t>
            </a:r>
            <a:r>
              <a:rPr lang="fr-FR" sz="1100" dirty="0" err="1">
                <a:latin typeface="Courier New" panose="02070309020205020404" pitchFamily="49" charset="0"/>
                <a:cs typeface="Courier New" panose="02070309020205020404" pitchFamily="49" charset="0"/>
              </a:rPr>
              <a:t>serverTimestamp</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&lt;/header&gt;</a:t>
            </a:r>
          </a:p>
          <a:p>
            <a:r>
              <a:rPr lang="fr-FR" sz="1100" dirty="0">
                <a:latin typeface="Courier New" panose="02070309020205020404" pitchFamily="49" charset="0"/>
                <a:cs typeface="Courier New" panose="02070309020205020404" pitchFamily="49" charset="0"/>
              </a:rPr>
              <a:t>  &lt;content&gt;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confirmAllowancePaymentContentList</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confirmAllowancePaymentContent</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bookingId</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&lt;![CDATA[ 41601055 ]]&gt;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bookingId</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bookingStatus</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a:t>
            </a:r>
            <a:r>
              <a:rPr lang="fr-FR" sz="1100" dirty="0">
                <a:solidFill>
                  <a:srgbClr val="FF0000"/>
                </a:solidFill>
                <a:latin typeface="Courier New" panose="02070309020205020404" pitchFamily="49" charset="0"/>
                <a:cs typeface="Courier New" panose="02070309020205020404" pitchFamily="49" charset="0"/>
              </a:rPr>
              <a:t>&lt;![CDATA[ FINAL_STATUS ]]&gt;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bookingStatus</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paymentConfirmation</a:t>
            </a:r>
            <a:r>
              <a:rPr lang="fr-FR" sz="1100" dirty="0">
                <a:latin typeface="Courier New" panose="02070309020205020404" pitchFamily="49" charset="0"/>
                <a:cs typeface="Courier New" panose="02070309020205020404" pitchFamily="49" charset="0"/>
              </a:rPr>
              <a:t>&gt;</a:t>
            </a:r>
          </a:p>
          <a:p>
            <a:pPr lvl="2"/>
            <a:r>
              <a:rPr lang="fr-FR" sz="1100" dirty="0">
                <a:latin typeface="Courier New" panose="02070309020205020404" pitchFamily="49" charset="0"/>
                <a:cs typeface="Courier New" panose="02070309020205020404" pitchFamily="49" charset="0"/>
              </a:rPr>
              <a:t>     &lt;![CDATA[ </a:t>
            </a:r>
            <a:r>
              <a:rPr lang="fr-FR" sz="1100" dirty="0" err="1">
                <a:latin typeface="Courier New" panose="02070309020205020404" pitchFamily="49" charset="0"/>
                <a:cs typeface="Courier New" panose="02070309020205020404" pitchFamily="49" charset="0"/>
              </a:rPr>
              <a:t>true</a:t>
            </a:r>
            <a:r>
              <a:rPr lang="fr-FR" sz="1100" dirty="0">
                <a:latin typeface="Courier New" panose="02070309020205020404" pitchFamily="49" charset="0"/>
                <a:cs typeface="Courier New" panose="02070309020205020404" pitchFamily="49" charset="0"/>
              </a:rPr>
              <a:t> ]]&gt;</a:t>
            </a:r>
          </a:p>
          <a:p>
            <a:pPr lvl="2"/>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paymentConfirmation</a:t>
            </a:r>
            <a:r>
              <a:rPr lang="fr-FR" sz="1100" dirty="0">
                <a:latin typeface="Courier New" panose="02070309020205020404" pitchFamily="49" charset="0"/>
                <a:cs typeface="Courier New" panose="02070309020205020404" pitchFamily="49" charset="0"/>
              </a:rPr>
              <a:t>&gt;</a:t>
            </a:r>
          </a:p>
          <a:p>
            <a:pPr lvl="1"/>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confirmAllowancePaymentContent</a:t>
            </a:r>
            <a:r>
              <a:rPr lang="fr-FR" sz="1100" dirty="0">
                <a:latin typeface="Courier New" panose="02070309020205020404" pitchFamily="49" charset="0"/>
                <a:cs typeface="Courier New" panose="02070309020205020404" pitchFamily="49" charset="0"/>
              </a:rPr>
              <a:t>&gt;</a:t>
            </a:r>
          </a:p>
          <a:p>
            <a:pPr lvl="1"/>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confirmAllowancePaymentContentList</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&lt;/content&gt;</a:t>
            </a:r>
          </a:p>
          <a:p>
            <a:r>
              <a:rPr lang="fr-FR" sz="1100" b="1" dirty="0">
                <a:latin typeface="Courier New" panose="02070309020205020404" pitchFamily="49" charset="0"/>
                <a:cs typeface="Courier New" panose="02070309020205020404" pitchFamily="49" charset="0"/>
              </a:rPr>
              <a:t>&lt;/</a:t>
            </a:r>
            <a:r>
              <a:rPr lang="fr-FR" sz="1100" b="1" dirty="0" err="1">
                <a:latin typeface="Courier New" panose="02070309020205020404" pitchFamily="49" charset="0"/>
                <a:cs typeface="Courier New" panose="02070309020205020404" pitchFamily="49" charset="0"/>
              </a:rPr>
              <a:t>response</a:t>
            </a:r>
            <a:r>
              <a:rPr lang="fr-FR" sz="1100" b="1" dirty="0">
                <a:latin typeface="Courier New" panose="02070309020205020404" pitchFamily="49" charset="0"/>
                <a:cs typeface="Courier New" panose="02070309020205020404" pitchFamily="49" charset="0"/>
              </a:rPr>
              <a:t>&gt;</a:t>
            </a:r>
          </a:p>
        </p:txBody>
      </p:sp>
      <p:sp>
        <p:nvSpPr>
          <p:cNvPr id="7" name="Légende encadrée 1 11"/>
          <p:cNvSpPr/>
          <p:nvPr/>
        </p:nvSpPr>
        <p:spPr bwMode="auto">
          <a:xfrm>
            <a:off x="621653" y="3269804"/>
            <a:ext cx="1906575" cy="391382"/>
          </a:xfrm>
          <a:prstGeom prst="borderCallout1">
            <a:avLst>
              <a:gd name="adj1" fmla="val 35134"/>
              <a:gd name="adj2" fmla="val 125070"/>
              <a:gd name="adj3" fmla="val 38285"/>
              <a:gd name="adj4" fmla="val 100381"/>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err="1">
                <a:solidFill>
                  <a:srgbClr val="FF0000"/>
                </a:solidFill>
                <a:latin typeface="Arial" charset="0"/>
                <a:ea typeface="ヒラギノ角ゴ Pro W3" pitchFamily="1" charset="-128"/>
              </a:rPr>
              <a:t>Booking</a:t>
            </a:r>
            <a:r>
              <a:rPr lang="fr-FR" sz="1000" dirty="0">
                <a:solidFill>
                  <a:srgbClr val="FF0000"/>
                </a:solidFill>
                <a:latin typeface="Arial" charset="0"/>
                <a:ea typeface="ヒラギノ角ゴ Pro W3" pitchFamily="1" charset="-128"/>
              </a:rPr>
              <a:t> </a:t>
            </a:r>
            <a:r>
              <a:rPr lang="fr-FR" sz="1000" dirty="0" err="1">
                <a:solidFill>
                  <a:srgbClr val="FF0000"/>
                </a:solidFill>
                <a:latin typeface="Arial" charset="0"/>
                <a:ea typeface="ヒラギノ角ゴ Pro W3" pitchFamily="1" charset="-128"/>
              </a:rPr>
              <a:t>Status</a:t>
            </a:r>
            <a:r>
              <a:rPr lang="fr-FR" sz="1000" dirty="0">
                <a:solidFill>
                  <a:srgbClr val="FF0000"/>
                </a:solidFill>
                <a:latin typeface="Arial" charset="0"/>
                <a:ea typeface="ヒラギノ角ゴ Pro W3" pitchFamily="1" charset="-128"/>
              </a:rPr>
              <a:t> : </a:t>
            </a:r>
            <a:r>
              <a:rPr lang="fr-FR" sz="1000" dirty="0" err="1">
                <a:solidFill>
                  <a:srgbClr val="FF0000"/>
                </a:solidFill>
                <a:latin typeface="Arial" charset="0"/>
                <a:ea typeface="ヒラギノ角ゴ Pro W3" pitchFamily="1" charset="-128"/>
              </a:rPr>
              <a:t>should</a:t>
            </a:r>
            <a:r>
              <a:rPr lang="fr-FR" sz="1000" dirty="0">
                <a:solidFill>
                  <a:srgbClr val="FF0000"/>
                </a:solidFill>
                <a:latin typeface="Arial" charset="0"/>
                <a:ea typeface="ヒラギノ角ゴ Pro W3" pitchFamily="1" charset="-128"/>
              </a:rPr>
              <a:t> </a:t>
            </a:r>
            <a:r>
              <a:rPr lang="fr-FR" sz="1000" dirty="0" err="1">
                <a:solidFill>
                  <a:srgbClr val="FF0000"/>
                </a:solidFill>
                <a:latin typeface="Arial" charset="0"/>
                <a:ea typeface="ヒラギノ角ゴ Pro W3" pitchFamily="1" charset="-128"/>
              </a:rPr>
              <a:t>be</a:t>
            </a:r>
            <a:r>
              <a:rPr lang="fr-FR" sz="1000" dirty="0">
                <a:solidFill>
                  <a:srgbClr val="FF0000"/>
                </a:solidFill>
                <a:latin typeface="Arial" charset="0"/>
                <a:ea typeface="ヒラギノ角ゴ Pro W3" pitchFamily="1" charset="-128"/>
              </a:rPr>
              <a:t> set to FINAL</a:t>
            </a:r>
            <a:endParaRPr kumimoji="0" lang="fr-FR" sz="1000" b="0" i="0" u="none" strike="noStrike" cap="none" normalizeH="0" baseline="0" dirty="0">
              <a:ln>
                <a:noFill/>
              </a:ln>
              <a:solidFill>
                <a:srgbClr val="FF0000"/>
              </a:solidFill>
              <a:effectLst/>
              <a:latin typeface="Arial" charset="0"/>
              <a:ea typeface="ヒラギノ角ゴ Pro W3" pitchFamily="1" charset="-128"/>
            </a:endParaRPr>
          </a:p>
        </p:txBody>
      </p:sp>
      <p:sp>
        <p:nvSpPr>
          <p:cNvPr id="9" name="Légende encadrée 1 12"/>
          <p:cNvSpPr/>
          <p:nvPr/>
        </p:nvSpPr>
        <p:spPr bwMode="auto">
          <a:xfrm>
            <a:off x="5260994" y="3661186"/>
            <a:ext cx="1524380" cy="287840"/>
          </a:xfrm>
          <a:prstGeom prst="borderCallout1">
            <a:avLst>
              <a:gd name="adj1" fmla="val 73167"/>
              <a:gd name="adj2" fmla="val -3754"/>
              <a:gd name="adj3" fmla="val 80725"/>
              <a:gd name="adj4" fmla="val -34653"/>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err="1">
                <a:solidFill>
                  <a:schemeClr val="tx1"/>
                </a:solidFill>
                <a:latin typeface="Arial" charset="0"/>
                <a:ea typeface="ヒラギノ角ゴ Pro W3" pitchFamily="1" charset="-128"/>
              </a:rPr>
              <a:t>should</a:t>
            </a:r>
            <a:r>
              <a:rPr lang="fr-FR" sz="1000" dirty="0">
                <a:solidFill>
                  <a:schemeClr val="tx1"/>
                </a:solidFill>
                <a:latin typeface="Arial" charset="0"/>
                <a:ea typeface="ヒラギノ角ゴ Pro W3" pitchFamily="1" charset="-128"/>
              </a:rPr>
              <a:t> </a:t>
            </a:r>
            <a:r>
              <a:rPr lang="fr-FR" sz="1000" dirty="0" err="1">
                <a:solidFill>
                  <a:schemeClr val="tx1"/>
                </a:solidFill>
                <a:latin typeface="Arial" charset="0"/>
                <a:ea typeface="ヒラギノ角ゴ Pro W3" pitchFamily="1" charset="-128"/>
              </a:rPr>
              <a:t>be</a:t>
            </a:r>
            <a:r>
              <a:rPr lang="fr-FR" sz="1000" dirty="0">
                <a:solidFill>
                  <a:schemeClr val="tx1"/>
                </a:solidFill>
                <a:latin typeface="Arial" charset="0"/>
                <a:ea typeface="ヒラギノ角ゴ Pro W3" pitchFamily="1" charset="-128"/>
              </a:rPr>
              <a:t> set to </a:t>
            </a:r>
            <a:r>
              <a:rPr lang="fr-FR" sz="1000" dirty="0">
                <a:solidFill>
                  <a:srgbClr val="FF0000"/>
                </a:solidFill>
                <a:latin typeface="Arial" charset="0"/>
                <a:ea typeface="ヒラギノ角ゴ Pro W3" pitchFamily="1" charset="-128"/>
              </a:rPr>
              <a:t>TRUE</a:t>
            </a:r>
            <a:endParaRPr kumimoji="0" lang="fr-FR" sz="1000" b="0" i="0" u="none" strike="noStrike" cap="none" normalizeH="0" baseline="0" dirty="0">
              <a:ln>
                <a:noFill/>
              </a:ln>
              <a:solidFill>
                <a:srgbClr val="FF0000"/>
              </a:solidFill>
              <a:effectLst/>
              <a:latin typeface="Arial" charset="0"/>
              <a:ea typeface="ヒラギノ角ゴ Pro W3" pitchFamily="1" charset="-128"/>
            </a:endParaRPr>
          </a:p>
        </p:txBody>
      </p:sp>
      <p:sp>
        <p:nvSpPr>
          <p:cNvPr id="10" name="Légende encadrée 1 13"/>
          <p:cNvSpPr/>
          <p:nvPr/>
        </p:nvSpPr>
        <p:spPr bwMode="auto">
          <a:xfrm>
            <a:off x="5498454" y="2739697"/>
            <a:ext cx="1659058" cy="287840"/>
          </a:xfrm>
          <a:prstGeom prst="borderCallout1">
            <a:avLst>
              <a:gd name="adj1" fmla="val 54698"/>
              <a:gd name="adj2" fmla="val -3754"/>
              <a:gd name="adj3" fmla="val 65452"/>
              <a:gd name="adj4" fmla="val -32346"/>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a:solidFill>
                  <a:schemeClr val="tx1"/>
                </a:solidFill>
                <a:latin typeface="Arial" charset="0"/>
                <a:ea typeface="ヒラギノ角ゴ Pro W3" pitchFamily="1" charset="-128"/>
              </a:rPr>
              <a:t>ID of the </a:t>
            </a:r>
            <a:r>
              <a:rPr lang="fr-FR" sz="1000" dirty="0" err="1">
                <a:solidFill>
                  <a:schemeClr val="tx1"/>
                </a:solidFill>
                <a:latin typeface="Arial" charset="0"/>
                <a:ea typeface="ヒラギノ角ゴ Pro W3" pitchFamily="1" charset="-128"/>
              </a:rPr>
              <a:t>involved</a:t>
            </a:r>
            <a:r>
              <a:rPr lang="fr-FR" sz="1000" dirty="0">
                <a:solidFill>
                  <a:schemeClr val="tx1"/>
                </a:solidFill>
                <a:latin typeface="Arial" charset="0"/>
                <a:ea typeface="ヒラギノ角ゴ Pro W3" pitchFamily="1" charset="-128"/>
              </a:rPr>
              <a:t> </a:t>
            </a:r>
            <a:r>
              <a:rPr lang="fr-FR" sz="1000" dirty="0" err="1">
                <a:solidFill>
                  <a:schemeClr val="tx1"/>
                </a:solidFill>
                <a:latin typeface="Arial" charset="0"/>
                <a:ea typeface="ヒラギノ角ゴ Pro W3" pitchFamily="1" charset="-128"/>
              </a:rPr>
              <a:t>Booking</a:t>
            </a:r>
            <a:r>
              <a:rPr lang="fr-FR" sz="1000" dirty="0">
                <a:solidFill>
                  <a:schemeClr val="tx1"/>
                </a:solidFill>
                <a:latin typeface="Arial" charset="0"/>
                <a:ea typeface="ヒラギノ角ゴ Pro W3" pitchFamily="1" charset="-128"/>
              </a:rPr>
              <a:t> </a:t>
            </a:r>
            <a:endParaRPr kumimoji="0" lang="fr-FR" sz="1000" b="0" i="0" u="none" strike="noStrike" cap="none" normalizeH="0" baseline="0" dirty="0">
              <a:ln>
                <a:noFill/>
              </a:ln>
              <a:solidFill>
                <a:srgbClr val="FF0000"/>
              </a:solidFill>
              <a:effectLst/>
              <a:latin typeface="Arial" charset="0"/>
              <a:ea typeface="ヒラギノ角ゴ Pro W3" pitchFamily="1" charset="-128"/>
            </a:endParaRPr>
          </a:p>
        </p:txBody>
      </p:sp>
    </p:spTree>
    <p:extLst>
      <p:ext uri="{BB962C8B-B14F-4D97-AF65-F5344CB8AC3E}">
        <p14:creationId xmlns:p14="http://schemas.microsoft.com/office/powerpoint/2010/main" val="1723727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8045911" cy="602440"/>
          </a:xfrm>
        </p:spPr>
        <p:txBody>
          <a:bodyPr/>
          <a:lstStyle/>
          <a:p>
            <a:r>
              <a:rPr lang="en-US" dirty="0"/>
              <a:t>2. PTP Simple Example</a:t>
            </a:r>
          </a:p>
          <a:p>
            <a:r>
              <a:rPr lang="en-US" sz="1900" cap="none" dirty="0">
                <a:solidFill>
                  <a:schemeClr val="bg2"/>
                </a:solidFill>
              </a:rPr>
              <a:t>7) </a:t>
            </a:r>
            <a:r>
              <a:rPr lang="en-US" sz="1900" cap="none" dirty="0" err="1">
                <a:solidFill>
                  <a:schemeClr val="bg2"/>
                </a:solidFill>
              </a:rPr>
              <a:t>BookingDetailsSearch</a:t>
            </a:r>
            <a:r>
              <a:rPr lang="en-US" sz="1900" cap="none" dirty="0">
                <a:solidFill>
                  <a:schemeClr val="bg2"/>
                </a:solidFill>
              </a:rPr>
              <a:t> Request: Basic Call; 2 Mandatory Tags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32</a:t>
            </a:fld>
            <a:endParaRPr lang="en-US" dirty="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2" t="19074" r="80885" b="34417"/>
          <a:stretch/>
        </p:blipFill>
        <p:spPr bwMode="auto">
          <a:xfrm>
            <a:off x="637429" y="1378021"/>
            <a:ext cx="2099161" cy="352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bwMode="auto">
          <a:xfrm>
            <a:off x="637305" y="2854136"/>
            <a:ext cx="2099408" cy="212458"/>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pitchFamily="1" charset="-128"/>
            </a:endParaRPr>
          </a:p>
        </p:txBody>
      </p:sp>
      <p:sp>
        <p:nvSpPr>
          <p:cNvPr id="15" name="Rectangle 14"/>
          <p:cNvSpPr/>
          <p:nvPr/>
        </p:nvSpPr>
        <p:spPr>
          <a:xfrm>
            <a:off x="3351719" y="1982987"/>
            <a:ext cx="5190259" cy="830997"/>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&lt;request </a:t>
            </a:r>
            <a:r>
              <a:rPr lang="en-US" sz="1200" dirty="0" err="1">
                <a:latin typeface="Courier New" panose="02070309020205020404" pitchFamily="49" charset="0"/>
                <a:cs typeface="Courier New" panose="02070309020205020404" pitchFamily="49" charset="0"/>
              </a:rPr>
              <a:t>serviceName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BookingDetailsSearch</a:t>
            </a:r>
            <a:r>
              <a:rPr lang="en-US" sz="1200" dirty="0">
                <a:latin typeface="Courier New" panose="02070309020205020404" pitchFamily="49" charset="0"/>
                <a:cs typeface="Courier New" panose="02070309020205020404" pitchFamily="49" charset="0"/>
              </a:rPr>
              <a:t>"&gt;</a:t>
            </a:r>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&lt;key&gt;Agent WS Key&lt;/key&gt;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bookingId</a:t>
            </a:r>
            <a:r>
              <a:rPr lang="fr-FR" sz="1200" dirty="0">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41602073</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bookingId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&gt;</a:t>
            </a:r>
          </a:p>
        </p:txBody>
      </p:sp>
      <p:sp>
        <p:nvSpPr>
          <p:cNvPr id="17" name="Légende encadrée 1 12"/>
          <p:cNvSpPr/>
          <p:nvPr/>
        </p:nvSpPr>
        <p:spPr bwMode="auto">
          <a:xfrm>
            <a:off x="5469035" y="3020270"/>
            <a:ext cx="2621439" cy="546866"/>
          </a:xfrm>
          <a:prstGeom prst="borderCallout1">
            <a:avLst>
              <a:gd name="adj1" fmla="val 30875"/>
              <a:gd name="adj2" fmla="val -4741"/>
              <a:gd name="adj3" fmla="val -77316"/>
              <a:gd name="adj4" fmla="val -13256"/>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100" dirty="0" err="1">
                <a:solidFill>
                  <a:schemeClr val="accent2"/>
                </a:solidFill>
              </a:rPr>
              <a:t>BookingID</a:t>
            </a:r>
            <a:endParaRPr lang="en-US" sz="1100" dirty="0">
              <a:solidFill>
                <a:schemeClr val="accent2"/>
              </a:solidFill>
            </a:endParaRPr>
          </a:p>
          <a:p>
            <a:pPr lvl="0"/>
            <a:r>
              <a:rPr lang="en-US" sz="1100" dirty="0">
                <a:solidFill>
                  <a:srgbClr val="000000"/>
                </a:solidFill>
              </a:rPr>
              <a:t>From the </a:t>
            </a:r>
            <a:r>
              <a:rPr lang="en-US" sz="1100" dirty="0" err="1">
                <a:solidFill>
                  <a:srgbClr val="000000"/>
                </a:solidFill>
              </a:rPr>
              <a:t>BookingCreation</a:t>
            </a:r>
            <a:r>
              <a:rPr lang="en-US" sz="1100" dirty="0">
                <a:solidFill>
                  <a:srgbClr val="000000"/>
                </a:solidFill>
              </a:rPr>
              <a:t> response</a:t>
            </a:r>
            <a:endParaRPr kumimoji="0" lang="fr-FR" b="0" i="0" u="none" strike="noStrike" cap="none" normalizeH="0" baseline="0" dirty="0">
              <a:ln>
                <a:noFill/>
              </a:ln>
              <a:solidFill>
                <a:schemeClr val="tx1"/>
              </a:solidFill>
              <a:effectLst/>
              <a:latin typeface="Arial" charset="0"/>
              <a:ea typeface="ヒラギノ角ゴ Pro W3" pitchFamily="1" charset="-128"/>
            </a:endParaRPr>
          </a:p>
        </p:txBody>
      </p:sp>
      <p:sp>
        <p:nvSpPr>
          <p:cNvPr id="18" name="Légende encadrée 1 13"/>
          <p:cNvSpPr/>
          <p:nvPr/>
        </p:nvSpPr>
        <p:spPr bwMode="auto">
          <a:xfrm>
            <a:off x="6830654" y="2258010"/>
            <a:ext cx="1259820" cy="258952"/>
          </a:xfrm>
          <a:prstGeom prst="borderCallout1">
            <a:avLst>
              <a:gd name="adj1" fmla="val 30875"/>
              <a:gd name="adj2" fmla="val -4741"/>
              <a:gd name="adj3" fmla="val 7551"/>
              <a:gd name="adj4" fmla="val -7124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1100" dirty="0">
                <a:solidFill>
                  <a:schemeClr val="accent2"/>
                </a:solidFill>
              </a:rPr>
              <a:t>Agent WS key</a:t>
            </a:r>
          </a:p>
        </p:txBody>
      </p:sp>
      <p:sp>
        <p:nvSpPr>
          <p:cNvPr id="19" name="Rectangle 18"/>
          <p:cNvSpPr/>
          <p:nvPr/>
        </p:nvSpPr>
        <p:spPr>
          <a:xfrm>
            <a:off x="3351719" y="3920391"/>
            <a:ext cx="3667126" cy="830997"/>
          </a:xfrm>
          <a:prstGeom prst="rect">
            <a:avLst/>
          </a:prstGeom>
        </p:spPr>
        <p:txBody>
          <a:bodyPr wrap="square">
            <a:spAutoFit/>
          </a:bodyPr>
          <a:lstStyle/>
          <a:p>
            <a:pPr lvl="0">
              <a:spcAft>
                <a:spcPts val="0"/>
              </a:spcAft>
            </a:pPr>
            <a:r>
              <a:rPr lang="en-US" sz="1600" b="1" i="1" dirty="0">
                <a:solidFill>
                  <a:schemeClr val="accent1"/>
                </a:solidFill>
              </a:rPr>
              <a:t>Optional tags</a:t>
            </a:r>
            <a:endParaRPr lang="en-US" sz="700" dirty="0">
              <a:solidFill>
                <a:schemeClr val="accent1"/>
              </a:solidFill>
              <a:sym typeface="Wingdings" pitchFamily="2" charset="2"/>
            </a:endParaRPr>
          </a:p>
          <a:p>
            <a:pPr marL="342900" lvl="0" indent="-342900">
              <a:lnSpc>
                <a:spcPct val="200000"/>
              </a:lnSpc>
              <a:spcAft>
                <a:spcPts val="0"/>
              </a:spcAft>
              <a:buBlip>
                <a:blip r:embed="rId4"/>
              </a:buBlip>
            </a:pPr>
            <a:r>
              <a:rPr lang="en-US" sz="1600" dirty="0">
                <a:solidFill>
                  <a:srgbClr val="000000"/>
                </a:solidFill>
              </a:rPr>
              <a:t>No necessary optional tags</a:t>
            </a:r>
            <a:endParaRPr lang="en-US" sz="800" dirty="0">
              <a:solidFill>
                <a:srgbClr val="000000"/>
              </a:solidFill>
            </a:endParaRPr>
          </a:p>
        </p:txBody>
      </p:sp>
    </p:spTree>
    <p:extLst>
      <p:ext uri="{BB962C8B-B14F-4D97-AF65-F5344CB8AC3E}">
        <p14:creationId xmlns:p14="http://schemas.microsoft.com/office/powerpoint/2010/main" val="906453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8045911" cy="602440"/>
          </a:xfrm>
        </p:spPr>
        <p:txBody>
          <a:bodyPr/>
          <a:lstStyle/>
          <a:p>
            <a:r>
              <a:rPr lang="en-US" dirty="0"/>
              <a:t>2. PTP Simple Example</a:t>
            </a:r>
          </a:p>
          <a:p>
            <a:r>
              <a:rPr lang="en-US" sz="1900" cap="none" dirty="0">
                <a:solidFill>
                  <a:schemeClr val="bg2"/>
                </a:solidFill>
              </a:rPr>
              <a:t>7) </a:t>
            </a:r>
            <a:r>
              <a:rPr lang="en-US" sz="1900" cap="none" dirty="0" err="1">
                <a:solidFill>
                  <a:schemeClr val="bg2"/>
                </a:solidFill>
              </a:rPr>
              <a:t>BookingDetailsSearch</a:t>
            </a:r>
            <a:r>
              <a:rPr lang="en-US" sz="1900" cap="none" dirty="0">
                <a:solidFill>
                  <a:schemeClr val="bg2"/>
                </a:solidFill>
              </a:rPr>
              <a:t> Response Structure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33</a:t>
            </a:fld>
            <a:endParaRPr lang="en-US" dirty="0"/>
          </a:p>
        </p:txBody>
      </p:sp>
      <p:sp>
        <p:nvSpPr>
          <p:cNvPr id="10" name="Rectangle 9"/>
          <p:cNvSpPr/>
          <p:nvPr/>
        </p:nvSpPr>
        <p:spPr>
          <a:xfrm>
            <a:off x="1693997" y="1436393"/>
            <a:ext cx="5037513" cy="3554819"/>
          </a:xfrm>
          <a:prstGeom prst="rect">
            <a:avLst/>
          </a:prstGeom>
        </p:spPr>
        <p:txBody>
          <a:bodyPr wrap="square">
            <a:spAutoFit/>
          </a:bodyPr>
          <a:lstStyle/>
          <a:p>
            <a:pPr lvl="0"/>
            <a:r>
              <a:rPr lang="en-US" sz="800" b="1" dirty="0">
                <a:solidFill>
                  <a:srgbClr val="000000"/>
                </a:solidFill>
                <a:latin typeface="Courier New" panose="02070309020205020404" pitchFamily="49" charset="0"/>
                <a:cs typeface="Courier New" panose="02070309020205020404" pitchFamily="49" charset="0"/>
              </a:rPr>
              <a:t>&lt;response&gt;</a:t>
            </a:r>
          </a:p>
          <a:p>
            <a:pPr lvl="0"/>
            <a:r>
              <a:rPr lang="en-US" sz="700" dirty="0">
                <a:solidFill>
                  <a:srgbClr val="000000"/>
                </a:solidFill>
                <a:latin typeface="Courier New" panose="02070309020205020404" pitchFamily="49" charset="0"/>
                <a:cs typeface="Courier New" panose="02070309020205020404" pitchFamily="49" charset="0"/>
              </a:rPr>
              <a:t>   &lt;header&gt; &lt;/header&gt;</a:t>
            </a:r>
          </a:p>
          <a:p>
            <a:pPr lvl="0"/>
            <a:r>
              <a:rPr lang="en-US" sz="700" dirty="0">
                <a:solidFill>
                  <a:srgbClr val="000000"/>
                </a:solidFill>
                <a:latin typeface="Courier New" panose="02070309020205020404" pitchFamily="49" charset="0"/>
                <a:cs typeface="Courier New" panose="02070309020205020404" pitchFamily="49" charset="0"/>
              </a:rPr>
              <a:t>   &lt;content&gt;</a:t>
            </a:r>
          </a:p>
          <a:p>
            <a:pPr lvl="0"/>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bookingDetailsSearchContentList</a:t>
            </a:r>
            <a:r>
              <a:rPr lang="en-US" sz="700" dirty="0">
                <a:solidFill>
                  <a:srgbClr val="000000"/>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&lt;</a:t>
            </a:r>
            <a:r>
              <a:rPr lang="en-US" sz="700" b="1" dirty="0" err="1">
                <a:solidFill>
                  <a:schemeClr val="accent2">
                    <a:lumMod val="60000"/>
                    <a:lumOff val="40000"/>
                  </a:schemeClr>
                </a:solidFill>
                <a:latin typeface="Courier New" panose="02070309020205020404" pitchFamily="49" charset="0"/>
                <a:cs typeface="Courier New" panose="02070309020205020404" pitchFamily="49" charset="0"/>
              </a:rPr>
              <a:t>bookingDetails</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cs typeface="Courier New" panose="02070309020205020404" pitchFamily="49" charset="0"/>
            </a:endParaRP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6"/>
                </a:solidFill>
                <a:latin typeface="Courier New" panose="02070309020205020404" pitchFamily="49" charset="0"/>
                <a:cs typeface="Courier New" panose="02070309020205020404" pitchFamily="49" charset="0"/>
              </a:rPr>
              <a:t>&lt;</a:t>
            </a:r>
            <a:r>
              <a:rPr lang="en-US" sz="700" dirty="0" err="1">
                <a:solidFill>
                  <a:schemeClr val="accent6"/>
                </a:solidFill>
                <a:latin typeface="Courier New" panose="02070309020205020404" pitchFamily="49" charset="0"/>
                <a:cs typeface="Courier New" panose="02070309020205020404" pitchFamily="49" charset="0"/>
              </a:rPr>
              <a:t>ptpProducts</a:t>
            </a:r>
            <a:r>
              <a:rPr lang="en-US" sz="700" dirty="0">
                <a:solidFill>
                  <a:schemeClr val="accent6"/>
                </a:solidFill>
                <a:latin typeface="Courier New" panose="02070309020205020404" pitchFamily="49" charset="0"/>
                <a:cs typeface="Courier New" panose="02070309020205020404" pitchFamily="49" charset="0"/>
              </a:rPr>
              <a:t>&gt;</a:t>
            </a:r>
          </a:p>
          <a:p>
            <a:pPr lvl="0"/>
            <a:r>
              <a:rPr lang="en-US" sz="700" dirty="0">
                <a:solidFill>
                  <a:schemeClr val="accent6"/>
                </a:solidFill>
                <a:latin typeface="Courier New" panose="02070309020205020404" pitchFamily="49" charset="0"/>
                <a:cs typeface="Courier New" panose="02070309020205020404" pitchFamily="49" charset="0"/>
              </a:rPr>
              <a:t>	&lt;</a:t>
            </a:r>
            <a:r>
              <a:rPr lang="en-US" sz="700" dirty="0" err="1">
                <a:solidFill>
                  <a:schemeClr val="accent6"/>
                </a:solidFill>
                <a:latin typeface="Courier New" panose="02070309020205020404" pitchFamily="49" charset="0"/>
                <a:cs typeface="Courier New" panose="02070309020205020404" pitchFamily="49" charset="0"/>
              </a:rPr>
              <a:t>bookedPTPProduct</a:t>
            </a:r>
            <a:r>
              <a:rPr lang="en-US" sz="700" dirty="0">
                <a:solidFill>
                  <a:schemeClr val="accent6"/>
                </a:solidFill>
                <a:latin typeface="Courier New" panose="02070309020205020404" pitchFamily="49" charset="0"/>
                <a:cs typeface="Courier New" panose="02070309020205020404" pitchFamily="49" charset="0"/>
              </a:rPr>
              <a:t>&gt;</a:t>
            </a:r>
          </a:p>
          <a:p>
            <a:pPr lvl="0"/>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cs typeface="Courier New" panose="02070309020205020404" pitchFamily="49" charset="0"/>
            </a:endParaRP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6">
                    <a:lumMod val="50000"/>
                  </a:schemeClr>
                </a:solidFill>
                <a:latin typeface="Courier New"/>
              </a:rPr>
              <a:t>&lt;</a:t>
            </a:r>
            <a:r>
              <a:rPr lang="en-US" sz="700" dirty="0" err="1">
                <a:solidFill>
                  <a:schemeClr val="accent6">
                    <a:lumMod val="50000"/>
                  </a:schemeClr>
                </a:solidFill>
                <a:latin typeface="Courier New"/>
              </a:rPr>
              <a:t>bookedFares</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a:t>
            </a:r>
            <a:r>
              <a:rPr lang="en-US" sz="700" dirty="0">
                <a:solidFill>
                  <a:schemeClr val="accent6">
                    <a:lumMod val="50000"/>
                  </a:schemeClr>
                </a:solidFill>
                <a:latin typeface="Courier New"/>
              </a:rPr>
              <a:t>&gt;</a:t>
            </a:r>
          </a:p>
          <a:p>
            <a:r>
              <a:rPr lang="en-US" sz="700" dirty="0">
                <a:solidFill>
                  <a:schemeClr val="accent6">
                    <a:lumMod val="50000"/>
                  </a:schemeClr>
                </a:solidFill>
                <a:latin typeface="Courier New"/>
              </a:rPr>
              <a:t>	  &lt;/</a:t>
            </a:r>
            <a:r>
              <a:rPr lang="en-US" sz="700" dirty="0" err="1">
                <a:solidFill>
                  <a:schemeClr val="accent6">
                    <a:lumMod val="50000"/>
                  </a:schemeClr>
                </a:solidFill>
                <a:latin typeface="Courier New"/>
              </a:rPr>
              <a:t>bookedFares</a:t>
            </a:r>
            <a:r>
              <a:rPr lang="en-US" sz="700" dirty="0">
                <a:solidFill>
                  <a:schemeClr val="accent6">
                    <a:lumMod val="50000"/>
                  </a:schemeClr>
                </a:solidFill>
                <a:latin typeface="Courier New"/>
              </a:rPr>
              <a:t>&gt;</a:t>
            </a:r>
          </a:p>
          <a:p>
            <a:r>
              <a:rPr lang="en-US" sz="700" dirty="0">
                <a:solidFill>
                  <a:srgbClr val="000000"/>
                </a:solidFill>
                <a:latin typeface="Courier New"/>
              </a:rPr>
              <a:t>               </a:t>
            </a:r>
            <a:r>
              <a:rPr lang="en-US" sz="700" dirty="0">
                <a:solidFill>
                  <a:schemeClr val="accent2">
                    <a:lumMod val="75000"/>
                  </a:schemeClr>
                </a:solidFill>
                <a:latin typeface="Courier New"/>
              </a:rPr>
              <a:t>&lt;</a:t>
            </a:r>
            <a:r>
              <a:rPr lang="en-US" sz="700" dirty="0" err="1">
                <a:solidFill>
                  <a:schemeClr val="accent2">
                    <a:lumMod val="75000"/>
                  </a:schemeClr>
                </a:solidFill>
                <a:latin typeface="Courier New"/>
              </a:rPr>
              <a:t>bookedSegments</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a:t>
            </a:r>
            <a:r>
              <a:rPr lang="en-US" sz="700" dirty="0">
                <a:solidFill>
                  <a:schemeClr val="accent2">
                    <a:lumMod val="75000"/>
                  </a:schemeClr>
                </a:solidFill>
                <a:latin typeface="Courier New"/>
              </a:rPr>
              <a:t>&gt;</a:t>
            </a:r>
          </a:p>
          <a:p>
            <a:r>
              <a:rPr lang="en-US" sz="700" dirty="0">
                <a:solidFill>
                  <a:schemeClr val="accent2">
                    <a:lumMod val="75000"/>
                  </a:schemeClr>
                </a:solidFill>
                <a:latin typeface="Courier New"/>
              </a:rPr>
              <a:t>                &lt;/</a:t>
            </a:r>
            <a:r>
              <a:rPr lang="en-US" sz="700" dirty="0" err="1">
                <a:solidFill>
                  <a:schemeClr val="accent2">
                    <a:lumMod val="75000"/>
                  </a:schemeClr>
                </a:solidFill>
                <a:latin typeface="Courier New"/>
              </a:rPr>
              <a:t>bookedSegments</a:t>
            </a:r>
            <a:r>
              <a:rPr lang="en-US" sz="700" dirty="0">
                <a:solidFill>
                  <a:schemeClr val="accent2">
                    <a:lumMod val="75000"/>
                  </a:schemeClr>
                </a:solidFill>
                <a:latin typeface="Courier New"/>
              </a:rPr>
              <a:t>&gt;</a:t>
            </a:r>
          </a:p>
          <a:p>
            <a:r>
              <a:rPr lang="en-US" sz="700" dirty="0">
                <a:solidFill>
                  <a:srgbClr val="000000"/>
                </a:solidFill>
                <a:latin typeface="Courier New"/>
              </a:rPr>
              <a:t>	  	</a:t>
            </a:r>
          </a:p>
          <a:p>
            <a:r>
              <a:rPr lang="en-US" sz="700" dirty="0">
                <a:solidFill>
                  <a:schemeClr val="accent6"/>
                </a:solidFill>
                <a:latin typeface="Courier New"/>
              </a:rPr>
              <a:t>            &lt;/</a:t>
            </a:r>
            <a:r>
              <a:rPr lang="en-US" sz="700" dirty="0" err="1">
                <a:solidFill>
                  <a:schemeClr val="accent6"/>
                </a:solidFill>
                <a:latin typeface="Courier New"/>
              </a:rPr>
              <a:t>bookedPTPProduct</a:t>
            </a:r>
            <a:r>
              <a:rPr lang="en-US" sz="700" dirty="0">
                <a:solidFill>
                  <a:schemeClr val="accent6"/>
                </a:solidFill>
                <a:latin typeface="Courier New"/>
              </a:rPr>
              <a:t>&gt;</a:t>
            </a:r>
          </a:p>
          <a:p>
            <a:r>
              <a:rPr lang="en-US" sz="700" dirty="0">
                <a:solidFill>
                  <a:schemeClr val="accent6"/>
                </a:solidFill>
                <a:latin typeface="Courier New"/>
              </a:rPr>
              <a:t>          &lt;/</a:t>
            </a:r>
            <a:r>
              <a:rPr lang="en-US" sz="700" dirty="0" err="1">
                <a:solidFill>
                  <a:schemeClr val="accent6"/>
                </a:solidFill>
                <a:latin typeface="Courier New"/>
              </a:rPr>
              <a:t>ptpProducts</a:t>
            </a:r>
            <a:r>
              <a:rPr lang="en-US" sz="700" dirty="0">
                <a:solidFill>
                  <a:schemeClr val="accent6"/>
                </a:solidFill>
                <a:latin typeface="Courier New"/>
              </a:rPr>
              <a:t>&gt;</a:t>
            </a:r>
          </a:p>
          <a:p>
            <a:endParaRPr lang="en-US" sz="700" dirty="0">
              <a:solidFill>
                <a:srgbClr val="000000"/>
              </a:solidFill>
              <a:latin typeface="Courier New"/>
            </a:endParaRP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1">
                    <a:lumMod val="25000"/>
                  </a:schemeClr>
                </a:solidFill>
                <a:latin typeface="Courier New" panose="02070309020205020404" pitchFamily="49" charset="0"/>
                <a:cs typeface="Courier New" panose="02070309020205020404" pitchFamily="49" charset="0"/>
              </a:rPr>
              <a:t>&lt;attributes&gt;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&lt;Attribute&gt;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a:t>
            </a:r>
            <a:r>
              <a:rPr lang="en-US" sz="700" dirty="0">
                <a:solidFill>
                  <a:schemeClr val="accent1">
                    <a:lumMod val="25000"/>
                  </a:schemeClr>
                </a:solidFill>
                <a:cs typeface="Courier New" panose="02070309020205020404" pitchFamily="49" charset="0"/>
              </a:rPr>
              <a:t> </a:t>
            </a:r>
          </a:p>
          <a:p>
            <a:pPr lvl="0"/>
            <a:r>
              <a:rPr lang="en-US" sz="700" dirty="0">
                <a:solidFill>
                  <a:schemeClr val="accent1">
                    <a:lumMod val="25000"/>
                  </a:schemeClr>
                </a:solidFill>
                <a:cs typeface="Courier New" panose="02070309020205020404" pitchFamily="49" charset="0"/>
              </a:rPr>
              <a:t>                         </a:t>
            </a:r>
            <a:r>
              <a:rPr lang="en-US" sz="700" dirty="0">
                <a:solidFill>
                  <a:schemeClr val="accent1">
                    <a:lumMod val="25000"/>
                  </a:schemeClr>
                </a:solidFill>
                <a:latin typeface="Courier New" panose="02070309020205020404" pitchFamily="49" charset="0"/>
                <a:cs typeface="Courier New" panose="02070309020205020404" pitchFamily="49" charset="0"/>
              </a:rPr>
              <a:t>&lt;/Attribute&gt;</a:t>
            </a:r>
          </a:p>
          <a:p>
            <a:pPr lvl="0"/>
            <a:r>
              <a:rPr lang="en-US" sz="700" dirty="0">
                <a:solidFill>
                  <a:schemeClr val="accent1">
                    <a:lumMod val="25000"/>
                  </a:schemeClr>
                </a:solidFill>
                <a:latin typeface="Courier New" panose="02070309020205020404" pitchFamily="49" charset="0"/>
                <a:cs typeface="Courier New" panose="02070309020205020404" pitchFamily="49" charset="0"/>
              </a:rPr>
              <a:t>          &lt;/attributes&gt;</a:t>
            </a:r>
          </a:p>
          <a:p>
            <a:pPr lvl="0"/>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chemeClr val="accent2">
                    <a:lumMod val="60000"/>
                    <a:lumOff val="40000"/>
                  </a:schemeClr>
                </a:solidFill>
                <a:latin typeface="Courier New" panose="02070309020205020404" pitchFamily="49" charset="0"/>
                <a:cs typeface="Courier New" panose="02070309020205020404" pitchFamily="49" charset="0"/>
              </a:rPr>
              <a:t>&lt;</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a:t>
            </a:r>
            <a:r>
              <a:rPr lang="en-US" sz="700" b="1" dirty="0" err="1">
                <a:solidFill>
                  <a:schemeClr val="accent2">
                    <a:lumMod val="60000"/>
                    <a:lumOff val="40000"/>
                  </a:schemeClr>
                </a:solidFill>
                <a:latin typeface="Courier New" panose="02070309020205020404" pitchFamily="49" charset="0"/>
                <a:cs typeface="Courier New" panose="02070309020205020404" pitchFamily="49" charset="0"/>
              </a:rPr>
              <a:t>bookingDetails</a:t>
            </a:r>
            <a:r>
              <a:rPr lang="en-US" sz="700" b="1" dirty="0">
                <a:solidFill>
                  <a:schemeClr val="accent2">
                    <a:lumMod val="60000"/>
                    <a:lumOff val="40000"/>
                  </a:schemeClr>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a:t>
            </a:r>
            <a:r>
              <a:rPr lang="fr-FR" sz="700" dirty="0">
                <a:solidFill>
                  <a:srgbClr val="000000"/>
                </a:solidFill>
                <a:latin typeface="Courier New"/>
              </a:rPr>
              <a:t>&lt;/</a:t>
            </a:r>
            <a:r>
              <a:rPr lang="fr-FR" sz="700" dirty="0" err="1">
                <a:solidFill>
                  <a:srgbClr val="000000"/>
                </a:solidFill>
                <a:latin typeface="Courier New"/>
              </a:rPr>
              <a:t>bookingDetailsSearchContentList</a:t>
            </a:r>
            <a:r>
              <a:rPr lang="fr-FR" sz="700" dirty="0">
                <a:solidFill>
                  <a:srgbClr val="000000"/>
                </a:solidFill>
                <a:latin typeface="Courier New"/>
              </a:rPr>
              <a:t>&gt;</a:t>
            </a:r>
          </a:p>
          <a:p>
            <a:pPr lvl="0"/>
            <a:r>
              <a:rPr lang="en-US" sz="700" dirty="0">
                <a:solidFill>
                  <a:srgbClr val="000000"/>
                </a:solidFill>
                <a:latin typeface="Courier New" panose="02070309020205020404" pitchFamily="49" charset="0"/>
                <a:cs typeface="Courier New" panose="02070309020205020404" pitchFamily="49" charset="0"/>
              </a:rPr>
              <a:t>  &lt;/content&gt;</a:t>
            </a:r>
          </a:p>
          <a:p>
            <a:pPr lvl="0"/>
            <a:r>
              <a:rPr lang="en-US" sz="700" b="1" dirty="0">
                <a:solidFill>
                  <a:srgbClr val="000000"/>
                </a:solidFill>
                <a:latin typeface="Courier New" panose="02070309020205020404" pitchFamily="49" charset="0"/>
                <a:cs typeface="Courier New" panose="02070309020205020404" pitchFamily="49" charset="0"/>
              </a:rPr>
              <a:t>&lt;/response&gt;</a:t>
            </a:r>
          </a:p>
        </p:txBody>
      </p:sp>
      <p:sp>
        <p:nvSpPr>
          <p:cNvPr id="11" name="Légende encadrée 1 19"/>
          <p:cNvSpPr/>
          <p:nvPr/>
        </p:nvSpPr>
        <p:spPr bwMode="auto">
          <a:xfrm>
            <a:off x="4445574" y="1796118"/>
            <a:ext cx="1921455" cy="342660"/>
          </a:xfrm>
          <a:prstGeom prst="borderCallout1">
            <a:avLst>
              <a:gd name="adj1" fmla="val 69363"/>
              <a:gd name="adj2" fmla="val -5199"/>
              <a:gd name="adj3" fmla="val 52918"/>
              <a:gd name="adj4" fmla="val -73185"/>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rgbClr val="000000"/>
                </a:solidFill>
                <a:latin typeface="+mj-lt"/>
                <a:cs typeface="Courier New" panose="02070309020205020404" pitchFamily="49" charset="0"/>
              </a:rPr>
              <a:t>Information about the booking itself (agent, price, type)</a:t>
            </a:r>
            <a:endParaRPr kumimoji="0" lang="en-US" sz="1400" b="0" i="0" u="none" strike="noStrike" cap="none" normalizeH="0" baseline="0" dirty="0">
              <a:ln>
                <a:noFill/>
              </a:ln>
              <a:solidFill>
                <a:schemeClr val="tx1"/>
              </a:solidFill>
              <a:effectLst/>
              <a:latin typeface="+mj-lt"/>
              <a:ea typeface="ヒラギノ角ゴ Pro W3" pitchFamily="1" charset="-128"/>
            </a:endParaRPr>
          </a:p>
        </p:txBody>
      </p:sp>
      <p:sp>
        <p:nvSpPr>
          <p:cNvPr id="12" name="Légende encadrée 1 20"/>
          <p:cNvSpPr/>
          <p:nvPr/>
        </p:nvSpPr>
        <p:spPr bwMode="auto">
          <a:xfrm>
            <a:off x="4925937" y="2437169"/>
            <a:ext cx="1921455" cy="210050"/>
          </a:xfrm>
          <a:prstGeom prst="borderCallout1">
            <a:avLst>
              <a:gd name="adj1" fmla="val 69363"/>
              <a:gd name="adj2" fmla="val -5199"/>
              <a:gd name="adj3" fmla="val -56142"/>
              <a:gd name="adj4" fmla="val -70406"/>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rgbClr val="000000"/>
                </a:solidFill>
                <a:latin typeface="+mj-lt"/>
                <a:cs typeface="Courier New" panose="02070309020205020404" pitchFamily="49" charset="0"/>
              </a:rPr>
              <a:t>Product details (type, cities, date)</a:t>
            </a:r>
            <a:endParaRPr kumimoji="0" lang="en-US" sz="1400" b="0" i="0" u="none" strike="noStrike" cap="none" normalizeH="0" baseline="0" dirty="0">
              <a:ln>
                <a:noFill/>
              </a:ln>
              <a:solidFill>
                <a:schemeClr val="tx1"/>
              </a:solidFill>
              <a:effectLst/>
              <a:latin typeface="+mj-lt"/>
              <a:ea typeface="ヒラギノ角ゴ Pro W3" pitchFamily="1" charset="-128"/>
            </a:endParaRPr>
          </a:p>
        </p:txBody>
      </p:sp>
      <p:sp>
        <p:nvSpPr>
          <p:cNvPr id="14" name="Légende encadrée 1 21"/>
          <p:cNvSpPr/>
          <p:nvPr/>
        </p:nvSpPr>
        <p:spPr bwMode="auto">
          <a:xfrm>
            <a:off x="108298" y="2752564"/>
            <a:ext cx="2071228" cy="244934"/>
          </a:xfrm>
          <a:prstGeom prst="borderCallout1">
            <a:avLst>
              <a:gd name="adj1" fmla="val 29788"/>
              <a:gd name="adj2" fmla="val 102958"/>
              <a:gd name="adj3" fmla="val 5243"/>
              <a:gd name="adj4" fmla="val 136916"/>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latin typeface="+mj-lt"/>
              </a:rPr>
              <a:t>Fare rules, price, sales conditions, seat</a:t>
            </a:r>
          </a:p>
          <a:p>
            <a:pPr lvl="0"/>
            <a:endParaRPr kumimoji="0" lang="en-US" sz="1400" b="0" i="0" u="none" strike="noStrike" cap="none" normalizeH="0" baseline="0" dirty="0">
              <a:ln>
                <a:noFill/>
              </a:ln>
              <a:solidFill>
                <a:schemeClr val="tx1"/>
              </a:solidFill>
              <a:effectLst/>
              <a:latin typeface="+mj-lt"/>
              <a:ea typeface="ヒラギノ角ゴ Pro W3" pitchFamily="1" charset="-128"/>
            </a:endParaRPr>
          </a:p>
        </p:txBody>
      </p:sp>
      <p:sp>
        <p:nvSpPr>
          <p:cNvPr id="16" name="Légende encadrée 1 22"/>
          <p:cNvSpPr/>
          <p:nvPr/>
        </p:nvSpPr>
        <p:spPr bwMode="auto">
          <a:xfrm>
            <a:off x="320971" y="3603518"/>
            <a:ext cx="1428162" cy="210050"/>
          </a:xfrm>
          <a:prstGeom prst="borderCallout1">
            <a:avLst>
              <a:gd name="adj1" fmla="val 29788"/>
              <a:gd name="adj2" fmla="val 102958"/>
              <a:gd name="adj3" fmla="val -143206"/>
              <a:gd name="adj4" fmla="val 167102"/>
            </a:avLst>
          </a:prstGeom>
          <a:ln w="12700">
            <a:solidFill>
              <a:schemeClr val="accent2">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latin typeface="+mj-lt"/>
              </a:rPr>
              <a:t>Cities, date, times, train</a:t>
            </a:r>
          </a:p>
          <a:p>
            <a:pPr lvl="0"/>
            <a:endParaRPr kumimoji="0" lang="en-US" sz="1400" b="0" i="0" u="none" strike="noStrike" cap="none" normalizeH="0" baseline="0" dirty="0">
              <a:ln>
                <a:noFill/>
              </a:ln>
              <a:solidFill>
                <a:schemeClr val="tx1"/>
              </a:solidFill>
              <a:effectLst/>
              <a:latin typeface="+mj-lt"/>
              <a:ea typeface="ヒラギノ角ゴ Pro W3" pitchFamily="1" charset="-128"/>
            </a:endParaRPr>
          </a:p>
        </p:txBody>
      </p:sp>
      <p:sp>
        <p:nvSpPr>
          <p:cNvPr id="20" name="Légende encadrée 1 23"/>
          <p:cNvSpPr/>
          <p:nvPr/>
        </p:nvSpPr>
        <p:spPr bwMode="auto">
          <a:xfrm>
            <a:off x="4654294" y="3484549"/>
            <a:ext cx="960727" cy="210050"/>
          </a:xfrm>
          <a:prstGeom prst="borderCallout1">
            <a:avLst>
              <a:gd name="adj1" fmla="val 69363"/>
              <a:gd name="adj2" fmla="val -5199"/>
              <a:gd name="adj3" fmla="val 68563"/>
              <a:gd name="adj4" fmla="val -9928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latin typeface="+mj-lt"/>
              </a:rPr>
              <a:t>Package price</a:t>
            </a:r>
          </a:p>
        </p:txBody>
      </p:sp>
      <p:sp>
        <p:nvSpPr>
          <p:cNvPr id="21" name="Légende encadrée 1 24"/>
          <p:cNvSpPr/>
          <p:nvPr/>
        </p:nvSpPr>
        <p:spPr bwMode="auto">
          <a:xfrm>
            <a:off x="4654294" y="3854212"/>
            <a:ext cx="1325208" cy="219458"/>
          </a:xfrm>
          <a:prstGeom prst="borderCallout1">
            <a:avLst>
              <a:gd name="adj1" fmla="val 69363"/>
              <a:gd name="adj2" fmla="val -5199"/>
              <a:gd name="adj3" fmla="val 68563"/>
              <a:gd name="adj4" fmla="val -9928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rgbClr val="000000"/>
                </a:solidFill>
                <a:latin typeface="+mj-lt"/>
                <a:cs typeface="Courier New" panose="02070309020205020404" pitchFamily="49" charset="0"/>
              </a:rPr>
              <a:t>Payment information</a:t>
            </a:r>
          </a:p>
        </p:txBody>
      </p:sp>
      <p:sp>
        <p:nvSpPr>
          <p:cNvPr id="22" name="Légende encadrée 1 25"/>
          <p:cNvSpPr/>
          <p:nvPr/>
        </p:nvSpPr>
        <p:spPr bwMode="auto">
          <a:xfrm>
            <a:off x="573807" y="4211126"/>
            <a:ext cx="824105" cy="210050"/>
          </a:xfrm>
          <a:prstGeom prst="borderCallout1">
            <a:avLst>
              <a:gd name="adj1" fmla="val 29788"/>
              <a:gd name="adj2" fmla="val 102958"/>
              <a:gd name="adj3" fmla="val -26416"/>
              <a:gd name="adj4" fmla="val 190575"/>
            </a:avLst>
          </a:prstGeom>
          <a:ln w="12700">
            <a:solidFill>
              <a:schemeClr val="accent1">
                <a:lumMod val="2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sz="800" dirty="0">
                <a:solidFill>
                  <a:srgbClr val="000000"/>
                </a:solidFill>
                <a:latin typeface="+mj-lt"/>
                <a:cs typeface="Courier New" panose="02070309020205020404" pitchFamily="49" charset="0"/>
              </a:rPr>
              <a:t>PNR value</a:t>
            </a:r>
          </a:p>
          <a:p>
            <a:pPr lvl="0"/>
            <a:endParaRPr kumimoji="0" lang="en-US" sz="1400" b="0" i="0" u="none" strike="noStrike" cap="none" normalizeH="0" baseline="0" dirty="0">
              <a:ln>
                <a:noFill/>
              </a:ln>
              <a:solidFill>
                <a:schemeClr val="tx1"/>
              </a:solidFill>
              <a:effectLst/>
              <a:latin typeface="+mj-lt"/>
              <a:ea typeface="ヒラギノ角ゴ Pro W3" pitchFamily="1" charset="-128"/>
            </a:endParaRPr>
          </a:p>
        </p:txBody>
      </p:sp>
      <p:sp>
        <p:nvSpPr>
          <p:cNvPr id="23" name="ZoneTexte 22"/>
          <p:cNvSpPr txBox="1"/>
          <p:nvPr/>
        </p:nvSpPr>
        <p:spPr>
          <a:xfrm>
            <a:off x="4183215" y="4110718"/>
            <a:ext cx="5688759" cy="481286"/>
          </a:xfrm>
          <a:prstGeom prst="rect">
            <a:avLst/>
          </a:prstGeom>
          <a:noFill/>
        </p:spPr>
        <p:txBody>
          <a:bodyPr wrap="square" rtlCol="0">
            <a:spAutoFit/>
          </a:bodyPr>
          <a:lstStyle/>
          <a:p>
            <a:pPr marL="342900" lvl="0" indent="-342900">
              <a:lnSpc>
                <a:spcPct val="200000"/>
              </a:lnSpc>
              <a:spcAft>
                <a:spcPts val="0"/>
              </a:spcAft>
              <a:buBlip>
                <a:blip r:embed="rId3"/>
              </a:buBlip>
            </a:pPr>
            <a:r>
              <a:rPr lang="fr-FR" sz="1500" dirty="0" err="1"/>
              <a:t>Same</a:t>
            </a:r>
            <a:r>
              <a:rPr lang="fr-FR" sz="1500" dirty="0"/>
              <a:t> structure as </a:t>
            </a:r>
            <a:r>
              <a:rPr lang="fr-FR" sz="1500" dirty="0" err="1"/>
              <a:t>BookingCreation</a:t>
            </a:r>
            <a:r>
              <a:rPr lang="fr-FR" sz="1500" dirty="0"/>
              <a:t> </a:t>
            </a:r>
            <a:r>
              <a:rPr lang="fr-FR" sz="1500" dirty="0" err="1"/>
              <a:t>response</a:t>
            </a:r>
            <a:endParaRPr lang="fr-FR" sz="1500" dirty="0"/>
          </a:p>
        </p:txBody>
      </p:sp>
    </p:spTree>
    <p:extLst>
      <p:ext uri="{BB962C8B-B14F-4D97-AF65-F5344CB8AC3E}">
        <p14:creationId xmlns:p14="http://schemas.microsoft.com/office/powerpoint/2010/main" val="2616229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8045911" cy="602440"/>
          </a:xfrm>
        </p:spPr>
        <p:txBody>
          <a:bodyPr/>
          <a:lstStyle/>
          <a:p>
            <a:r>
              <a:rPr lang="en-US" dirty="0"/>
              <a:t>2. PTP Simple Example</a:t>
            </a:r>
          </a:p>
          <a:p>
            <a:r>
              <a:rPr lang="en-US" sz="1900" cap="none" dirty="0">
                <a:solidFill>
                  <a:schemeClr val="bg2"/>
                </a:solidFill>
              </a:rPr>
              <a:t>7) </a:t>
            </a:r>
            <a:r>
              <a:rPr lang="en-US" sz="1900" cap="none" dirty="0" err="1">
                <a:solidFill>
                  <a:schemeClr val="bg2"/>
                </a:solidFill>
              </a:rPr>
              <a:t>BookingDetailsSearch</a:t>
            </a:r>
            <a:r>
              <a:rPr lang="en-US" sz="1900" cap="none" dirty="0">
                <a:solidFill>
                  <a:schemeClr val="bg2"/>
                </a:solidFill>
              </a:rPr>
              <a:t>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34</a:t>
            </a:fld>
            <a:endParaRPr lang="en-US" dirty="0"/>
          </a:p>
        </p:txBody>
      </p:sp>
      <p:sp>
        <p:nvSpPr>
          <p:cNvPr id="13" name="Rectangle 12"/>
          <p:cNvSpPr/>
          <p:nvPr/>
        </p:nvSpPr>
        <p:spPr>
          <a:xfrm>
            <a:off x="632132" y="1285661"/>
            <a:ext cx="5308814" cy="3877985"/>
          </a:xfrm>
          <a:prstGeom prst="rect">
            <a:avLst/>
          </a:prstGeom>
        </p:spPr>
        <p:txBody>
          <a:bodyPr wrap="square">
            <a:spAutoFit/>
          </a:bodyPr>
          <a:lstStyle/>
          <a:p>
            <a:r>
              <a:rPr lang="fr-FR" sz="600" dirty="0">
                <a:solidFill>
                  <a:srgbClr val="000000"/>
                </a:solidFill>
                <a:latin typeface="Courier New"/>
              </a:rPr>
              <a:t>&lt;</a:t>
            </a:r>
            <a:r>
              <a:rPr lang="fr-FR" sz="600" dirty="0" err="1">
                <a:solidFill>
                  <a:srgbClr val="000000"/>
                </a:solidFill>
                <a:latin typeface="Courier New"/>
              </a:rPr>
              <a:t>response</a:t>
            </a:r>
            <a:r>
              <a:rPr lang="fr-FR" sz="600" dirty="0">
                <a:solidFill>
                  <a:srgbClr val="000000"/>
                </a:solidFill>
                <a:latin typeface="Courier New"/>
              </a:rPr>
              <a:t>&gt;</a:t>
            </a:r>
          </a:p>
          <a:p>
            <a:r>
              <a:rPr lang="fr-FR" sz="600" dirty="0">
                <a:solidFill>
                  <a:srgbClr val="000000"/>
                </a:solidFill>
                <a:latin typeface="Courier New"/>
              </a:rPr>
              <a:t>  &lt;header&gt;</a:t>
            </a:r>
          </a:p>
          <a:p>
            <a:r>
              <a:rPr lang="fr-FR" sz="600" dirty="0">
                <a:solidFill>
                  <a:srgbClr val="000000"/>
                </a:solidFill>
                <a:latin typeface="Courier New"/>
              </a:rPr>
              <a:t>     &lt;</a:t>
            </a:r>
            <a:r>
              <a:rPr lang="fr-FR" sz="600" dirty="0" err="1">
                <a:solidFill>
                  <a:srgbClr val="000000"/>
                </a:solidFill>
                <a:latin typeface="Courier New"/>
              </a:rPr>
              <a:t>serverTimestamp</a:t>
            </a:r>
            <a:r>
              <a:rPr lang="fr-FR" sz="600" dirty="0">
                <a:solidFill>
                  <a:srgbClr val="000000"/>
                </a:solidFill>
                <a:latin typeface="Courier New"/>
              </a:rPr>
              <a:t>&gt;&lt;[ </a:t>
            </a:r>
            <a:r>
              <a:rPr lang="fr-FR" sz="600" dirty="0" err="1">
                <a:solidFill>
                  <a:srgbClr val="000000"/>
                </a:solidFill>
                <a:latin typeface="Courier New"/>
              </a:rPr>
              <a:t>Fri</a:t>
            </a:r>
            <a:r>
              <a:rPr lang="fr-FR" sz="600" dirty="0">
                <a:solidFill>
                  <a:srgbClr val="000000"/>
                </a:solidFill>
                <a:latin typeface="Courier New"/>
              </a:rPr>
              <a:t> </a:t>
            </a:r>
            <a:r>
              <a:rPr lang="fr-FR" sz="600" dirty="0" err="1">
                <a:solidFill>
                  <a:srgbClr val="000000"/>
                </a:solidFill>
                <a:latin typeface="Courier New"/>
              </a:rPr>
              <a:t>Nov</a:t>
            </a:r>
            <a:r>
              <a:rPr lang="fr-FR" sz="600" dirty="0">
                <a:solidFill>
                  <a:srgbClr val="000000"/>
                </a:solidFill>
                <a:latin typeface="Courier New"/>
              </a:rPr>
              <a:t> 29 09:35:07]&gt;&lt;/</a:t>
            </a:r>
            <a:r>
              <a:rPr lang="fr-FR" sz="600" dirty="0" err="1">
                <a:solidFill>
                  <a:srgbClr val="000000"/>
                </a:solidFill>
                <a:latin typeface="Courier New"/>
              </a:rPr>
              <a:t>serverTimestamp</a:t>
            </a:r>
            <a:r>
              <a:rPr lang="fr-FR" sz="600" dirty="0">
                <a:solidFill>
                  <a:srgbClr val="000000"/>
                </a:solidFill>
                <a:latin typeface="Courier New"/>
              </a:rPr>
              <a:t>&gt;</a:t>
            </a:r>
          </a:p>
          <a:p>
            <a:r>
              <a:rPr lang="fr-FR" sz="600" dirty="0">
                <a:solidFill>
                  <a:srgbClr val="000000"/>
                </a:solidFill>
                <a:latin typeface="Courier New"/>
              </a:rPr>
              <a:t>  &lt;/header&gt;</a:t>
            </a:r>
          </a:p>
          <a:p>
            <a:r>
              <a:rPr lang="fr-FR" sz="600" dirty="0">
                <a:solidFill>
                  <a:srgbClr val="000000"/>
                </a:solidFill>
                <a:latin typeface="Courier New"/>
              </a:rPr>
              <a:t>  &lt;content&gt;</a:t>
            </a:r>
          </a:p>
          <a:p>
            <a:pPr lvl="1"/>
            <a:r>
              <a:rPr lang="fr-FR" sz="600" dirty="0">
                <a:solidFill>
                  <a:srgbClr val="000000"/>
                </a:solidFill>
                <a:latin typeface="Courier New"/>
              </a:rPr>
              <a:t>&lt;</a:t>
            </a:r>
            <a:r>
              <a:rPr lang="fr-FR" sz="600" dirty="0" err="1">
                <a:solidFill>
                  <a:srgbClr val="000000"/>
                </a:solidFill>
                <a:latin typeface="Courier New"/>
              </a:rPr>
              <a:t>bookingDetailsSearchContentList</a:t>
            </a:r>
            <a:r>
              <a:rPr lang="fr-FR" sz="600" dirty="0">
                <a:solidFill>
                  <a:srgbClr val="000000"/>
                </a:solidFill>
                <a:latin typeface="Courier New"/>
              </a:rPr>
              <a:t>&gt;</a:t>
            </a:r>
          </a:p>
          <a:p>
            <a:pPr lvl="1"/>
            <a:r>
              <a:rPr lang="fr-FR" sz="600" dirty="0">
                <a:solidFill>
                  <a:srgbClr val="000000"/>
                </a:solidFill>
                <a:latin typeface="Courier New"/>
              </a:rPr>
              <a:t>   &lt;</a:t>
            </a:r>
            <a:r>
              <a:rPr lang="fr-FR" sz="600" dirty="0" err="1">
                <a:solidFill>
                  <a:srgbClr val="000000"/>
                </a:solidFill>
                <a:latin typeface="Courier New"/>
              </a:rPr>
              <a:t>bookingDetails</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euronetUserId</a:t>
            </a:r>
            <a:r>
              <a:rPr lang="fr-FR" sz="600" dirty="0">
                <a:solidFill>
                  <a:srgbClr val="000000"/>
                </a:solidFill>
                <a:latin typeface="Courier New"/>
              </a:rPr>
              <a:t>&gt;XXX&lt;/</a:t>
            </a:r>
            <a:r>
              <a:rPr lang="fr-FR" sz="600" dirty="0" err="1">
                <a:solidFill>
                  <a:srgbClr val="000000"/>
                </a:solidFill>
                <a:latin typeface="Courier New"/>
              </a:rPr>
              <a:t>euronetUserId</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euronetUserName</a:t>
            </a:r>
            <a:r>
              <a:rPr lang="fr-FR" sz="600" dirty="0">
                <a:solidFill>
                  <a:srgbClr val="000000"/>
                </a:solidFill>
                <a:latin typeface="Courier New"/>
              </a:rPr>
              <a:t>&gt;AAA&lt;/</a:t>
            </a:r>
            <a:r>
              <a:rPr lang="fr-FR" sz="600" dirty="0" err="1">
                <a:solidFill>
                  <a:srgbClr val="000000"/>
                </a:solidFill>
                <a:latin typeface="Courier New"/>
              </a:rPr>
              <a:t>euronetUserName</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bookingId</a:t>
            </a:r>
            <a:r>
              <a:rPr lang="fr-FR" sz="600" dirty="0">
                <a:solidFill>
                  <a:srgbClr val="000000"/>
                </a:solidFill>
                <a:latin typeface="Courier New"/>
              </a:rPr>
              <a:t>&gt;41602073&lt;/</a:t>
            </a:r>
            <a:r>
              <a:rPr lang="fr-FR" sz="600" dirty="0" err="1">
                <a:solidFill>
                  <a:srgbClr val="000000"/>
                </a:solidFill>
                <a:latin typeface="Courier New"/>
              </a:rPr>
              <a:t>bookingId</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selectedPrintingOption</a:t>
            </a:r>
            <a:r>
              <a:rPr lang="fr-FR" sz="600" dirty="0">
                <a:solidFill>
                  <a:srgbClr val="000000"/>
                </a:solidFill>
                <a:latin typeface="Courier New"/>
              </a:rPr>
              <a:t>&gt;</a:t>
            </a:r>
            <a:r>
              <a:rPr lang="fr-FR" sz="600" dirty="0">
                <a:solidFill>
                  <a:srgbClr val="FF0000"/>
                </a:solidFill>
                <a:latin typeface="Courier New"/>
              </a:rPr>
              <a:t>E2PAPER</a:t>
            </a:r>
            <a:r>
              <a:rPr lang="fr-FR" sz="600" dirty="0">
                <a:solidFill>
                  <a:srgbClr val="000000"/>
                </a:solidFill>
                <a:latin typeface="Courier New"/>
              </a:rPr>
              <a:t>&lt;/</a:t>
            </a:r>
            <a:r>
              <a:rPr lang="fr-FR" sz="600" dirty="0" err="1">
                <a:solidFill>
                  <a:srgbClr val="000000"/>
                </a:solidFill>
                <a:latin typeface="Courier New"/>
              </a:rPr>
              <a:t>selectedPrintingOption</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agentBookingId</a:t>
            </a:r>
            <a:r>
              <a:rPr lang="fr-FR" sz="600" dirty="0">
                <a:solidFill>
                  <a:srgbClr val="000000"/>
                </a:solidFill>
                <a:latin typeface="Courier New"/>
              </a:rPr>
              <a:t>&gt;agent&lt;/</a:t>
            </a:r>
            <a:r>
              <a:rPr lang="fr-FR" sz="600" dirty="0" err="1">
                <a:solidFill>
                  <a:srgbClr val="000000"/>
                </a:solidFill>
                <a:latin typeface="Courier New"/>
              </a:rPr>
              <a:t>agentBookingId</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agentName</a:t>
            </a:r>
            <a:r>
              <a:rPr lang="fr-FR" sz="600" dirty="0">
                <a:solidFill>
                  <a:srgbClr val="000000"/>
                </a:solidFill>
                <a:latin typeface="Courier New"/>
              </a:rPr>
              <a:t>&gt;agent&lt;/</a:t>
            </a:r>
            <a:r>
              <a:rPr lang="fr-FR" sz="600" dirty="0" err="1">
                <a:solidFill>
                  <a:srgbClr val="000000"/>
                </a:solidFill>
                <a:latin typeface="Courier New"/>
              </a:rPr>
              <a:t>agentName</a:t>
            </a:r>
            <a:r>
              <a:rPr lang="fr-FR" sz="600" dirty="0">
                <a:solidFill>
                  <a:srgbClr val="000000"/>
                </a:solidFill>
                <a:latin typeface="Courier New"/>
              </a:rPr>
              <a:t>&gt;</a:t>
            </a:r>
          </a:p>
          <a:p>
            <a:pPr lvl="2"/>
            <a:r>
              <a:rPr lang="fr-FR" sz="600" dirty="0">
                <a:solidFill>
                  <a:srgbClr val="FF0000"/>
                </a:solidFill>
                <a:latin typeface="Courier New"/>
              </a:rPr>
              <a:t>&lt;</a:t>
            </a:r>
            <a:r>
              <a:rPr lang="fr-FR" sz="600" dirty="0" err="1">
                <a:solidFill>
                  <a:srgbClr val="FF0000"/>
                </a:solidFill>
                <a:latin typeface="Courier New"/>
              </a:rPr>
              <a:t>bookingStatus</a:t>
            </a:r>
            <a:r>
              <a:rPr lang="fr-FR" sz="600" dirty="0">
                <a:solidFill>
                  <a:srgbClr val="FF0000"/>
                </a:solidFill>
                <a:latin typeface="Courier New"/>
              </a:rPr>
              <a:t>&gt;FINAL_STATUS&lt;/</a:t>
            </a:r>
            <a:r>
              <a:rPr lang="fr-FR" sz="600" dirty="0" err="1">
                <a:solidFill>
                  <a:srgbClr val="FF0000"/>
                </a:solidFill>
                <a:latin typeface="Courier New"/>
              </a:rPr>
              <a:t>bookingStatus</a:t>
            </a:r>
            <a:r>
              <a:rPr lang="fr-FR" sz="600" dirty="0">
                <a:solidFill>
                  <a:srgbClr val="FF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isReadyForPayment</a:t>
            </a:r>
            <a:r>
              <a:rPr lang="fr-FR" sz="600" dirty="0">
                <a:solidFill>
                  <a:srgbClr val="000000"/>
                </a:solidFill>
                <a:latin typeface="Courier New"/>
              </a:rPr>
              <a:t>&gt;</a:t>
            </a:r>
            <a:r>
              <a:rPr lang="fr-FR" sz="600" dirty="0">
                <a:solidFill>
                  <a:srgbClr val="FF0000"/>
                </a:solidFill>
                <a:latin typeface="Courier New"/>
              </a:rPr>
              <a:t>false</a:t>
            </a:r>
            <a:r>
              <a:rPr lang="fr-FR" sz="600" dirty="0">
                <a:solidFill>
                  <a:srgbClr val="000000"/>
                </a:solidFill>
                <a:latin typeface="Courier New"/>
              </a:rPr>
              <a:t>&lt;/</a:t>
            </a:r>
            <a:r>
              <a:rPr lang="fr-FR" sz="600" dirty="0" err="1">
                <a:solidFill>
                  <a:srgbClr val="000000"/>
                </a:solidFill>
                <a:latin typeface="Courier New"/>
              </a:rPr>
              <a:t>isReadyForPayment</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bookingPrintingOptionList</a:t>
            </a:r>
            <a:r>
              <a:rPr lang="fr-FR" sz="600" dirty="0">
                <a:solidFill>
                  <a:srgbClr val="000000"/>
                </a:solidFill>
                <a:latin typeface="Courier New"/>
              </a:rPr>
              <a:t>&gt;</a:t>
            </a:r>
          </a:p>
          <a:p>
            <a:pPr lvl="2"/>
            <a:r>
              <a:rPr lang="fr-FR" sz="600" dirty="0">
                <a:solidFill>
                  <a:srgbClr val="000000"/>
                </a:solidFill>
                <a:latin typeface="Courier New"/>
              </a:rPr>
              <a:t>  &lt;string&gt;E2PAPER&lt;/string&gt;</a:t>
            </a:r>
          </a:p>
          <a:p>
            <a:pPr lvl="2"/>
            <a:r>
              <a:rPr lang="fr-FR" sz="600" dirty="0">
                <a:solidFill>
                  <a:srgbClr val="000000"/>
                </a:solidFill>
                <a:latin typeface="Courier New"/>
              </a:rPr>
              <a:t>  &lt;string&gt;TOD&lt;/string&gt;</a:t>
            </a:r>
          </a:p>
          <a:p>
            <a:pPr lvl="2"/>
            <a:r>
              <a:rPr lang="fr-FR" sz="600" dirty="0">
                <a:solidFill>
                  <a:srgbClr val="000000"/>
                </a:solidFill>
                <a:latin typeface="Courier New"/>
              </a:rPr>
              <a:t>  &lt;string&gt;PAH&lt;/string&gt;</a:t>
            </a:r>
          </a:p>
          <a:p>
            <a:pPr lvl="2"/>
            <a:r>
              <a:rPr lang="fr-FR" sz="600" dirty="0">
                <a:solidFill>
                  <a:srgbClr val="000000"/>
                </a:solidFill>
                <a:latin typeface="Courier New"/>
              </a:rPr>
              <a:t>&lt;/</a:t>
            </a:r>
            <a:r>
              <a:rPr lang="fr-FR" sz="600" dirty="0" err="1">
                <a:solidFill>
                  <a:srgbClr val="000000"/>
                </a:solidFill>
                <a:latin typeface="Courier New"/>
              </a:rPr>
              <a:t>bookingPrintingOptionList</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contactInformation</a:t>
            </a:r>
            <a:r>
              <a:rPr lang="fr-FR" sz="600" dirty="0">
                <a:solidFill>
                  <a:srgbClr val="000000"/>
                </a:solidFill>
                <a:latin typeface="Courier New"/>
              </a:rPr>
              <a:t>&gt;</a:t>
            </a:r>
          </a:p>
          <a:p>
            <a:r>
              <a:rPr lang="fr-FR" sz="600" dirty="0">
                <a:solidFill>
                  <a:srgbClr val="000000"/>
                </a:solidFill>
                <a:latin typeface="Courier New"/>
              </a:rPr>
              <a:t>	  […]</a:t>
            </a:r>
          </a:p>
          <a:p>
            <a:r>
              <a:rPr lang="fr-FR" sz="600" dirty="0">
                <a:solidFill>
                  <a:srgbClr val="000000"/>
                </a:solidFill>
                <a:latin typeface="Courier New"/>
              </a:rPr>
              <a:t>	&lt;/</a:t>
            </a:r>
            <a:r>
              <a:rPr lang="fr-FR" sz="600" dirty="0" err="1">
                <a:solidFill>
                  <a:srgbClr val="000000"/>
                </a:solidFill>
                <a:latin typeface="Courier New"/>
              </a:rPr>
              <a:t>contactInformation</a:t>
            </a:r>
            <a:r>
              <a:rPr lang="fr-FR" sz="600" dirty="0">
                <a:solidFill>
                  <a:srgbClr val="000000"/>
                </a:solidFill>
                <a:latin typeface="Courier New"/>
              </a:rPr>
              <a:t>&gt;</a:t>
            </a:r>
          </a:p>
          <a:p>
            <a:pPr lvl="2"/>
            <a:r>
              <a:rPr lang="fr-FR" sz="600" dirty="0">
                <a:latin typeface="Courier New"/>
              </a:rPr>
              <a:t>&lt;</a:t>
            </a:r>
            <a:r>
              <a:rPr lang="fr-FR" sz="600" dirty="0" err="1">
                <a:latin typeface="Courier New"/>
              </a:rPr>
              <a:t>bookingExpirationDate</a:t>
            </a:r>
            <a:r>
              <a:rPr lang="fr-FR" sz="600" dirty="0">
                <a:latin typeface="Courier New"/>
              </a:rPr>
              <a:t>&gt;2013-12-24&lt;/</a:t>
            </a:r>
            <a:r>
              <a:rPr lang="fr-FR" sz="600" dirty="0" err="1">
                <a:latin typeface="Courier New"/>
              </a:rPr>
              <a:t>bookingExpirationDate</a:t>
            </a:r>
            <a:r>
              <a:rPr lang="fr-FR" sz="600" dirty="0">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leadPassengerName</a:t>
            </a:r>
            <a:r>
              <a:rPr lang="fr-FR" sz="600" dirty="0">
                <a:solidFill>
                  <a:srgbClr val="000000"/>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firstName</a:t>
            </a:r>
            <a:r>
              <a:rPr lang="fr-FR" sz="600" dirty="0">
                <a:solidFill>
                  <a:srgbClr val="000000"/>
                </a:solidFill>
                <a:latin typeface="Courier New"/>
              </a:rPr>
              <a:t>&gt;Paul&lt;/</a:t>
            </a:r>
            <a:r>
              <a:rPr lang="fr-FR" sz="600" dirty="0" err="1">
                <a:solidFill>
                  <a:srgbClr val="000000"/>
                </a:solidFill>
                <a:latin typeface="Courier New"/>
              </a:rPr>
              <a:t>firstName</a:t>
            </a:r>
            <a:r>
              <a:rPr lang="fr-FR" sz="600" dirty="0">
                <a:solidFill>
                  <a:srgbClr val="000000"/>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lastName</a:t>
            </a:r>
            <a:r>
              <a:rPr lang="fr-FR" sz="600" dirty="0">
                <a:solidFill>
                  <a:srgbClr val="000000"/>
                </a:solidFill>
                <a:latin typeface="Courier New"/>
              </a:rPr>
              <a:t>&gt;</a:t>
            </a:r>
            <a:r>
              <a:rPr lang="fr-FR" sz="600" dirty="0" err="1">
                <a:solidFill>
                  <a:srgbClr val="000000"/>
                </a:solidFill>
                <a:latin typeface="Courier New"/>
              </a:rPr>
              <a:t>Lenton</a:t>
            </a:r>
            <a:r>
              <a:rPr lang="fr-FR" sz="600" dirty="0">
                <a:solidFill>
                  <a:srgbClr val="000000"/>
                </a:solidFill>
                <a:latin typeface="Courier New"/>
              </a:rPr>
              <a:t>&lt;/</a:t>
            </a:r>
            <a:r>
              <a:rPr lang="fr-FR" sz="600" dirty="0" err="1">
                <a:solidFill>
                  <a:srgbClr val="000000"/>
                </a:solidFill>
                <a:latin typeface="Courier New"/>
              </a:rPr>
              <a:t>lastName</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leadPassengerName</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totalPrice</a:t>
            </a:r>
            <a:r>
              <a:rPr lang="fr-FR" sz="600" dirty="0">
                <a:solidFill>
                  <a:srgbClr val="000000"/>
                </a:solidFill>
                <a:latin typeface="Courier New"/>
              </a:rPr>
              <a:t>&gt;</a:t>
            </a:r>
          </a:p>
          <a:p>
            <a:pPr lvl="2"/>
            <a:r>
              <a:rPr lang="fr-FR" sz="600" dirty="0">
                <a:solidFill>
                  <a:srgbClr val="000000"/>
                </a:solidFill>
                <a:latin typeface="Courier New"/>
              </a:rPr>
              <a:t>  […]</a:t>
            </a:r>
          </a:p>
          <a:p>
            <a:r>
              <a:rPr lang="fr-FR" sz="600" dirty="0">
                <a:solidFill>
                  <a:srgbClr val="000000"/>
                </a:solidFill>
                <a:latin typeface="Courier New"/>
              </a:rPr>
              <a:t>	&lt;/</a:t>
            </a:r>
            <a:r>
              <a:rPr lang="fr-FR" sz="600" dirty="0" err="1">
                <a:solidFill>
                  <a:srgbClr val="000000"/>
                </a:solidFill>
                <a:latin typeface="Courier New"/>
              </a:rPr>
              <a:t>grossAmountDue</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departureDateToEurope</a:t>
            </a:r>
            <a:r>
              <a:rPr lang="fr-FR" sz="600" dirty="0">
                <a:solidFill>
                  <a:srgbClr val="000000"/>
                </a:solidFill>
                <a:latin typeface="Courier New"/>
              </a:rPr>
              <a:t>&gt;2013-12-29&lt;/</a:t>
            </a:r>
            <a:r>
              <a:rPr lang="fr-FR" sz="600" dirty="0" err="1">
                <a:solidFill>
                  <a:srgbClr val="000000"/>
                </a:solidFill>
                <a:latin typeface="Courier New"/>
              </a:rPr>
              <a:t>departureDateToEurope</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agentInformation</a:t>
            </a:r>
            <a:r>
              <a:rPr lang="fr-FR" sz="600" dirty="0">
                <a:solidFill>
                  <a:srgbClr val="000000"/>
                </a:solidFill>
                <a:latin typeface="Courier New"/>
              </a:rPr>
              <a:t>&gt;</a:t>
            </a:r>
          </a:p>
          <a:p>
            <a:pPr lvl="2"/>
            <a:r>
              <a:rPr lang="fr-FR" sz="600" dirty="0">
                <a:solidFill>
                  <a:srgbClr val="000000"/>
                </a:solidFill>
                <a:latin typeface="Courier New"/>
              </a:rPr>
              <a:t>  […]</a:t>
            </a:r>
          </a:p>
          <a:p>
            <a:r>
              <a:rPr lang="fr-FR" sz="600" dirty="0">
                <a:solidFill>
                  <a:srgbClr val="000000"/>
                </a:solidFill>
                <a:latin typeface="Courier New"/>
              </a:rPr>
              <a:t>	&lt;/</a:t>
            </a:r>
            <a:r>
              <a:rPr lang="fr-FR" sz="600" dirty="0" err="1">
                <a:solidFill>
                  <a:srgbClr val="000000"/>
                </a:solidFill>
                <a:latin typeface="Courier New"/>
              </a:rPr>
              <a:t>agentInformation</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shippingDetails</a:t>
            </a:r>
            <a:r>
              <a:rPr lang="fr-FR" sz="600" dirty="0">
                <a:solidFill>
                  <a:srgbClr val="000000"/>
                </a:solidFill>
                <a:latin typeface="Courier New"/>
              </a:rPr>
              <a:t>&gt;</a:t>
            </a:r>
          </a:p>
          <a:p>
            <a:pPr lvl="2"/>
            <a:r>
              <a:rPr lang="fr-FR" sz="600" dirty="0">
                <a:solidFill>
                  <a:srgbClr val="000000"/>
                </a:solidFill>
                <a:latin typeface="Courier New"/>
              </a:rPr>
              <a:t> […]</a:t>
            </a:r>
          </a:p>
          <a:p>
            <a:r>
              <a:rPr lang="fr-FR" sz="600" dirty="0">
                <a:solidFill>
                  <a:srgbClr val="000000"/>
                </a:solidFill>
                <a:latin typeface="Courier New"/>
              </a:rPr>
              <a:t>	&lt;/</a:t>
            </a:r>
            <a:r>
              <a:rPr lang="fr-FR" sz="600" dirty="0" err="1">
                <a:solidFill>
                  <a:srgbClr val="000000"/>
                </a:solidFill>
                <a:latin typeface="Courier New"/>
              </a:rPr>
              <a:t>shippingDetails</a:t>
            </a:r>
            <a:r>
              <a:rPr lang="fr-FR" sz="600" dirty="0">
                <a:solidFill>
                  <a:srgbClr val="000000"/>
                </a:solidFill>
                <a:latin typeface="Courier New"/>
              </a:rPr>
              <a:t>&gt;</a:t>
            </a:r>
          </a:p>
          <a:p>
            <a:pPr lvl="2"/>
            <a:r>
              <a:rPr lang="fr-FR" sz="600" dirty="0">
                <a:solidFill>
                  <a:srgbClr val="000000"/>
                </a:solidFill>
                <a:latin typeface="Courier New"/>
              </a:rPr>
              <a:t>&lt;</a:t>
            </a:r>
            <a:r>
              <a:rPr lang="fr-FR" sz="600" dirty="0" err="1">
                <a:solidFill>
                  <a:srgbClr val="000000"/>
                </a:solidFill>
                <a:latin typeface="Courier New"/>
              </a:rPr>
              <a:t>billingDetails</a:t>
            </a:r>
            <a:r>
              <a:rPr lang="fr-FR" sz="600" dirty="0">
                <a:solidFill>
                  <a:srgbClr val="000000"/>
                </a:solidFill>
                <a:latin typeface="Courier New"/>
              </a:rPr>
              <a:t>&gt;</a:t>
            </a:r>
          </a:p>
          <a:p>
            <a:pPr lvl="2"/>
            <a:r>
              <a:rPr lang="fr-FR" sz="600" dirty="0">
                <a:solidFill>
                  <a:srgbClr val="000000"/>
                </a:solidFill>
                <a:latin typeface="Courier New"/>
              </a:rPr>
              <a:t> […]</a:t>
            </a:r>
          </a:p>
          <a:p>
            <a:pPr lvl="2"/>
            <a:r>
              <a:rPr lang="fr-FR" sz="600" dirty="0">
                <a:solidFill>
                  <a:srgbClr val="000000"/>
                </a:solidFill>
                <a:latin typeface="Courier New"/>
              </a:rPr>
              <a:t>&lt;/</a:t>
            </a:r>
            <a:r>
              <a:rPr lang="fr-FR" sz="600" dirty="0" err="1">
                <a:solidFill>
                  <a:srgbClr val="000000"/>
                </a:solidFill>
                <a:latin typeface="Courier New"/>
              </a:rPr>
              <a:t>billingDetails</a:t>
            </a:r>
            <a:r>
              <a:rPr lang="fr-FR" sz="600" dirty="0">
                <a:solidFill>
                  <a:srgbClr val="000000"/>
                </a:solidFill>
                <a:latin typeface="Courier New"/>
              </a:rPr>
              <a:t>&gt;</a:t>
            </a:r>
          </a:p>
        </p:txBody>
      </p:sp>
      <p:sp>
        <p:nvSpPr>
          <p:cNvPr id="15" name="Légende encadrée 1 10"/>
          <p:cNvSpPr/>
          <p:nvPr/>
        </p:nvSpPr>
        <p:spPr bwMode="auto">
          <a:xfrm>
            <a:off x="3107159" y="3088950"/>
            <a:ext cx="1428672" cy="271405"/>
          </a:xfrm>
          <a:prstGeom prst="borderCallout1">
            <a:avLst>
              <a:gd name="adj1" fmla="val 73167"/>
              <a:gd name="adj2" fmla="val -3754"/>
              <a:gd name="adj3" fmla="val 78458"/>
              <a:gd name="adj4" fmla="val -60629"/>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cs typeface="Courier New" panose="02070309020205020404" pitchFamily="49" charset="0"/>
              </a:rPr>
              <a:t>GSA contact information</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17" name="Légende encadrée 1 11"/>
          <p:cNvSpPr/>
          <p:nvPr/>
        </p:nvSpPr>
        <p:spPr bwMode="auto">
          <a:xfrm>
            <a:off x="2851030" y="3830240"/>
            <a:ext cx="1203941" cy="287840"/>
          </a:xfrm>
          <a:prstGeom prst="borderCallout1">
            <a:avLst>
              <a:gd name="adj1" fmla="val 54698"/>
              <a:gd name="adj2" fmla="val -3754"/>
              <a:gd name="adj3" fmla="val 74616"/>
              <a:gd name="adj4" fmla="val -57906"/>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cs typeface="Courier New" panose="02070309020205020404" pitchFamily="49" charset="0"/>
              </a:rPr>
              <a:t>Price breakdown</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18" name="Légende encadrée 1 12"/>
          <p:cNvSpPr/>
          <p:nvPr/>
        </p:nvSpPr>
        <p:spPr bwMode="auto">
          <a:xfrm>
            <a:off x="101799" y="4255937"/>
            <a:ext cx="1110956" cy="241964"/>
          </a:xfrm>
          <a:prstGeom prst="borderCallout1">
            <a:avLst>
              <a:gd name="adj1" fmla="val 68832"/>
              <a:gd name="adj2" fmla="val 130588"/>
              <a:gd name="adj3" fmla="val 74123"/>
              <a:gd name="adj4" fmla="val 110834"/>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cs typeface="Courier New" panose="02070309020205020404" pitchFamily="49" charset="0"/>
              </a:rPr>
              <a:t>Agent information</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19" name="Légende encadrée 1 13"/>
          <p:cNvSpPr/>
          <p:nvPr/>
        </p:nvSpPr>
        <p:spPr bwMode="auto">
          <a:xfrm>
            <a:off x="2979706" y="4494621"/>
            <a:ext cx="1203941" cy="287840"/>
          </a:xfrm>
          <a:prstGeom prst="borderCallout1">
            <a:avLst>
              <a:gd name="adj1" fmla="val 54698"/>
              <a:gd name="adj2" fmla="val -3754"/>
              <a:gd name="adj3" fmla="val 74616"/>
              <a:gd name="adj4" fmla="val -57906"/>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cs typeface="Courier New" panose="02070309020205020404" pitchFamily="49" charset="0"/>
              </a:rPr>
              <a:t>Shipping </a:t>
            </a:r>
            <a:r>
              <a:rPr lang="fr-FR" sz="800" dirty="0" err="1">
                <a:solidFill>
                  <a:schemeClr val="tx1"/>
                </a:solidFill>
                <a:latin typeface="+mj-lt"/>
                <a:ea typeface="ヒラギノ角ゴ Pro W3" pitchFamily="1" charset="-128"/>
                <a:cs typeface="Courier New" panose="02070309020205020404" pitchFamily="49" charset="0"/>
              </a:rPr>
              <a:t>address</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24" name="Légende encadrée 1 15"/>
          <p:cNvSpPr/>
          <p:nvPr/>
        </p:nvSpPr>
        <p:spPr bwMode="auto">
          <a:xfrm>
            <a:off x="75861" y="4751388"/>
            <a:ext cx="1110956" cy="344708"/>
          </a:xfrm>
          <a:prstGeom prst="borderCallout1">
            <a:avLst>
              <a:gd name="adj1" fmla="val 48379"/>
              <a:gd name="adj2" fmla="val 134532"/>
              <a:gd name="adj3" fmla="val 55131"/>
              <a:gd name="adj4" fmla="val 110834"/>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err="1">
                <a:solidFill>
                  <a:schemeClr val="tx1"/>
                </a:solidFill>
                <a:latin typeface="+mj-lt"/>
                <a:ea typeface="ヒラギノ角ゴ Pro W3" pitchFamily="1" charset="-128"/>
                <a:cs typeface="Courier New" panose="02070309020205020404" pitchFamily="49" charset="0"/>
              </a:rPr>
              <a:t>Billing</a:t>
            </a:r>
            <a:r>
              <a:rPr lang="fr-FR" sz="800" dirty="0">
                <a:solidFill>
                  <a:schemeClr val="tx1"/>
                </a:solidFill>
                <a:latin typeface="+mj-lt"/>
                <a:ea typeface="ヒラギノ角ゴ Pro W3" pitchFamily="1" charset="-128"/>
                <a:cs typeface="Courier New" panose="02070309020205020404" pitchFamily="49" charset="0"/>
              </a:rPr>
              <a:t> and </a:t>
            </a:r>
            <a:r>
              <a:rPr lang="fr-FR" sz="800" dirty="0" err="1">
                <a:solidFill>
                  <a:schemeClr val="tx1"/>
                </a:solidFill>
                <a:latin typeface="+mj-lt"/>
                <a:ea typeface="ヒラギノ角ゴ Pro W3" pitchFamily="1" charset="-128"/>
                <a:cs typeface="Courier New" panose="02070309020205020404" pitchFamily="49" charset="0"/>
              </a:rPr>
              <a:t>payment</a:t>
            </a:r>
            <a:r>
              <a:rPr lang="fr-FR" sz="800" dirty="0">
                <a:solidFill>
                  <a:schemeClr val="tx1"/>
                </a:solidFill>
                <a:latin typeface="+mj-lt"/>
                <a:ea typeface="ヒラギノ角ゴ Pro W3" pitchFamily="1" charset="-128"/>
                <a:cs typeface="Courier New" panose="02070309020205020404" pitchFamily="49" charset="0"/>
              </a:rPr>
              <a:t> </a:t>
            </a:r>
            <a:r>
              <a:rPr lang="fr-FR" sz="800" dirty="0" err="1">
                <a:solidFill>
                  <a:schemeClr val="tx1"/>
                </a:solidFill>
                <a:latin typeface="+mj-lt"/>
                <a:ea typeface="ヒラギノ角ゴ Pro W3" pitchFamily="1" charset="-128"/>
                <a:cs typeface="Courier New" panose="02070309020205020404" pitchFamily="49" charset="0"/>
              </a:rPr>
              <a:t>details</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25" name="Rectangle 24"/>
          <p:cNvSpPr/>
          <p:nvPr/>
        </p:nvSpPr>
        <p:spPr>
          <a:xfrm>
            <a:off x="4312324" y="1215130"/>
            <a:ext cx="4877652" cy="3985706"/>
          </a:xfrm>
          <a:prstGeom prst="rect">
            <a:avLst/>
          </a:prstGeom>
        </p:spPr>
        <p:txBody>
          <a:bodyPr wrap="square">
            <a:spAutoFit/>
          </a:bodyPr>
          <a:lstStyle/>
          <a:p>
            <a:r>
              <a:rPr lang="fr-FR" sz="500" dirty="0">
                <a:solidFill>
                  <a:srgbClr val="000000"/>
                </a:solidFill>
                <a:latin typeface="Courier New"/>
              </a:rPr>
              <a:t>&lt;</a:t>
            </a:r>
            <a:r>
              <a:rPr lang="fr-FR" sz="500" dirty="0" err="1">
                <a:solidFill>
                  <a:srgbClr val="000000"/>
                </a:solidFill>
                <a:latin typeface="Courier New"/>
              </a:rPr>
              <a:t>ptpProducts</a:t>
            </a:r>
            <a:r>
              <a:rPr lang="fr-FR" sz="500" dirty="0">
                <a:solidFill>
                  <a:srgbClr val="000000"/>
                </a:solidFill>
                <a:latin typeface="Courier New"/>
              </a:rPr>
              <a:t>&gt;</a:t>
            </a:r>
          </a:p>
          <a:p>
            <a:pPr lvl="1"/>
            <a:r>
              <a:rPr lang="fr-FR" sz="500" b="1" dirty="0">
                <a:solidFill>
                  <a:schemeClr val="accent2"/>
                </a:solidFill>
                <a:latin typeface="Courier New"/>
              </a:rPr>
              <a:t>&lt;</a:t>
            </a:r>
            <a:r>
              <a:rPr lang="fr-FR" sz="500" b="1" dirty="0" err="1">
                <a:solidFill>
                  <a:schemeClr val="accent2"/>
                </a:solidFill>
                <a:latin typeface="Courier New"/>
              </a:rPr>
              <a:t>bookedPTPProduct</a:t>
            </a:r>
            <a:r>
              <a:rPr lang="fr-FR" sz="500" b="1" dirty="0">
                <a:solidFill>
                  <a:schemeClr val="accent2"/>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statusOfTheProduct</a:t>
            </a:r>
            <a:r>
              <a:rPr lang="fr-FR" sz="500" dirty="0">
                <a:solidFill>
                  <a:srgbClr val="000000"/>
                </a:solidFill>
                <a:latin typeface="Courier New"/>
              </a:rPr>
              <a:t>&gt;SYNCHRONIZED&lt;/</a:t>
            </a:r>
            <a:r>
              <a:rPr lang="fr-FR" sz="500" dirty="0" err="1">
                <a:solidFill>
                  <a:srgbClr val="000000"/>
                </a:solidFill>
                <a:latin typeface="Courier New"/>
              </a:rPr>
              <a:t>statusOfTheProduct</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bookedProductAvailableTicketingOptionList</a:t>
            </a:r>
            <a:r>
              <a:rPr lang="fr-FR" sz="500" dirty="0">
                <a:solidFill>
                  <a:srgbClr val="000000"/>
                </a:solidFill>
                <a:latin typeface="Courier New"/>
              </a:rPr>
              <a:t>&gt;</a:t>
            </a:r>
          </a:p>
          <a:p>
            <a:pPr lvl="2"/>
            <a:r>
              <a:rPr lang="fr-FR" sz="500" dirty="0">
                <a:solidFill>
                  <a:srgbClr val="000000"/>
                </a:solidFill>
                <a:latin typeface="Courier New"/>
              </a:rPr>
              <a:t>&lt;string&gt;E2PAPER&lt;/string&gt;&lt;string&gt;TOD&lt;/string&gt;</a:t>
            </a:r>
          </a:p>
          <a:p>
            <a:pPr lvl="2"/>
            <a:r>
              <a:rPr lang="fr-FR" sz="500" dirty="0">
                <a:solidFill>
                  <a:srgbClr val="000000"/>
                </a:solidFill>
                <a:latin typeface="Courier New"/>
              </a:rPr>
              <a:t>&lt;string&gt;PAH&lt;/string&gt;</a:t>
            </a:r>
          </a:p>
          <a:p>
            <a:pPr lvl="1"/>
            <a:r>
              <a:rPr lang="fr-FR" sz="500" dirty="0">
                <a:solidFill>
                  <a:srgbClr val="000000"/>
                </a:solidFill>
                <a:latin typeface="Courier New"/>
              </a:rPr>
              <a:t>  &lt;/</a:t>
            </a:r>
            <a:r>
              <a:rPr lang="fr-FR" sz="500" dirty="0" err="1">
                <a:solidFill>
                  <a:srgbClr val="000000"/>
                </a:solidFill>
                <a:latin typeface="Courier New"/>
              </a:rPr>
              <a:t>bookedProductAvailableTicketingOptionList</a:t>
            </a:r>
            <a:r>
              <a:rPr lang="fr-FR" sz="500" dirty="0">
                <a:solidFill>
                  <a:srgbClr val="000000"/>
                </a:solidFill>
                <a:latin typeface="Courier New"/>
              </a:rPr>
              <a:t>&gt;</a:t>
            </a:r>
          </a:p>
          <a:p>
            <a:pPr lvl="1"/>
            <a:r>
              <a:rPr lang="fr-FR" sz="500" dirty="0">
                <a:solidFill>
                  <a:srgbClr val="000000"/>
                </a:solidFill>
                <a:latin typeface="Courier New"/>
              </a:rPr>
              <a:t>  </a:t>
            </a:r>
            <a:r>
              <a:rPr lang="fr-FR" sz="500" dirty="0">
                <a:solidFill>
                  <a:schemeClr val="accent6"/>
                </a:solidFill>
                <a:latin typeface="Courier New"/>
              </a:rPr>
              <a:t>&lt;</a:t>
            </a:r>
            <a:r>
              <a:rPr lang="fr-FR" sz="500" dirty="0" err="1">
                <a:solidFill>
                  <a:schemeClr val="accent6"/>
                </a:solidFill>
                <a:latin typeface="Courier New"/>
              </a:rPr>
              <a:t>assignedTicketingOption</a:t>
            </a:r>
            <a:r>
              <a:rPr lang="fr-FR" sz="500" dirty="0">
                <a:solidFill>
                  <a:schemeClr val="accent6"/>
                </a:solidFill>
                <a:latin typeface="Courier New"/>
              </a:rPr>
              <a:t>&gt;</a:t>
            </a:r>
            <a:r>
              <a:rPr lang="fr-FR" sz="500" b="1" dirty="0">
                <a:solidFill>
                  <a:schemeClr val="accent6"/>
                </a:solidFill>
                <a:latin typeface="Courier New"/>
              </a:rPr>
              <a:t>E2PAPER</a:t>
            </a:r>
            <a:r>
              <a:rPr lang="fr-FR" sz="500" dirty="0">
                <a:solidFill>
                  <a:schemeClr val="accent6"/>
                </a:solidFill>
                <a:latin typeface="Courier New"/>
              </a:rPr>
              <a:t>&lt;/</a:t>
            </a:r>
            <a:r>
              <a:rPr lang="fr-FR" sz="500" dirty="0" err="1">
                <a:solidFill>
                  <a:schemeClr val="accent6"/>
                </a:solidFill>
                <a:latin typeface="Courier New"/>
              </a:rPr>
              <a:t>assignedTicketingOption</a:t>
            </a:r>
            <a:r>
              <a:rPr lang="fr-FR" sz="500" dirty="0">
                <a:solidFill>
                  <a:schemeClr val="accent6"/>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bookedProductId</a:t>
            </a:r>
            <a:r>
              <a:rPr lang="fr-FR" sz="500" dirty="0">
                <a:solidFill>
                  <a:srgbClr val="000000"/>
                </a:solidFill>
                <a:latin typeface="Courier New"/>
              </a:rPr>
              <a:t>&gt;41602073.ptp.2&lt;/</a:t>
            </a:r>
            <a:r>
              <a:rPr lang="fr-FR" sz="500" dirty="0" err="1">
                <a:solidFill>
                  <a:srgbClr val="000000"/>
                </a:solidFill>
                <a:latin typeface="Courier New"/>
              </a:rPr>
              <a:t>bookedProductId</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originCity</a:t>
            </a:r>
            <a:r>
              <a:rPr lang="fr-FR" sz="500" dirty="0">
                <a:solidFill>
                  <a:srgbClr val="000000"/>
                </a:solidFill>
                <a:latin typeface="Courier New"/>
              </a:rPr>
              <a:t>&gt;</a:t>
            </a:r>
          </a:p>
          <a:p>
            <a:pPr lvl="2"/>
            <a:r>
              <a:rPr lang="fr-FR" sz="500" dirty="0">
                <a:solidFill>
                  <a:srgbClr val="000000"/>
                </a:solidFill>
                <a:latin typeface="Courier New"/>
              </a:rPr>
              <a:t>&lt;description&gt;PARIS&lt;/description&gt;</a:t>
            </a:r>
          </a:p>
          <a:p>
            <a:pPr lvl="1"/>
            <a:r>
              <a:rPr lang="fr-FR" sz="500" dirty="0">
                <a:solidFill>
                  <a:srgbClr val="000000"/>
                </a:solidFill>
                <a:latin typeface="Courier New"/>
              </a:rPr>
              <a:t>  &lt;/</a:t>
            </a:r>
            <a:r>
              <a:rPr lang="fr-FR" sz="500" dirty="0" err="1">
                <a:solidFill>
                  <a:srgbClr val="000000"/>
                </a:solidFill>
                <a:latin typeface="Courier New"/>
              </a:rPr>
              <a:t>originCity</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originStation</a:t>
            </a:r>
            <a:r>
              <a:rPr lang="fr-FR" sz="500" dirty="0">
                <a:solidFill>
                  <a:srgbClr val="000000"/>
                </a:solidFill>
                <a:latin typeface="Courier New"/>
              </a:rPr>
              <a:t>&gt;</a:t>
            </a:r>
          </a:p>
          <a:p>
            <a:pPr lvl="2"/>
            <a:r>
              <a:rPr lang="fr-FR" sz="500" dirty="0">
                <a:solidFill>
                  <a:srgbClr val="000000"/>
                </a:solidFill>
                <a:latin typeface="Courier New"/>
              </a:rPr>
              <a:t>&lt;description&gt;PARIS NORD&lt;/description&gt;</a:t>
            </a:r>
          </a:p>
          <a:p>
            <a:pPr lvl="1"/>
            <a:r>
              <a:rPr lang="fr-FR" sz="500" dirty="0">
                <a:solidFill>
                  <a:srgbClr val="000000"/>
                </a:solidFill>
                <a:latin typeface="Courier New"/>
              </a:rPr>
              <a:t>  &lt;/</a:t>
            </a:r>
            <a:r>
              <a:rPr lang="fr-FR" sz="500" dirty="0" err="1">
                <a:solidFill>
                  <a:srgbClr val="000000"/>
                </a:solidFill>
                <a:latin typeface="Courier New"/>
              </a:rPr>
              <a:t>originStation</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destinationCity</a:t>
            </a:r>
            <a:r>
              <a:rPr lang="fr-FR" sz="500" dirty="0">
                <a:solidFill>
                  <a:srgbClr val="000000"/>
                </a:solidFill>
                <a:latin typeface="Courier New"/>
              </a:rPr>
              <a:t>&gt;</a:t>
            </a:r>
          </a:p>
          <a:p>
            <a:pPr lvl="2"/>
            <a:r>
              <a:rPr lang="fr-FR" sz="500" dirty="0">
                <a:solidFill>
                  <a:srgbClr val="000000"/>
                </a:solidFill>
                <a:latin typeface="Courier New"/>
              </a:rPr>
              <a:t>&lt;description&gt;LONDON&lt;/description&gt;</a:t>
            </a:r>
          </a:p>
          <a:p>
            <a:pPr lvl="1"/>
            <a:r>
              <a:rPr lang="fr-FR" sz="500" dirty="0">
                <a:solidFill>
                  <a:srgbClr val="000000"/>
                </a:solidFill>
                <a:latin typeface="Courier New"/>
              </a:rPr>
              <a:t>  &lt;/</a:t>
            </a:r>
            <a:r>
              <a:rPr lang="fr-FR" sz="500" dirty="0" err="1">
                <a:solidFill>
                  <a:srgbClr val="000000"/>
                </a:solidFill>
                <a:latin typeface="Courier New"/>
              </a:rPr>
              <a:t>destinationCity</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destinationStation</a:t>
            </a:r>
            <a:r>
              <a:rPr lang="fr-FR" sz="500" dirty="0">
                <a:solidFill>
                  <a:srgbClr val="000000"/>
                </a:solidFill>
                <a:latin typeface="Courier New"/>
              </a:rPr>
              <a:t>&gt;</a:t>
            </a:r>
          </a:p>
          <a:p>
            <a:pPr lvl="2"/>
            <a:r>
              <a:rPr lang="fr-FR" sz="500" dirty="0">
                <a:solidFill>
                  <a:srgbClr val="000000"/>
                </a:solidFill>
                <a:latin typeface="Courier New"/>
              </a:rPr>
              <a:t>&lt;description&gt;LONDON ST-PANCRAS&lt;/description&gt;</a:t>
            </a:r>
          </a:p>
          <a:p>
            <a:pPr lvl="1"/>
            <a:r>
              <a:rPr lang="fr-FR" sz="500" dirty="0">
                <a:solidFill>
                  <a:srgbClr val="000000"/>
                </a:solidFill>
                <a:latin typeface="Courier New"/>
              </a:rPr>
              <a:t>  &lt;/</a:t>
            </a:r>
            <a:r>
              <a:rPr lang="fr-FR" sz="500" dirty="0" err="1">
                <a:solidFill>
                  <a:srgbClr val="000000"/>
                </a:solidFill>
                <a:latin typeface="Courier New"/>
              </a:rPr>
              <a:t>destinationStation</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departureDateTime</a:t>
            </a:r>
            <a:r>
              <a:rPr lang="fr-FR" sz="500" dirty="0">
                <a:solidFill>
                  <a:srgbClr val="000000"/>
                </a:solidFill>
                <a:latin typeface="Courier New"/>
              </a:rPr>
              <a:t>&gt;</a:t>
            </a:r>
          </a:p>
          <a:p>
            <a:pPr lvl="2"/>
            <a:r>
              <a:rPr lang="fr-FR" sz="500" dirty="0">
                <a:solidFill>
                  <a:srgbClr val="000000"/>
                </a:solidFill>
                <a:latin typeface="Courier New"/>
              </a:rPr>
              <a:t>&lt;date&gt;2014-01-03&lt;/date&gt;&lt;time&gt;14:43:00&lt;/time&gt;</a:t>
            </a:r>
          </a:p>
          <a:p>
            <a:pPr lvl="1"/>
            <a:r>
              <a:rPr lang="fr-FR" sz="500" dirty="0">
                <a:solidFill>
                  <a:srgbClr val="000000"/>
                </a:solidFill>
                <a:latin typeface="Courier New"/>
              </a:rPr>
              <a:t>  &lt;/</a:t>
            </a:r>
            <a:r>
              <a:rPr lang="fr-FR" sz="500" dirty="0" err="1">
                <a:solidFill>
                  <a:srgbClr val="000000"/>
                </a:solidFill>
                <a:latin typeface="Courier New"/>
              </a:rPr>
              <a:t>departureDateTime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arrivalDateTime</a:t>
            </a:r>
            <a:r>
              <a:rPr lang="fr-FR" sz="500" dirty="0">
                <a:solidFill>
                  <a:srgbClr val="000000"/>
                </a:solidFill>
                <a:latin typeface="Courier New"/>
              </a:rPr>
              <a:t>&gt;</a:t>
            </a:r>
          </a:p>
          <a:p>
            <a:pPr lvl="2"/>
            <a:r>
              <a:rPr lang="fr-FR" sz="500" dirty="0">
                <a:solidFill>
                  <a:srgbClr val="000000"/>
                </a:solidFill>
                <a:latin typeface="Courier New"/>
              </a:rPr>
              <a:t>&lt;date&gt;2014-01-03&lt;/date&gt;&lt;time&gt;16:00:00&lt;/time&gt;</a:t>
            </a:r>
          </a:p>
          <a:p>
            <a:pPr lvl="1"/>
            <a:r>
              <a:rPr lang="fr-FR" sz="500" dirty="0">
                <a:solidFill>
                  <a:srgbClr val="000000"/>
                </a:solidFill>
                <a:latin typeface="Courier New"/>
              </a:rPr>
              <a:t>  &lt;/</a:t>
            </a:r>
            <a:r>
              <a:rPr lang="fr-FR" sz="500" dirty="0" err="1">
                <a:solidFill>
                  <a:srgbClr val="000000"/>
                </a:solidFill>
                <a:latin typeface="Courier New"/>
              </a:rPr>
              <a:t>arrivalDateTime</a:t>
            </a:r>
            <a:r>
              <a:rPr lang="fr-FR" sz="500" dirty="0">
                <a:solidFill>
                  <a:srgbClr val="000000"/>
                </a:solidFill>
                <a:latin typeface="Courier New"/>
              </a:rPr>
              <a:t>&gt;</a:t>
            </a:r>
          </a:p>
          <a:p>
            <a:pPr lvl="1"/>
            <a:r>
              <a:rPr lang="fr-FR" sz="500" b="1" dirty="0">
                <a:solidFill>
                  <a:srgbClr val="000000"/>
                </a:solidFill>
                <a:latin typeface="Courier New"/>
              </a:rPr>
              <a:t>  &lt;</a:t>
            </a:r>
            <a:r>
              <a:rPr lang="fr-FR" sz="500" b="1" dirty="0" err="1">
                <a:solidFill>
                  <a:srgbClr val="000000"/>
                </a:solidFill>
                <a:latin typeface="Courier New"/>
              </a:rPr>
              <a:t>bookedFares</a:t>
            </a:r>
            <a:r>
              <a:rPr lang="fr-FR" sz="500" b="1"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bookedFare</a:t>
            </a:r>
            <a:r>
              <a:rPr lang="fr-FR" sz="500" dirty="0">
                <a:solidFill>
                  <a:srgbClr val="000000"/>
                </a:solidFill>
                <a:latin typeface="Courier New"/>
              </a:rPr>
              <a:t>&gt;</a:t>
            </a:r>
          </a:p>
          <a:p>
            <a:pPr lvl="2"/>
            <a:r>
              <a:rPr lang="fr-FR" sz="500" dirty="0">
                <a:solidFill>
                  <a:srgbClr val="000000"/>
                </a:solidFill>
                <a:latin typeface="Courier New"/>
              </a:rPr>
              <a:t>   &lt;</a:t>
            </a:r>
            <a:r>
              <a:rPr lang="fr-FR" sz="500" dirty="0" err="1">
                <a:solidFill>
                  <a:srgbClr val="000000"/>
                </a:solidFill>
                <a:latin typeface="Courier New"/>
              </a:rPr>
              <a:t>familyId</a:t>
            </a:r>
            <a:r>
              <a:rPr lang="fr-FR" sz="500" dirty="0">
                <a:solidFill>
                  <a:srgbClr val="000000"/>
                </a:solidFill>
                <a:latin typeface="Courier New"/>
              </a:rPr>
              <a:t>&gt;300003&lt;/</a:t>
            </a:r>
            <a:r>
              <a:rPr lang="fr-FR" sz="500" dirty="0" err="1">
                <a:solidFill>
                  <a:srgbClr val="000000"/>
                </a:solidFill>
                <a:latin typeface="Courier New"/>
              </a:rPr>
              <a:t>familyId</a:t>
            </a:r>
            <a:r>
              <a:rPr lang="fr-FR" sz="500" dirty="0">
                <a:solidFill>
                  <a:srgbClr val="000000"/>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familyName</a:t>
            </a:r>
            <a:r>
              <a:rPr lang="fr-FR" sz="600" dirty="0">
                <a:solidFill>
                  <a:srgbClr val="000000"/>
                </a:solidFill>
                <a:latin typeface="Courier New"/>
              </a:rPr>
              <a:t>&gt;EUROSTAR&lt;/</a:t>
            </a:r>
            <a:r>
              <a:rPr lang="fr-FR" sz="600" dirty="0" err="1">
                <a:solidFill>
                  <a:srgbClr val="000000"/>
                </a:solidFill>
                <a:latin typeface="Courier New"/>
              </a:rPr>
              <a:t>familyName</a:t>
            </a:r>
            <a:r>
              <a:rPr lang="fr-FR" sz="600" dirty="0">
                <a:solidFill>
                  <a:srgbClr val="000000"/>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cosCode</a:t>
            </a:r>
            <a:r>
              <a:rPr lang="fr-FR" sz="600" dirty="0">
                <a:solidFill>
                  <a:srgbClr val="000000"/>
                </a:solidFill>
                <a:latin typeface="Courier New"/>
              </a:rPr>
              <a:t>&gt;HZ&lt;/</a:t>
            </a:r>
            <a:r>
              <a:rPr lang="fr-FR" sz="600" dirty="0" err="1">
                <a:solidFill>
                  <a:srgbClr val="000000"/>
                </a:solidFill>
                <a:latin typeface="Courier New"/>
              </a:rPr>
              <a:t>cosCode</a:t>
            </a:r>
            <a:r>
              <a:rPr lang="fr-FR" sz="600" dirty="0">
                <a:solidFill>
                  <a:srgbClr val="000000"/>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fbc</a:t>
            </a:r>
            <a:r>
              <a:rPr lang="fr-FR" sz="600" dirty="0">
                <a:solidFill>
                  <a:srgbClr val="000000"/>
                </a:solidFill>
                <a:latin typeface="Courier New"/>
              </a:rPr>
              <a:t>&gt;HZKASO&lt;/</a:t>
            </a:r>
            <a:r>
              <a:rPr lang="fr-FR" sz="600" dirty="0" err="1">
                <a:solidFill>
                  <a:srgbClr val="000000"/>
                </a:solidFill>
                <a:latin typeface="Courier New"/>
              </a:rPr>
              <a:t>fbc</a:t>
            </a:r>
            <a:r>
              <a:rPr lang="fr-FR" sz="600" dirty="0">
                <a:solidFill>
                  <a:srgbClr val="000000"/>
                </a:solidFill>
                <a:latin typeface="Courier New"/>
              </a:rPr>
              <a:t>&gt;</a:t>
            </a:r>
          </a:p>
          <a:p>
            <a:r>
              <a:rPr lang="en-US" sz="600" dirty="0">
                <a:effectLst>
                  <a:glow rad="342900">
                    <a:srgbClr val="FFFF00"/>
                  </a:glow>
                </a:effectLst>
                <a:latin typeface="Courier (W1)" pitchFamily="49" charset="0"/>
              </a:rPr>
              <a:t>	</a:t>
            </a:r>
            <a:r>
              <a:rPr lang="en-US" sz="600" dirty="0">
                <a:solidFill>
                  <a:srgbClr val="000000"/>
                </a:solidFill>
                <a:latin typeface="Courier New"/>
              </a:rPr>
              <a:t>   &lt;</a:t>
            </a:r>
            <a:r>
              <a:rPr lang="en-US" sz="600" dirty="0" err="1">
                <a:solidFill>
                  <a:srgbClr val="000000"/>
                </a:solidFill>
                <a:latin typeface="Courier New"/>
              </a:rPr>
              <a:t>passengerTypeCode</a:t>
            </a:r>
            <a:r>
              <a:rPr lang="en-US" sz="600" dirty="0">
                <a:solidFill>
                  <a:srgbClr val="000000"/>
                </a:solidFill>
                <a:latin typeface="Courier New"/>
              </a:rPr>
              <a:t>&gt;PT00AD&lt;/</a:t>
            </a:r>
            <a:r>
              <a:rPr lang="en-US" sz="600" dirty="0" err="1">
                <a:solidFill>
                  <a:srgbClr val="000000"/>
                </a:solidFill>
                <a:latin typeface="Courier New"/>
              </a:rPr>
              <a:t>passengerTypeCode</a:t>
            </a:r>
            <a:r>
              <a:rPr lang="en-US" sz="600" dirty="0">
                <a:solidFill>
                  <a:srgbClr val="000000"/>
                </a:solidFill>
                <a:latin typeface="Courier New"/>
              </a:rPr>
              <a:t>&gt;</a:t>
            </a:r>
            <a:endParaRPr lang="fr-FR" sz="600" dirty="0">
              <a:solidFill>
                <a:srgbClr val="000000"/>
              </a:solidFill>
              <a:latin typeface="Courier New"/>
            </a:endParaRPr>
          </a:p>
          <a:p>
            <a:r>
              <a:rPr lang="en-US" sz="600" dirty="0">
                <a:solidFill>
                  <a:srgbClr val="000000"/>
                </a:solidFill>
                <a:latin typeface="Courier New"/>
              </a:rPr>
              <a:t>                   &lt;</a:t>
            </a:r>
            <a:r>
              <a:rPr lang="en-US" sz="600" dirty="0" err="1">
                <a:solidFill>
                  <a:srgbClr val="000000"/>
                </a:solidFill>
                <a:latin typeface="Courier New"/>
              </a:rPr>
              <a:t>passengerDescription</a:t>
            </a:r>
            <a:r>
              <a:rPr lang="en-US" sz="600" dirty="0">
                <a:solidFill>
                  <a:srgbClr val="000000"/>
                </a:solidFill>
                <a:latin typeface="Courier New"/>
              </a:rPr>
              <a:t>/&gt;</a:t>
            </a:r>
            <a:endParaRPr lang="fr-FR" sz="600" dirty="0">
              <a:solidFill>
                <a:srgbClr val="000000"/>
              </a:solidFill>
              <a:latin typeface="Courier New"/>
            </a:endParaRPr>
          </a:p>
          <a:p>
            <a:r>
              <a:rPr lang="en-US" sz="600" dirty="0">
                <a:solidFill>
                  <a:srgbClr val="000000"/>
                </a:solidFill>
                <a:latin typeface="Courier New"/>
              </a:rPr>
              <a:t>                   &lt;</a:t>
            </a:r>
            <a:r>
              <a:rPr lang="en-US" sz="600" dirty="0" err="1">
                <a:solidFill>
                  <a:srgbClr val="000000"/>
                </a:solidFill>
                <a:latin typeface="Courier New"/>
              </a:rPr>
              <a:t>fareName</a:t>
            </a:r>
            <a:r>
              <a:rPr lang="en-US" sz="600" dirty="0">
                <a:solidFill>
                  <a:srgbClr val="000000"/>
                </a:solidFill>
                <a:latin typeface="Courier New"/>
              </a:rPr>
              <a:t>&gt;Business Premier Adult&lt;/</a:t>
            </a:r>
            <a:r>
              <a:rPr lang="en-US" sz="600" dirty="0" err="1">
                <a:solidFill>
                  <a:srgbClr val="000000"/>
                </a:solidFill>
                <a:latin typeface="Courier New"/>
              </a:rPr>
              <a:t>fareName</a:t>
            </a:r>
            <a:r>
              <a:rPr lang="en-US" sz="600" dirty="0">
                <a:solidFill>
                  <a:srgbClr val="000000"/>
                </a:solidFill>
                <a:latin typeface="Courier New"/>
              </a:rPr>
              <a:t>&gt;</a:t>
            </a:r>
            <a:endParaRPr lang="en-US" sz="600" dirty="0">
              <a:solidFill>
                <a:srgbClr val="000000"/>
              </a:solidFill>
              <a:latin typeface="Courier New"/>
              <a:sym typeface="Wingdings" pitchFamily="2" charset="2"/>
            </a:endParaRPr>
          </a:p>
          <a:p>
            <a:pPr lvl="2"/>
            <a:r>
              <a:rPr lang="fr-FR" sz="600" dirty="0">
                <a:solidFill>
                  <a:srgbClr val="000000"/>
                </a:solidFill>
                <a:latin typeface="Courier New"/>
              </a:rPr>
              <a:t>   </a:t>
            </a:r>
            <a:r>
              <a:rPr lang="fr-FR" sz="600" dirty="0">
                <a:solidFill>
                  <a:srgbClr val="0066FF"/>
                </a:solidFill>
                <a:latin typeface="Courier New"/>
              </a:rPr>
              <a:t>&lt;</a:t>
            </a:r>
            <a:r>
              <a:rPr lang="fr-FR" sz="600" dirty="0" err="1">
                <a:solidFill>
                  <a:srgbClr val="0066FF"/>
                </a:solidFill>
                <a:latin typeface="Courier New"/>
              </a:rPr>
              <a:t>fareDescription</a:t>
            </a:r>
            <a:r>
              <a:rPr lang="fr-FR" sz="600" dirty="0">
                <a:solidFill>
                  <a:srgbClr val="0066FF"/>
                </a:solidFill>
                <a:latin typeface="Courier New"/>
              </a:rPr>
              <a:t>&gt;Standard Premier Promo&lt;/</a:t>
            </a:r>
            <a:r>
              <a:rPr lang="fr-FR" sz="600" dirty="0" err="1">
                <a:solidFill>
                  <a:srgbClr val="0066FF"/>
                </a:solidFill>
                <a:latin typeface="Courier New"/>
              </a:rPr>
              <a:t>fareDescription</a:t>
            </a:r>
            <a:r>
              <a:rPr lang="fr-FR" sz="600" dirty="0">
                <a:solidFill>
                  <a:srgbClr val="0066FF"/>
                </a:solidFill>
                <a:latin typeface="Courier New"/>
              </a:rPr>
              <a:t>&gt;</a:t>
            </a:r>
          </a:p>
          <a:p>
            <a:pPr lvl="2"/>
            <a:r>
              <a:rPr lang="fr-FR" sz="600" dirty="0">
                <a:solidFill>
                  <a:schemeClr val="accent6"/>
                </a:solidFill>
                <a:latin typeface="Courier New"/>
              </a:rPr>
              <a:t>   &lt;</a:t>
            </a:r>
            <a:r>
              <a:rPr lang="fr-FR" sz="600" dirty="0" err="1">
                <a:solidFill>
                  <a:schemeClr val="accent6"/>
                </a:solidFill>
                <a:latin typeface="Courier New"/>
              </a:rPr>
              <a:t>fareRuleDetail</a:t>
            </a:r>
            <a:r>
              <a:rPr lang="fr-FR" sz="600" dirty="0">
                <a:solidFill>
                  <a:schemeClr val="accent6"/>
                </a:solidFill>
                <a:latin typeface="Courier New"/>
              </a:rPr>
              <a:t>&gt;[…]&lt;/</a:t>
            </a:r>
            <a:r>
              <a:rPr lang="fr-FR" sz="600" dirty="0" err="1">
                <a:solidFill>
                  <a:schemeClr val="accent6"/>
                </a:solidFill>
                <a:latin typeface="Courier New"/>
              </a:rPr>
              <a:t>fareRuleDetail</a:t>
            </a:r>
            <a:r>
              <a:rPr lang="fr-FR" sz="600" dirty="0">
                <a:solidFill>
                  <a:schemeClr val="accent6"/>
                </a:solidFill>
                <a:latin typeface="Courier New"/>
              </a:rPr>
              <a:t>&gt;</a:t>
            </a:r>
          </a:p>
          <a:p>
            <a:pPr lvl="2"/>
            <a:r>
              <a:rPr lang="fr-FR" sz="600" dirty="0">
                <a:solidFill>
                  <a:srgbClr val="000000"/>
                </a:solidFill>
                <a:latin typeface="Courier New"/>
              </a:rPr>
              <a:t>   &lt;</a:t>
            </a:r>
            <a:r>
              <a:rPr lang="fr-FR" sz="600" dirty="0" err="1">
                <a:solidFill>
                  <a:srgbClr val="000000"/>
                </a:solidFill>
                <a:latin typeface="Courier New"/>
              </a:rPr>
              <a:t>nPassengers</a:t>
            </a:r>
            <a:r>
              <a:rPr lang="fr-FR" sz="600" dirty="0">
                <a:solidFill>
                  <a:srgbClr val="000000"/>
                </a:solidFill>
                <a:latin typeface="Courier New"/>
              </a:rPr>
              <a:t>&gt;1&lt;/</a:t>
            </a:r>
            <a:r>
              <a:rPr lang="fr-FR" sz="600" dirty="0" err="1">
                <a:solidFill>
                  <a:srgbClr val="000000"/>
                </a:solidFill>
                <a:latin typeface="Courier New"/>
              </a:rPr>
              <a:t>nPassengers</a:t>
            </a:r>
            <a:r>
              <a:rPr lang="fr-FR" sz="600" dirty="0">
                <a:solidFill>
                  <a:srgbClr val="000000"/>
                </a:solidFill>
                <a:latin typeface="Courier New"/>
              </a:rPr>
              <a:t>&gt;</a:t>
            </a:r>
          </a:p>
          <a:p>
            <a:pPr lvl="2"/>
            <a:r>
              <a:rPr lang="en-US" sz="600" dirty="0">
                <a:solidFill>
                  <a:srgbClr val="000000"/>
                </a:solidFill>
                <a:latin typeface="Courier New"/>
              </a:rPr>
              <a:t>   &lt;</a:t>
            </a:r>
            <a:r>
              <a:rPr lang="en-US" sz="600" dirty="0" err="1">
                <a:solidFill>
                  <a:srgbClr val="000000"/>
                </a:solidFill>
                <a:latin typeface="Courier New"/>
              </a:rPr>
              <a:t>basePassengerType</a:t>
            </a:r>
            <a:r>
              <a:rPr lang="en-US" sz="600" dirty="0">
                <a:solidFill>
                  <a:srgbClr val="000000"/>
                </a:solidFill>
                <a:latin typeface="Courier New"/>
              </a:rPr>
              <a:t>&gt;Adult&lt;/</a:t>
            </a:r>
            <a:r>
              <a:rPr lang="en-US" sz="600" dirty="0" err="1">
                <a:solidFill>
                  <a:srgbClr val="000000"/>
                </a:solidFill>
                <a:latin typeface="Courier New"/>
              </a:rPr>
              <a:t>basePassengerType</a:t>
            </a:r>
            <a:r>
              <a:rPr lang="en-US" sz="600" dirty="0">
                <a:solidFill>
                  <a:srgbClr val="000000"/>
                </a:solidFill>
                <a:latin typeface="Courier New"/>
              </a:rPr>
              <a:t>&gt;</a:t>
            </a:r>
            <a:endParaRPr lang="fr-FR" sz="600" dirty="0">
              <a:solidFill>
                <a:srgbClr val="000000"/>
              </a:solidFill>
              <a:latin typeface="Courier New"/>
            </a:endParaRPr>
          </a:p>
          <a:p>
            <a:pPr lvl="2"/>
            <a:r>
              <a:rPr lang="fr-FR" sz="600" dirty="0">
                <a:solidFill>
                  <a:srgbClr val="000000"/>
                </a:solidFill>
                <a:latin typeface="Courier New"/>
              </a:rPr>
              <a:t>   </a:t>
            </a:r>
            <a:r>
              <a:rPr lang="fr-FR" sz="500" dirty="0">
                <a:solidFill>
                  <a:srgbClr val="000000"/>
                </a:solidFill>
                <a:latin typeface="Courier New"/>
              </a:rPr>
              <a:t>&lt;</a:t>
            </a:r>
            <a:r>
              <a:rPr lang="fr-FR" sz="500" dirty="0" err="1">
                <a:solidFill>
                  <a:srgbClr val="000000"/>
                </a:solidFill>
                <a:latin typeface="Courier New"/>
              </a:rPr>
              <a:t>price</a:t>
            </a:r>
            <a:r>
              <a:rPr lang="fr-FR" sz="500" dirty="0">
                <a:solidFill>
                  <a:srgbClr val="000000"/>
                </a:solidFill>
                <a:latin typeface="Courier New"/>
              </a:rPr>
              <a:t>&gt; […]</a:t>
            </a:r>
          </a:p>
          <a:p>
            <a:pPr lvl="2"/>
            <a:r>
              <a:rPr lang="fr-FR" sz="500" dirty="0">
                <a:solidFill>
                  <a:schemeClr val="accent6"/>
                </a:solidFill>
                <a:latin typeface="Courier New"/>
              </a:rPr>
              <a:t>   &lt;</a:t>
            </a:r>
            <a:r>
              <a:rPr lang="fr-FR" sz="500" dirty="0" err="1">
                <a:solidFill>
                  <a:schemeClr val="accent6"/>
                </a:solidFill>
                <a:latin typeface="Courier New"/>
              </a:rPr>
              <a:t>pnr</a:t>
            </a:r>
            <a:r>
              <a:rPr lang="fr-FR" sz="500" dirty="0">
                <a:solidFill>
                  <a:schemeClr val="accent6"/>
                </a:solidFill>
                <a:latin typeface="Courier New"/>
              </a:rPr>
              <a:t>&gt;SNFYMG&lt;/</a:t>
            </a:r>
            <a:r>
              <a:rPr lang="fr-FR" sz="500" dirty="0" err="1">
                <a:solidFill>
                  <a:schemeClr val="accent6"/>
                </a:solidFill>
                <a:latin typeface="Courier New"/>
              </a:rPr>
              <a:t>pnr</a:t>
            </a:r>
            <a:r>
              <a:rPr lang="fr-FR" sz="500" dirty="0">
                <a:solidFill>
                  <a:schemeClr val="accent6"/>
                </a:solidFill>
                <a:latin typeface="Courier New"/>
              </a:rPr>
              <a:t>&gt;</a:t>
            </a:r>
          </a:p>
          <a:p>
            <a:pPr lvl="2"/>
            <a:r>
              <a:rPr lang="fr-FR" sz="500" dirty="0">
                <a:solidFill>
                  <a:srgbClr val="000000"/>
                </a:solidFill>
                <a:latin typeface="Courier New"/>
              </a:rPr>
              <a:t>   </a:t>
            </a:r>
            <a:r>
              <a:rPr lang="en-US" sz="500" dirty="0">
                <a:solidFill>
                  <a:srgbClr val="000000"/>
                </a:solidFill>
                <a:latin typeface="Courier New"/>
              </a:rPr>
              <a:t>&lt;</a:t>
            </a:r>
            <a:r>
              <a:rPr lang="en-US" sz="500" dirty="0" err="1">
                <a:solidFill>
                  <a:srgbClr val="000000"/>
                </a:solidFill>
                <a:latin typeface="Courier New"/>
              </a:rPr>
              <a:t>ticketExpirationDate</a:t>
            </a:r>
            <a:r>
              <a:rPr lang="en-US" sz="500" dirty="0">
                <a:solidFill>
                  <a:srgbClr val="000000"/>
                </a:solidFill>
                <a:latin typeface="Courier New"/>
              </a:rPr>
              <a:t>&gt;</a:t>
            </a:r>
          </a:p>
          <a:p>
            <a:pPr lvl="3"/>
            <a:r>
              <a:rPr lang="en-US" sz="500" dirty="0">
                <a:solidFill>
                  <a:srgbClr val="000000"/>
                </a:solidFill>
                <a:latin typeface="Courier New"/>
              </a:rPr>
              <a:t>&lt;date&gt;2013-12-24&lt;/date&gt;&lt;time&gt;08:43:00&lt;/time&gt;</a:t>
            </a:r>
          </a:p>
          <a:p>
            <a:pPr lvl="2"/>
            <a:r>
              <a:rPr lang="en-US" sz="500" dirty="0">
                <a:solidFill>
                  <a:srgbClr val="000000"/>
                </a:solidFill>
                <a:latin typeface="Courier New"/>
              </a:rPr>
              <a:t>   &lt;/</a:t>
            </a:r>
            <a:r>
              <a:rPr lang="en-US" sz="500" dirty="0" err="1">
                <a:solidFill>
                  <a:srgbClr val="000000"/>
                </a:solidFill>
                <a:latin typeface="Courier New"/>
              </a:rPr>
              <a:t>ticketExpirationDate</a:t>
            </a:r>
            <a:r>
              <a:rPr lang="en-US" sz="500" dirty="0">
                <a:solidFill>
                  <a:srgbClr val="000000"/>
                </a:solidFill>
                <a:latin typeface="Courier New"/>
              </a:rPr>
              <a:t>&gt;</a:t>
            </a:r>
          </a:p>
          <a:p>
            <a:pPr lvl="2"/>
            <a:r>
              <a:rPr lang="en-US" sz="500" dirty="0">
                <a:solidFill>
                  <a:srgbClr val="000000"/>
                </a:solidFill>
                <a:latin typeface="Courier New"/>
              </a:rPr>
              <a:t>   &lt;</a:t>
            </a:r>
            <a:r>
              <a:rPr lang="en-US" sz="500" dirty="0" err="1">
                <a:solidFill>
                  <a:srgbClr val="000000"/>
                </a:solidFill>
                <a:latin typeface="Courier New"/>
              </a:rPr>
              <a:t>ImmediateTicketing</a:t>
            </a:r>
            <a:r>
              <a:rPr lang="en-US" sz="500" dirty="0">
                <a:solidFill>
                  <a:srgbClr val="000000"/>
                </a:solidFill>
                <a:latin typeface="Courier New"/>
              </a:rPr>
              <a:t>&gt;No&lt;/</a:t>
            </a:r>
            <a:r>
              <a:rPr lang="en-US" sz="500" dirty="0" err="1">
                <a:solidFill>
                  <a:srgbClr val="000000"/>
                </a:solidFill>
                <a:latin typeface="Courier New"/>
              </a:rPr>
              <a:t>ImmediateTicketing</a:t>
            </a:r>
            <a:r>
              <a:rPr lang="en-US" sz="500" dirty="0">
                <a:solidFill>
                  <a:srgbClr val="000000"/>
                </a:solidFill>
                <a:latin typeface="Courier New"/>
              </a:rPr>
              <a:t>&gt;</a:t>
            </a:r>
          </a:p>
          <a:p>
            <a:pPr lvl="2"/>
            <a:endParaRPr lang="fr-FR" sz="600" dirty="0">
              <a:solidFill>
                <a:srgbClr val="000000"/>
              </a:solidFill>
              <a:latin typeface="Courier New"/>
            </a:endParaRPr>
          </a:p>
        </p:txBody>
      </p:sp>
      <p:sp>
        <p:nvSpPr>
          <p:cNvPr id="26" name="Légende encadrée 1 18"/>
          <p:cNvSpPr/>
          <p:nvPr/>
        </p:nvSpPr>
        <p:spPr bwMode="auto">
          <a:xfrm>
            <a:off x="6253752" y="895409"/>
            <a:ext cx="994796" cy="405616"/>
          </a:xfrm>
          <a:prstGeom prst="borderCallout1">
            <a:avLst>
              <a:gd name="adj1" fmla="val 73167"/>
              <a:gd name="adj2" fmla="val -3754"/>
              <a:gd name="adj3" fmla="val 102302"/>
              <a:gd name="adj4" fmla="val -60629"/>
            </a:avLst>
          </a:prstGeom>
          <a:ln w="12700">
            <a:solidFill>
              <a:schemeClr val="accent2"/>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err="1">
                <a:solidFill>
                  <a:schemeClr val="tx1"/>
                </a:solidFill>
                <a:latin typeface="+mj-lt"/>
                <a:ea typeface="ヒラギノ角ゴ Pro W3" pitchFamily="1" charset="-128"/>
                <a:cs typeface="Courier New" panose="02070309020205020404" pitchFamily="49" charset="0"/>
              </a:rPr>
              <a:t>Details</a:t>
            </a:r>
            <a:r>
              <a:rPr lang="fr-FR" sz="800" dirty="0">
                <a:solidFill>
                  <a:schemeClr val="tx1"/>
                </a:solidFill>
                <a:latin typeface="+mj-lt"/>
                <a:ea typeface="ヒラギノ角ゴ Pro W3" pitchFamily="1" charset="-128"/>
                <a:cs typeface="Courier New" panose="02070309020205020404" pitchFamily="49" charset="0"/>
              </a:rPr>
              <a:t> of the </a:t>
            </a:r>
            <a:r>
              <a:rPr lang="fr-FR" sz="800" dirty="0" err="1">
                <a:solidFill>
                  <a:schemeClr val="tx1"/>
                </a:solidFill>
                <a:latin typeface="+mj-lt"/>
                <a:ea typeface="ヒラギノ角ゴ Pro W3" pitchFamily="1" charset="-128"/>
                <a:cs typeface="Courier New" panose="02070309020205020404" pitchFamily="49" charset="0"/>
              </a:rPr>
              <a:t>product</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27" name="Légende encadrée 1 14"/>
          <p:cNvSpPr/>
          <p:nvPr/>
        </p:nvSpPr>
        <p:spPr bwMode="auto">
          <a:xfrm>
            <a:off x="117427" y="2361702"/>
            <a:ext cx="1110956" cy="407316"/>
          </a:xfrm>
          <a:prstGeom prst="borderCallout1">
            <a:avLst>
              <a:gd name="adj1" fmla="val 61641"/>
              <a:gd name="adj2" fmla="val 128024"/>
              <a:gd name="adj3" fmla="val 72685"/>
              <a:gd name="adj4" fmla="val 102288"/>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800" dirty="0">
                <a:solidFill>
                  <a:schemeClr val="tx1"/>
                </a:solidFill>
                <a:latin typeface="+mj-lt"/>
                <a:ea typeface="ヒラギノ角ゴ Pro W3" pitchFamily="1" charset="-128"/>
                <a:cs typeface="Courier New" panose="02070309020205020404" pitchFamily="49" charset="0"/>
              </a:rPr>
              <a:t>The </a:t>
            </a:r>
            <a:r>
              <a:rPr lang="fr-FR" sz="800" dirty="0" err="1">
                <a:solidFill>
                  <a:schemeClr val="tx1"/>
                </a:solidFill>
                <a:latin typeface="+mj-lt"/>
                <a:ea typeface="ヒラギノ角ゴ Pro W3" pitchFamily="1" charset="-128"/>
                <a:cs typeface="Courier New" panose="02070309020205020404" pitchFamily="49" charset="0"/>
              </a:rPr>
              <a:t>booking</a:t>
            </a:r>
            <a:r>
              <a:rPr lang="fr-FR" sz="800" dirty="0">
                <a:solidFill>
                  <a:schemeClr val="tx1"/>
                </a:solidFill>
                <a:latin typeface="+mj-lt"/>
                <a:ea typeface="ヒラギノ角ゴ Pro W3" pitchFamily="1" charset="-128"/>
                <a:cs typeface="Courier New" panose="02070309020205020404" pitchFamily="49" charset="0"/>
              </a:rPr>
              <a:t> has been </a:t>
            </a:r>
            <a:r>
              <a:rPr lang="fr-FR" sz="800" dirty="0" err="1">
                <a:solidFill>
                  <a:schemeClr val="tx1"/>
                </a:solidFill>
                <a:latin typeface="+mj-lt"/>
                <a:ea typeface="ヒラギノ角ゴ Pro W3" pitchFamily="1" charset="-128"/>
                <a:cs typeface="Courier New" panose="02070309020205020404" pitchFamily="49" charset="0"/>
              </a:rPr>
              <a:t>paid</a:t>
            </a:r>
            <a:endParaRPr kumimoji="0" lang="fr-FR" sz="800" b="0" i="0" u="none" strike="noStrike" cap="none" normalizeH="0" baseline="0" dirty="0">
              <a:ln>
                <a:noFill/>
              </a:ln>
              <a:solidFill>
                <a:srgbClr val="FF0000"/>
              </a:solidFill>
              <a:effectLst/>
              <a:latin typeface="+mj-lt"/>
              <a:ea typeface="ヒラギノ角ゴ Pro W3" pitchFamily="1" charset="-128"/>
              <a:cs typeface="Courier New" panose="02070309020205020404" pitchFamily="49" charset="0"/>
            </a:endParaRPr>
          </a:p>
        </p:txBody>
      </p:sp>
      <p:sp>
        <p:nvSpPr>
          <p:cNvPr id="28" name="ZoneTexte 27"/>
          <p:cNvSpPr txBox="1"/>
          <p:nvPr/>
        </p:nvSpPr>
        <p:spPr>
          <a:xfrm>
            <a:off x="7184675" y="2155646"/>
            <a:ext cx="1328966" cy="338554"/>
          </a:xfrm>
          <a:prstGeom prst="rect">
            <a:avLst/>
          </a:prstGeom>
          <a:ln w="12700"/>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800" dirty="0">
                <a:solidFill>
                  <a:schemeClr val="accent6"/>
                </a:solidFill>
                <a:latin typeface="+mj-lt"/>
                <a:cs typeface="Courier New" panose="02070309020205020404" pitchFamily="49" charset="0"/>
              </a:rPr>
              <a:t>Information to put in the confirmation email</a:t>
            </a:r>
          </a:p>
        </p:txBody>
      </p:sp>
    </p:spTree>
    <p:extLst>
      <p:ext uri="{BB962C8B-B14F-4D97-AF65-F5344CB8AC3E}">
        <p14:creationId xmlns:p14="http://schemas.microsoft.com/office/powerpoint/2010/main" val="221357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31339" y="615708"/>
            <a:ext cx="8045911" cy="602440"/>
          </a:xfrm>
        </p:spPr>
        <p:txBody>
          <a:bodyPr/>
          <a:lstStyle/>
          <a:p>
            <a:r>
              <a:rPr lang="en-US" dirty="0"/>
              <a:t>2. PTP Simple Example</a:t>
            </a:r>
          </a:p>
          <a:p>
            <a:r>
              <a:rPr lang="en-US" sz="1900" cap="none" dirty="0">
                <a:solidFill>
                  <a:schemeClr val="bg2"/>
                </a:solidFill>
              </a:rPr>
              <a:t>7) </a:t>
            </a:r>
            <a:r>
              <a:rPr lang="en-US" sz="1900" cap="none" dirty="0" err="1">
                <a:solidFill>
                  <a:schemeClr val="bg2"/>
                </a:solidFill>
              </a:rPr>
              <a:t>BookingDetailsSearch</a:t>
            </a:r>
            <a:r>
              <a:rPr lang="en-US" sz="1900" cap="none" dirty="0">
                <a:solidFill>
                  <a:schemeClr val="bg2"/>
                </a:solidFill>
              </a:rPr>
              <a:t> Response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35</a:t>
            </a:fld>
            <a:endParaRPr lang="en-US" dirty="0"/>
          </a:p>
        </p:txBody>
      </p:sp>
      <p:sp>
        <p:nvSpPr>
          <p:cNvPr id="14" name="Rectangle 13"/>
          <p:cNvSpPr/>
          <p:nvPr/>
        </p:nvSpPr>
        <p:spPr>
          <a:xfrm>
            <a:off x="180306" y="1359436"/>
            <a:ext cx="5492544" cy="3785652"/>
          </a:xfrm>
          <a:prstGeom prst="rect">
            <a:avLst/>
          </a:prstGeom>
        </p:spPr>
        <p:txBody>
          <a:bodyPr wrap="square">
            <a:spAutoFit/>
          </a:bodyPr>
          <a:lstStyle/>
          <a:p>
            <a:pPr lvl="1"/>
            <a:r>
              <a:rPr lang="fr-FR" sz="500" dirty="0">
                <a:solidFill>
                  <a:srgbClr val="000000"/>
                </a:solidFill>
                <a:latin typeface="Courier New"/>
              </a:rPr>
              <a:t>&lt;</a:t>
            </a:r>
            <a:r>
              <a:rPr lang="fr-FR" sz="500" dirty="0" err="1">
                <a:solidFill>
                  <a:srgbClr val="000000"/>
                </a:solidFill>
                <a:latin typeface="Courier New"/>
              </a:rPr>
              <a:t>isTicketOnDepartureOptionAvailable</a:t>
            </a:r>
            <a:r>
              <a:rPr lang="fr-FR" sz="500" dirty="0">
                <a:solidFill>
                  <a:srgbClr val="000000"/>
                </a:solidFill>
                <a:latin typeface="Courier New"/>
              </a:rPr>
              <a:t>&gt;</a:t>
            </a:r>
            <a:r>
              <a:rPr lang="fr-FR" sz="500" dirty="0" err="1">
                <a:solidFill>
                  <a:srgbClr val="000000"/>
                </a:solidFill>
                <a:latin typeface="Courier New"/>
              </a:rPr>
              <a:t>true</a:t>
            </a:r>
            <a:r>
              <a:rPr lang="fr-FR" sz="500" dirty="0">
                <a:solidFill>
                  <a:srgbClr val="000000"/>
                </a:solidFill>
                <a:latin typeface="Courier New"/>
              </a:rPr>
              <a:t>&lt;/</a:t>
            </a:r>
            <a:r>
              <a:rPr lang="fr-FR" sz="500" dirty="0" err="1">
                <a:solidFill>
                  <a:srgbClr val="000000"/>
                </a:solidFill>
                <a:latin typeface="Courier New"/>
              </a:rPr>
              <a:t>isTicketOnDepartureOptionAvailable</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isPrintAtHomeOptionAvailable</a:t>
            </a:r>
            <a:r>
              <a:rPr lang="fr-FR" sz="500" dirty="0">
                <a:solidFill>
                  <a:srgbClr val="000000"/>
                </a:solidFill>
                <a:latin typeface="Courier New"/>
              </a:rPr>
              <a:t>&gt;</a:t>
            </a:r>
            <a:r>
              <a:rPr lang="fr-FR" sz="500" dirty="0" err="1">
                <a:solidFill>
                  <a:srgbClr val="000000"/>
                </a:solidFill>
                <a:latin typeface="Courier New"/>
              </a:rPr>
              <a:t>true</a:t>
            </a:r>
            <a:r>
              <a:rPr lang="fr-FR" sz="500" dirty="0">
                <a:solidFill>
                  <a:srgbClr val="000000"/>
                </a:solidFill>
                <a:latin typeface="Courier New"/>
              </a:rPr>
              <a:t>&lt;/</a:t>
            </a:r>
            <a:r>
              <a:rPr lang="fr-FR" sz="500" dirty="0" err="1">
                <a:solidFill>
                  <a:srgbClr val="000000"/>
                </a:solidFill>
                <a:latin typeface="Courier New"/>
              </a:rPr>
              <a:t>isPrintAtHomeOptionAvailable</a:t>
            </a:r>
            <a:r>
              <a:rPr lang="fr-FR" sz="500" dirty="0">
                <a:solidFill>
                  <a:srgbClr val="000000"/>
                </a:solidFill>
                <a:latin typeface="Courier New"/>
              </a:rPr>
              <a:t>&gt;</a:t>
            </a:r>
          </a:p>
          <a:p>
            <a:pPr lvl="1"/>
            <a:r>
              <a:rPr lang="fr-FR" sz="500" dirty="0">
                <a:solidFill>
                  <a:srgbClr val="000000"/>
                </a:solidFill>
                <a:latin typeface="Courier New"/>
              </a:rPr>
              <a:t>&lt;accommodations&gt;</a:t>
            </a:r>
          </a:p>
          <a:p>
            <a:pPr lvl="1"/>
            <a:r>
              <a:rPr lang="fr-FR" sz="500" dirty="0">
                <a:solidFill>
                  <a:schemeClr val="accent6"/>
                </a:solidFill>
                <a:latin typeface="Courier New"/>
              </a:rPr>
              <a:t>   &lt;accommodation&gt;</a:t>
            </a:r>
          </a:p>
          <a:p>
            <a:pPr lvl="2"/>
            <a:r>
              <a:rPr lang="fr-FR" sz="500" dirty="0">
                <a:solidFill>
                  <a:schemeClr val="accent6"/>
                </a:solidFill>
                <a:latin typeface="Courier New"/>
              </a:rPr>
              <a:t>&lt;type&gt;SEAT&lt;/type&gt;</a:t>
            </a:r>
          </a:p>
          <a:p>
            <a:pPr lvl="2"/>
            <a:r>
              <a:rPr lang="fr-FR" sz="500" dirty="0">
                <a:solidFill>
                  <a:schemeClr val="accent6"/>
                </a:solidFill>
                <a:latin typeface="Courier New"/>
              </a:rPr>
              <a:t>&lt;</a:t>
            </a:r>
            <a:r>
              <a:rPr lang="fr-FR" sz="500" dirty="0" err="1">
                <a:solidFill>
                  <a:schemeClr val="accent6"/>
                </a:solidFill>
                <a:latin typeface="Courier New"/>
              </a:rPr>
              <a:t>positionCode</a:t>
            </a:r>
            <a:r>
              <a:rPr lang="fr-FR" sz="500" dirty="0">
                <a:solidFill>
                  <a:schemeClr val="accent6"/>
                </a:solidFill>
                <a:latin typeface="Courier New"/>
              </a:rPr>
              <a:t>&gt;ISW&lt;/</a:t>
            </a:r>
            <a:r>
              <a:rPr lang="fr-FR" sz="500" dirty="0" err="1">
                <a:solidFill>
                  <a:schemeClr val="accent6"/>
                </a:solidFill>
                <a:latin typeface="Courier New"/>
              </a:rPr>
              <a:t>positionCode</a:t>
            </a:r>
            <a:r>
              <a:rPr lang="fr-FR" sz="500" dirty="0">
                <a:solidFill>
                  <a:schemeClr val="accent6"/>
                </a:solidFill>
                <a:latin typeface="Courier New"/>
              </a:rPr>
              <a:t>&gt;</a:t>
            </a:r>
          </a:p>
          <a:p>
            <a:pPr lvl="2"/>
            <a:r>
              <a:rPr lang="fr-FR" sz="500" dirty="0">
                <a:solidFill>
                  <a:schemeClr val="accent6"/>
                </a:solidFill>
                <a:latin typeface="Courier New"/>
              </a:rPr>
              <a:t>&lt;</a:t>
            </a:r>
            <a:r>
              <a:rPr lang="fr-FR" sz="500" dirty="0" err="1">
                <a:solidFill>
                  <a:schemeClr val="accent6"/>
                </a:solidFill>
                <a:latin typeface="Courier New"/>
              </a:rPr>
              <a:t>spaceType</a:t>
            </a:r>
            <a:r>
              <a:rPr lang="fr-FR" sz="500" dirty="0">
                <a:solidFill>
                  <a:schemeClr val="accent6"/>
                </a:solidFill>
                <a:latin typeface="Courier New"/>
              </a:rPr>
              <a:t>&gt;SOLO&lt;/</a:t>
            </a:r>
            <a:r>
              <a:rPr lang="fr-FR" sz="500" dirty="0" err="1">
                <a:solidFill>
                  <a:schemeClr val="accent6"/>
                </a:solidFill>
                <a:latin typeface="Courier New"/>
              </a:rPr>
              <a:t>spaceType</a:t>
            </a:r>
            <a:r>
              <a:rPr lang="fr-FR" sz="500" dirty="0">
                <a:solidFill>
                  <a:schemeClr val="accent6"/>
                </a:solidFill>
                <a:latin typeface="Courier New"/>
              </a:rPr>
              <a:t>&gt;</a:t>
            </a:r>
          </a:p>
          <a:p>
            <a:pPr lvl="2"/>
            <a:r>
              <a:rPr lang="en-US" sz="500" dirty="0">
                <a:solidFill>
                  <a:srgbClr val="000000"/>
                </a:solidFill>
                <a:latin typeface="Courier New"/>
              </a:rPr>
              <a:t>&lt;</a:t>
            </a:r>
            <a:r>
              <a:rPr lang="en-US" sz="500" dirty="0" err="1">
                <a:solidFill>
                  <a:srgbClr val="000000"/>
                </a:solidFill>
                <a:latin typeface="Courier New"/>
              </a:rPr>
              <a:t>seatsFacingForward</a:t>
            </a:r>
            <a:r>
              <a:rPr lang="en-US" sz="500" dirty="0">
                <a:solidFill>
                  <a:srgbClr val="000000"/>
                </a:solidFill>
                <a:latin typeface="Courier New"/>
              </a:rPr>
              <a:t>/&gt;</a:t>
            </a:r>
            <a:endParaRPr lang="en-US" sz="500" dirty="0">
              <a:solidFill>
                <a:srgbClr val="000000"/>
              </a:solidFill>
              <a:latin typeface="Courier New"/>
              <a:sym typeface="Wingdings" pitchFamily="2" charset="2"/>
            </a:endParaRPr>
          </a:p>
          <a:p>
            <a:pPr lvl="2"/>
            <a:r>
              <a:rPr lang="fr-FR" sz="500" dirty="0">
                <a:solidFill>
                  <a:srgbClr val="00B0F0"/>
                </a:solidFill>
                <a:latin typeface="Courier New"/>
              </a:rPr>
              <a:t>&lt;</a:t>
            </a:r>
            <a:r>
              <a:rPr lang="fr-FR" sz="500" dirty="0" err="1">
                <a:solidFill>
                  <a:srgbClr val="00B0F0"/>
                </a:solidFill>
                <a:latin typeface="Courier New"/>
              </a:rPr>
              <a:t>coachNumber</a:t>
            </a:r>
            <a:r>
              <a:rPr lang="fr-FR" sz="500" dirty="0">
                <a:solidFill>
                  <a:srgbClr val="00B0F0"/>
                </a:solidFill>
                <a:latin typeface="Courier New"/>
              </a:rPr>
              <a:t>&gt;012&lt;/</a:t>
            </a:r>
            <a:r>
              <a:rPr lang="fr-FR" sz="500" dirty="0" err="1">
                <a:solidFill>
                  <a:srgbClr val="00B0F0"/>
                </a:solidFill>
                <a:latin typeface="Courier New"/>
              </a:rPr>
              <a:t>coachNumber</a:t>
            </a:r>
            <a:r>
              <a:rPr lang="fr-FR" sz="500" dirty="0">
                <a:solidFill>
                  <a:srgbClr val="00B0F0"/>
                </a:solidFill>
                <a:latin typeface="Courier New"/>
              </a:rPr>
              <a:t>&gt;</a:t>
            </a:r>
          </a:p>
          <a:p>
            <a:pPr lvl="2"/>
            <a:r>
              <a:rPr lang="fr-FR" sz="500" dirty="0">
                <a:solidFill>
                  <a:schemeClr val="accent6"/>
                </a:solidFill>
                <a:latin typeface="Courier New"/>
              </a:rPr>
              <a:t>&lt;</a:t>
            </a:r>
            <a:r>
              <a:rPr lang="fr-FR" sz="500" dirty="0" err="1">
                <a:solidFill>
                  <a:schemeClr val="accent6"/>
                </a:solidFill>
                <a:latin typeface="Courier New"/>
              </a:rPr>
              <a:t>placeNumber</a:t>
            </a:r>
            <a:r>
              <a:rPr lang="fr-FR" sz="500" dirty="0">
                <a:solidFill>
                  <a:schemeClr val="accent6"/>
                </a:solidFill>
                <a:latin typeface="Courier New"/>
              </a:rPr>
              <a:t>&gt;045&lt;/</a:t>
            </a:r>
            <a:r>
              <a:rPr lang="fr-FR" sz="500" dirty="0" err="1">
                <a:solidFill>
                  <a:schemeClr val="accent6"/>
                </a:solidFill>
                <a:latin typeface="Courier New"/>
              </a:rPr>
              <a:t>placeNumber</a:t>
            </a:r>
            <a:r>
              <a:rPr lang="fr-FR" sz="500" dirty="0">
                <a:solidFill>
                  <a:schemeClr val="accent6"/>
                </a:solidFill>
                <a:latin typeface="Courier New"/>
              </a:rPr>
              <a:t>&gt;</a:t>
            </a:r>
          </a:p>
          <a:p>
            <a:pPr lvl="1"/>
            <a:r>
              <a:rPr lang="fr-FR" sz="500" dirty="0">
                <a:solidFill>
                  <a:schemeClr val="accent6"/>
                </a:solidFill>
                <a:latin typeface="Courier New"/>
              </a:rPr>
              <a:t>   &lt;/accommodation&gt;</a:t>
            </a:r>
          </a:p>
          <a:p>
            <a:pPr lvl="1"/>
            <a:r>
              <a:rPr lang="fr-FR" sz="500" dirty="0">
                <a:solidFill>
                  <a:srgbClr val="000000"/>
                </a:solidFill>
                <a:latin typeface="Courier New"/>
              </a:rPr>
              <a:t>&lt;/accommodations&gt;</a:t>
            </a:r>
          </a:p>
          <a:p>
            <a:pPr lvl="1"/>
            <a:r>
              <a:rPr lang="fr-FR" sz="500" dirty="0">
                <a:solidFill>
                  <a:srgbClr val="000000"/>
                </a:solidFill>
                <a:latin typeface="Courier New"/>
              </a:rPr>
              <a:t>&lt;</a:t>
            </a:r>
            <a:r>
              <a:rPr lang="fr-FR" sz="500" dirty="0" err="1">
                <a:solidFill>
                  <a:srgbClr val="000000"/>
                </a:solidFill>
                <a:latin typeface="Courier New"/>
              </a:rPr>
              <a:t>applicableSegments</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segmentId</a:t>
            </a:r>
            <a:r>
              <a:rPr lang="fr-FR" sz="500"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segmentId</a:t>
            </a:r>
            <a:r>
              <a:rPr lang="fr-FR" sz="500" dirty="0">
                <a:solidFill>
                  <a:srgbClr val="000000"/>
                </a:solidFill>
                <a:latin typeface="Courier New"/>
              </a:rPr>
              <a:t>&gt;1&lt;/</a:t>
            </a:r>
            <a:r>
              <a:rPr lang="fr-FR" sz="500" dirty="0" err="1">
                <a:solidFill>
                  <a:srgbClr val="000000"/>
                </a:solidFill>
                <a:latin typeface="Courier New"/>
              </a:rPr>
              <a:t>segmentId</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segmentId</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applicableSegments</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passengers</a:t>
            </a:r>
            <a:r>
              <a:rPr lang="fr-FR" sz="500" dirty="0">
                <a:solidFill>
                  <a:srgbClr val="000000"/>
                </a:solidFill>
                <a:latin typeface="Courier New"/>
              </a:rPr>
              <a:t>&gt;</a:t>
            </a:r>
          </a:p>
          <a:p>
            <a:pPr lvl="1"/>
            <a:r>
              <a:rPr lang="fr-FR" sz="500" dirty="0">
                <a:solidFill>
                  <a:srgbClr val="000000"/>
                </a:solidFill>
                <a:latin typeface="Courier New"/>
              </a:rPr>
              <a:t>   </a:t>
            </a:r>
            <a:r>
              <a:rPr lang="fr-FR" sz="500" b="1" dirty="0">
                <a:solidFill>
                  <a:schemeClr val="accent6"/>
                </a:solidFill>
                <a:latin typeface="Courier New"/>
              </a:rPr>
              <a:t>&lt;</a:t>
            </a:r>
            <a:r>
              <a:rPr lang="fr-FR" sz="500" b="1" dirty="0" err="1">
                <a:solidFill>
                  <a:schemeClr val="accent6"/>
                </a:solidFill>
                <a:latin typeface="Courier New"/>
              </a:rPr>
              <a:t>passenger</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title</a:t>
            </a:r>
            <a:r>
              <a:rPr lang="fr-FR" sz="500" b="1" dirty="0">
                <a:solidFill>
                  <a:schemeClr val="accent6"/>
                </a:solidFill>
                <a:latin typeface="Courier New"/>
              </a:rPr>
              <a:t>&gt;MR&lt;/</a:t>
            </a:r>
            <a:r>
              <a:rPr lang="fr-FR" sz="500" b="1" dirty="0" err="1">
                <a:solidFill>
                  <a:schemeClr val="accent6"/>
                </a:solidFill>
                <a:latin typeface="Courier New"/>
              </a:rPr>
              <a:t>title</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name</a:t>
            </a:r>
            <a:r>
              <a:rPr lang="fr-FR" sz="500" b="1" dirty="0">
                <a:solidFill>
                  <a:schemeClr val="accent6"/>
                </a:solidFill>
                <a:latin typeface="Courier New"/>
              </a:rPr>
              <a:t>&gt;</a:t>
            </a:r>
          </a:p>
          <a:p>
            <a:pPr lvl="2"/>
            <a:r>
              <a:rPr lang="fr-FR" sz="500" b="1" dirty="0">
                <a:solidFill>
                  <a:schemeClr val="accent6"/>
                </a:solidFill>
                <a:latin typeface="Courier New"/>
              </a:rPr>
              <a:t>  &lt;</a:t>
            </a:r>
            <a:r>
              <a:rPr lang="fr-FR" sz="500" b="1" dirty="0" err="1">
                <a:solidFill>
                  <a:schemeClr val="accent6"/>
                </a:solidFill>
                <a:latin typeface="Courier New"/>
              </a:rPr>
              <a:t>firstName</a:t>
            </a:r>
            <a:r>
              <a:rPr lang="fr-FR" sz="500" b="1" dirty="0">
                <a:solidFill>
                  <a:schemeClr val="accent6"/>
                </a:solidFill>
                <a:latin typeface="Courier New"/>
              </a:rPr>
              <a:t>&gt;Paul&lt;/</a:t>
            </a:r>
            <a:r>
              <a:rPr lang="fr-FR" sz="500" b="1" dirty="0" err="1">
                <a:solidFill>
                  <a:schemeClr val="accent6"/>
                </a:solidFill>
                <a:latin typeface="Courier New"/>
              </a:rPr>
              <a:t>firstName</a:t>
            </a:r>
            <a:r>
              <a:rPr lang="fr-FR" sz="500" b="1" dirty="0">
                <a:solidFill>
                  <a:schemeClr val="accent6"/>
                </a:solidFill>
                <a:latin typeface="Courier New"/>
              </a:rPr>
              <a:t>&gt;</a:t>
            </a:r>
          </a:p>
          <a:p>
            <a:pPr lvl="2"/>
            <a:r>
              <a:rPr lang="fr-FR" sz="500" b="1" dirty="0">
                <a:solidFill>
                  <a:schemeClr val="accent6"/>
                </a:solidFill>
                <a:latin typeface="Courier New"/>
              </a:rPr>
              <a:t>  &lt;</a:t>
            </a:r>
            <a:r>
              <a:rPr lang="fr-FR" sz="500" b="1" dirty="0" err="1">
                <a:solidFill>
                  <a:schemeClr val="accent6"/>
                </a:solidFill>
                <a:latin typeface="Courier New"/>
              </a:rPr>
              <a:t>lastName</a:t>
            </a:r>
            <a:r>
              <a:rPr lang="fr-FR" sz="500" b="1" dirty="0">
                <a:solidFill>
                  <a:schemeClr val="accent6"/>
                </a:solidFill>
                <a:latin typeface="Courier New"/>
              </a:rPr>
              <a:t>&gt;</a:t>
            </a:r>
            <a:r>
              <a:rPr lang="fr-FR" sz="500" b="1" dirty="0" err="1">
                <a:solidFill>
                  <a:schemeClr val="accent6"/>
                </a:solidFill>
                <a:latin typeface="Courier New"/>
              </a:rPr>
              <a:t>Lenton</a:t>
            </a:r>
            <a:r>
              <a:rPr lang="fr-FR" sz="500" b="1" dirty="0">
                <a:solidFill>
                  <a:schemeClr val="accent6"/>
                </a:solidFill>
                <a:latin typeface="Courier New"/>
              </a:rPr>
              <a:t>&lt;/</a:t>
            </a:r>
            <a:r>
              <a:rPr lang="fr-FR" sz="500" b="1" dirty="0" err="1">
                <a:solidFill>
                  <a:schemeClr val="accent6"/>
                </a:solidFill>
                <a:latin typeface="Courier New"/>
              </a:rPr>
              <a:t>lastName</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name</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age</a:t>
            </a:r>
            <a:r>
              <a:rPr lang="fr-FR" sz="500" b="1" dirty="0">
                <a:solidFill>
                  <a:schemeClr val="accent6"/>
                </a:solidFill>
                <a:latin typeface="Courier New"/>
              </a:rPr>
              <a:t>&gt;26&lt;/</a:t>
            </a:r>
            <a:r>
              <a:rPr lang="fr-FR" sz="500" b="1" dirty="0" err="1">
                <a:solidFill>
                  <a:schemeClr val="accent6"/>
                </a:solidFill>
                <a:latin typeface="Courier New"/>
              </a:rPr>
              <a:t>age</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gender</a:t>
            </a:r>
            <a:r>
              <a:rPr lang="fr-FR" sz="500" b="1" dirty="0">
                <a:solidFill>
                  <a:schemeClr val="accent6"/>
                </a:solidFill>
                <a:latin typeface="Courier New"/>
              </a:rPr>
              <a:t>&gt;MALE&lt;/</a:t>
            </a:r>
            <a:r>
              <a:rPr lang="fr-FR" sz="500" b="1" dirty="0" err="1">
                <a:solidFill>
                  <a:schemeClr val="accent6"/>
                </a:solidFill>
                <a:latin typeface="Courier New"/>
              </a:rPr>
              <a:t>gender</a:t>
            </a:r>
            <a:r>
              <a:rPr lang="fr-FR" sz="500" b="1" dirty="0">
                <a:solidFill>
                  <a:schemeClr val="accent6"/>
                </a:solidFill>
                <a:latin typeface="Courier New"/>
              </a:rPr>
              <a:t>&gt;</a:t>
            </a:r>
          </a:p>
          <a:p>
            <a:pPr lvl="2"/>
            <a:r>
              <a:rPr lang="fr-FR" sz="500" b="1" dirty="0">
                <a:solidFill>
                  <a:schemeClr val="accent6"/>
                </a:solidFill>
                <a:latin typeface="Courier New"/>
              </a:rPr>
              <a:t>&lt;type&gt;</a:t>
            </a:r>
            <a:r>
              <a:rPr lang="fr-FR" sz="500" b="1" dirty="0" err="1">
                <a:solidFill>
                  <a:schemeClr val="accent6"/>
                </a:solidFill>
                <a:latin typeface="Courier New"/>
              </a:rPr>
              <a:t>Adult</a:t>
            </a:r>
            <a:r>
              <a:rPr lang="fr-FR" sz="500" b="1" dirty="0">
                <a:solidFill>
                  <a:schemeClr val="accent6"/>
                </a:solidFill>
                <a:latin typeface="Courier New"/>
              </a:rPr>
              <a:t>&lt;/type&gt;</a:t>
            </a:r>
          </a:p>
          <a:p>
            <a:pPr lvl="2"/>
            <a:r>
              <a:rPr lang="fr-FR" sz="500" b="1" dirty="0">
                <a:solidFill>
                  <a:schemeClr val="accent6"/>
                </a:solidFill>
                <a:latin typeface="Courier New"/>
              </a:rPr>
              <a:t>&lt;</a:t>
            </a:r>
            <a:r>
              <a:rPr lang="fr-FR" sz="500" b="1" dirty="0" err="1">
                <a:solidFill>
                  <a:schemeClr val="accent6"/>
                </a:solidFill>
                <a:latin typeface="Courier New"/>
              </a:rPr>
              <a:t>countryOfResidence</a:t>
            </a:r>
            <a:r>
              <a:rPr lang="fr-FR" sz="500" b="1" dirty="0">
                <a:solidFill>
                  <a:schemeClr val="accent6"/>
                </a:solidFill>
                <a:latin typeface="Courier New"/>
              </a:rPr>
              <a:t>&gt;USA&lt;/</a:t>
            </a:r>
            <a:r>
              <a:rPr lang="fr-FR" sz="500" b="1" dirty="0" err="1">
                <a:solidFill>
                  <a:schemeClr val="accent6"/>
                </a:solidFill>
                <a:latin typeface="Courier New"/>
              </a:rPr>
              <a:t>countryOfResidence</a:t>
            </a:r>
            <a:r>
              <a:rPr lang="fr-FR" sz="500" b="1" dirty="0">
                <a:solidFill>
                  <a:schemeClr val="accent6"/>
                </a:solidFill>
                <a:latin typeface="Courier New"/>
              </a:rPr>
              <a:t>&gt;</a:t>
            </a:r>
          </a:p>
          <a:p>
            <a:pPr lvl="2"/>
            <a:r>
              <a:rPr lang="fr-FR" sz="500" b="1" dirty="0">
                <a:solidFill>
                  <a:schemeClr val="accent6"/>
                </a:solidFill>
                <a:latin typeface="Courier New"/>
              </a:rPr>
              <a:t>&lt;</a:t>
            </a:r>
            <a:r>
              <a:rPr lang="fr-FR" sz="500" b="1" dirty="0" err="1">
                <a:solidFill>
                  <a:schemeClr val="accent6"/>
                </a:solidFill>
                <a:latin typeface="Courier New"/>
              </a:rPr>
              <a:t>additionalInfo</a:t>
            </a:r>
            <a:r>
              <a:rPr lang="fr-FR" sz="500" b="1" dirty="0">
                <a:solidFill>
                  <a:schemeClr val="accent6"/>
                </a:solidFill>
                <a:latin typeface="Courier New"/>
              </a:rPr>
              <a:t>&gt;</a:t>
            </a:r>
          </a:p>
          <a:p>
            <a:pPr lvl="2"/>
            <a:r>
              <a:rPr lang="fr-FR" sz="500" b="1" dirty="0">
                <a:solidFill>
                  <a:schemeClr val="accent6"/>
                </a:solidFill>
                <a:latin typeface="Courier New"/>
              </a:rPr>
              <a:t>   &lt;email&gt;alpha@beta.com&lt;/email&gt;</a:t>
            </a:r>
          </a:p>
          <a:p>
            <a:pPr lvl="2"/>
            <a:r>
              <a:rPr lang="fr-FR" sz="500" b="1" dirty="0">
                <a:solidFill>
                  <a:schemeClr val="accent6"/>
                </a:solidFill>
                <a:latin typeface="Courier New"/>
              </a:rPr>
              <a:t>&lt;/</a:t>
            </a:r>
            <a:r>
              <a:rPr lang="fr-FR" sz="500" b="1" dirty="0" err="1">
                <a:solidFill>
                  <a:schemeClr val="accent6"/>
                </a:solidFill>
                <a:latin typeface="Courier New"/>
              </a:rPr>
              <a:t>additionalInfo</a:t>
            </a:r>
            <a:r>
              <a:rPr lang="fr-FR" sz="500" b="1" dirty="0">
                <a:solidFill>
                  <a:schemeClr val="accent6"/>
                </a:solidFill>
                <a:latin typeface="Courier New"/>
              </a:rPr>
              <a:t>&gt;</a:t>
            </a:r>
          </a:p>
          <a:p>
            <a:pPr lvl="1"/>
            <a:r>
              <a:rPr lang="fr-FR" sz="500" b="1" dirty="0">
                <a:solidFill>
                  <a:schemeClr val="accent6"/>
                </a:solidFill>
                <a:latin typeface="Courier New"/>
              </a:rPr>
              <a:t>   &lt;/</a:t>
            </a:r>
            <a:r>
              <a:rPr lang="fr-FR" sz="500" b="1" dirty="0" err="1">
                <a:solidFill>
                  <a:schemeClr val="accent6"/>
                </a:solidFill>
                <a:latin typeface="Courier New"/>
              </a:rPr>
              <a:t>passenger</a:t>
            </a:r>
            <a:r>
              <a:rPr lang="fr-FR" sz="500" b="1" dirty="0">
                <a:solidFill>
                  <a:schemeClr val="accent6"/>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passengers</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reservationIncluded</a:t>
            </a:r>
            <a:r>
              <a:rPr lang="fr-FR" sz="500" dirty="0">
                <a:solidFill>
                  <a:srgbClr val="000000"/>
                </a:solidFill>
                <a:latin typeface="Courier New"/>
              </a:rPr>
              <a:t>&gt;</a:t>
            </a:r>
            <a:r>
              <a:rPr lang="fr-FR" sz="500" dirty="0" err="1">
                <a:solidFill>
                  <a:srgbClr val="000000"/>
                </a:solidFill>
                <a:latin typeface="Courier New"/>
              </a:rPr>
              <a:t>true</a:t>
            </a:r>
            <a:r>
              <a:rPr lang="fr-FR" sz="500" dirty="0">
                <a:solidFill>
                  <a:srgbClr val="000000"/>
                </a:solidFill>
                <a:latin typeface="Courier New"/>
              </a:rPr>
              <a:t>&lt;/</a:t>
            </a:r>
            <a:r>
              <a:rPr lang="fr-FR" sz="500" dirty="0" err="1">
                <a:solidFill>
                  <a:srgbClr val="000000"/>
                </a:solidFill>
                <a:latin typeface="Courier New"/>
              </a:rPr>
              <a:t>reservationIncluded</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reservationConfirmationStatus</a:t>
            </a:r>
            <a:r>
              <a:rPr lang="fr-FR" sz="500" dirty="0">
                <a:solidFill>
                  <a:srgbClr val="000000"/>
                </a:solidFill>
                <a:latin typeface="Courier New"/>
              </a:rPr>
              <a:t>&gt;CONFIRMED&lt;/</a:t>
            </a:r>
            <a:r>
              <a:rPr lang="fr-FR" sz="500" dirty="0" err="1">
                <a:solidFill>
                  <a:srgbClr val="000000"/>
                </a:solidFill>
                <a:latin typeface="Courier New"/>
              </a:rPr>
              <a:t>reservationConfirmationStatus</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bookedFare</a:t>
            </a:r>
            <a:r>
              <a:rPr lang="fr-FR" sz="500" dirty="0">
                <a:solidFill>
                  <a:srgbClr val="000000"/>
                </a:solidFill>
                <a:latin typeface="Courier New"/>
              </a:rPr>
              <a:t>&gt;</a:t>
            </a:r>
          </a:p>
          <a:p>
            <a:r>
              <a:rPr lang="fr-FR" sz="500" dirty="0">
                <a:solidFill>
                  <a:srgbClr val="000000"/>
                </a:solidFill>
                <a:latin typeface="Courier New"/>
              </a:rPr>
              <a:t>    </a:t>
            </a:r>
            <a:r>
              <a:rPr lang="fr-FR" sz="500" b="1" dirty="0">
                <a:solidFill>
                  <a:srgbClr val="000000"/>
                </a:solidFill>
                <a:latin typeface="Courier New"/>
              </a:rPr>
              <a:t>&lt;/</a:t>
            </a:r>
            <a:r>
              <a:rPr lang="fr-FR" sz="500" b="1" dirty="0" err="1">
                <a:solidFill>
                  <a:srgbClr val="000000"/>
                </a:solidFill>
                <a:latin typeface="Courier New"/>
              </a:rPr>
              <a:t>bookedFares</a:t>
            </a:r>
            <a:r>
              <a:rPr lang="fr-FR" sz="500" b="1" dirty="0">
                <a:solidFill>
                  <a:srgbClr val="000000"/>
                </a:solidFill>
                <a:latin typeface="Courier New"/>
              </a:rPr>
              <a:t>&gt;</a:t>
            </a:r>
          </a:p>
          <a:p>
            <a:r>
              <a:rPr lang="fr-FR" sz="500" b="1" dirty="0">
                <a:solidFill>
                  <a:srgbClr val="000000"/>
                </a:solidFill>
                <a:latin typeface="Courier New"/>
              </a:rPr>
              <a:t>    &lt;</a:t>
            </a:r>
            <a:r>
              <a:rPr lang="fr-FR" sz="500" b="1" dirty="0" err="1">
                <a:solidFill>
                  <a:srgbClr val="000000"/>
                </a:solidFill>
                <a:latin typeface="Courier New"/>
              </a:rPr>
              <a:t>bookedSegments</a:t>
            </a:r>
            <a:r>
              <a:rPr lang="fr-FR" sz="500" b="1" dirty="0">
                <a:solidFill>
                  <a:srgbClr val="000000"/>
                </a:solidFill>
                <a:latin typeface="Courier New"/>
              </a:rPr>
              <a:t>&gt;</a:t>
            </a:r>
          </a:p>
          <a:p>
            <a:r>
              <a:rPr lang="fr-FR" sz="500" dirty="0">
                <a:solidFill>
                  <a:srgbClr val="000000"/>
                </a:solidFill>
                <a:latin typeface="Courier New"/>
              </a:rPr>
              <a:t>      &lt;</a:t>
            </a:r>
            <a:r>
              <a:rPr lang="fr-FR" sz="500" dirty="0" err="1">
                <a:solidFill>
                  <a:srgbClr val="000000"/>
                </a:solidFill>
                <a:latin typeface="Courier New"/>
              </a:rPr>
              <a:t>bookedSegment</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segmentId</a:t>
            </a:r>
            <a:r>
              <a:rPr lang="fr-FR" sz="500" dirty="0">
                <a:solidFill>
                  <a:srgbClr val="000000"/>
                </a:solidFill>
                <a:latin typeface="Courier New"/>
              </a:rPr>
              <a:t>&gt;1&lt;/</a:t>
            </a:r>
            <a:r>
              <a:rPr lang="fr-FR" sz="500" dirty="0" err="1">
                <a:solidFill>
                  <a:srgbClr val="000000"/>
                </a:solidFill>
                <a:latin typeface="Courier New"/>
              </a:rPr>
              <a:t>segmentId</a:t>
            </a:r>
            <a:r>
              <a:rPr lang="fr-FR" sz="500" dirty="0">
                <a:solidFill>
                  <a:srgbClr val="000000"/>
                </a:solidFill>
                <a:latin typeface="Courier New"/>
              </a:rPr>
              <a:t>&gt;</a:t>
            </a:r>
          </a:p>
          <a:p>
            <a:pPr lvl="1"/>
            <a:r>
              <a:rPr lang="fr-FR" sz="500" dirty="0">
                <a:solidFill>
                  <a:schemeClr val="accent6"/>
                </a:solidFill>
                <a:latin typeface="Courier New"/>
              </a:rPr>
              <a:t>&lt;</a:t>
            </a:r>
            <a:r>
              <a:rPr lang="fr-FR" sz="500" dirty="0" err="1">
                <a:solidFill>
                  <a:schemeClr val="accent6"/>
                </a:solidFill>
                <a:latin typeface="Courier New"/>
              </a:rPr>
              <a:t>departureDateTime</a:t>
            </a:r>
            <a:r>
              <a:rPr lang="fr-FR" sz="500" dirty="0">
                <a:solidFill>
                  <a:schemeClr val="accent6"/>
                </a:solidFill>
                <a:latin typeface="Courier New"/>
              </a:rPr>
              <a:t>&gt;</a:t>
            </a:r>
          </a:p>
          <a:p>
            <a:pPr lvl="1"/>
            <a:r>
              <a:rPr lang="fr-FR" sz="500" dirty="0">
                <a:solidFill>
                  <a:schemeClr val="accent6"/>
                </a:solidFill>
                <a:latin typeface="Courier New"/>
              </a:rPr>
              <a:t>  &lt;date&gt;2014-01-03&lt;/date&gt;&lt;time&gt;14:43:00&lt;/time&gt;</a:t>
            </a:r>
          </a:p>
          <a:p>
            <a:pPr lvl="1"/>
            <a:r>
              <a:rPr lang="fr-FR" sz="500" dirty="0">
                <a:solidFill>
                  <a:schemeClr val="accent6"/>
                </a:solidFill>
                <a:latin typeface="Courier New"/>
              </a:rPr>
              <a:t>&lt;/</a:t>
            </a:r>
            <a:r>
              <a:rPr lang="fr-FR" sz="500" dirty="0" err="1">
                <a:solidFill>
                  <a:schemeClr val="accent6"/>
                </a:solidFill>
                <a:latin typeface="Courier New"/>
              </a:rPr>
              <a:t>departureDateTime</a:t>
            </a:r>
            <a:r>
              <a:rPr lang="fr-FR" sz="500" dirty="0">
                <a:solidFill>
                  <a:schemeClr val="accent6"/>
                </a:solidFill>
                <a:latin typeface="Courier New"/>
              </a:rPr>
              <a:t>&gt;</a:t>
            </a:r>
          </a:p>
          <a:p>
            <a:pPr lvl="1"/>
            <a:r>
              <a:rPr lang="fr-FR" sz="500" dirty="0">
                <a:solidFill>
                  <a:schemeClr val="accent6"/>
                </a:solidFill>
                <a:latin typeface="Courier New"/>
              </a:rPr>
              <a:t>&lt;</a:t>
            </a:r>
            <a:r>
              <a:rPr lang="fr-FR" sz="500" dirty="0" err="1">
                <a:solidFill>
                  <a:schemeClr val="accent6"/>
                </a:solidFill>
                <a:latin typeface="Courier New"/>
              </a:rPr>
              <a:t>arrivalDateTime</a:t>
            </a:r>
            <a:r>
              <a:rPr lang="fr-FR" sz="500" dirty="0">
                <a:solidFill>
                  <a:schemeClr val="accent6"/>
                </a:solidFill>
                <a:latin typeface="Courier New"/>
              </a:rPr>
              <a:t>&gt;</a:t>
            </a:r>
          </a:p>
          <a:p>
            <a:pPr lvl="1"/>
            <a:r>
              <a:rPr lang="fr-FR" sz="500" dirty="0">
                <a:solidFill>
                  <a:schemeClr val="accent6"/>
                </a:solidFill>
                <a:latin typeface="Courier New"/>
              </a:rPr>
              <a:t>  &lt;date&gt;2014-01-03&lt;/date&gt;&lt;time&gt;16:00:00&lt;/time&gt;</a:t>
            </a:r>
          </a:p>
          <a:p>
            <a:pPr lvl="1"/>
            <a:r>
              <a:rPr lang="fr-FR" sz="500" dirty="0">
                <a:solidFill>
                  <a:schemeClr val="accent6"/>
                </a:solidFill>
                <a:latin typeface="Courier New"/>
              </a:rPr>
              <a:t>&lt;/</a:t>
            </a:r>
            <a:r>
              <a:rPr lang="fr-FR" sz="500" dirty="0" err="1">
                <a:solidFill>
                  <a:schemeClr val="accent6"/>
                </a:solidFill>
                <a:latin typeface="Courier New"/>
              </a:rPr>
              <a:t>arrivalDateTime</a:t>
            </a:r>
            <a:r>
              <a:rPr lang="fr-FR" sz="500" dirty="0">
                <a:solidFill>
                  <a:schemeClr val="accent6"/>
                </a:solidFill>
                <a:latin typeface="Courier New"/>
              </a:rPr>
              <a:t>&gt;</a:t>
            </a:r>
          </a:p>
          <a:p>
            <a:pPr lvl="1"/>
            <a:endParaRPr lang="fr-FR" sz="500" dirty="0">
              <a:solidFill>
                <a:srgbClr val="000000"/>
              </a:solidFill>
              <a:latin typeface="Courier New"/>
            </a:endParaRPr>
          </a:p>
          <a:p>
            <a:endParaRPr lang="fr-FR" sz="500" dirty="0">
              <a:solidFill>
                <a:srgbClr val="000000"/>
              </a:solidFill>
              <a:latin typeface="Courier New"/>
            </a:endParaRPr>
          </a:p>
        </p:txBody>
      </p:sp>
      <p:sp>
        <p:nvSpPr>
          <p:cNvPr id="16" name="Rectangle 15"/>
          <p:cNvSpPr/>
          <p:nvPr/>
        </p:nvSpPr>
        <p:spPr>
          <a:xfrm>
            <a:off x="4330282" y="1218148"/>
            <a:ext cx="4572000" cy="3785652"/>
          </a:xfrm>
          <a:prstGeom prst="rect">
            <a:avLst/>
          </a:prstGeom>
        </p:spPr>
        <p:txBody>
          <a:bodyPr>
            <a:spAutoFit/>
          </a:bodyPr>
          <a:lstStyle/>
          <a:p>
            <a:pPr lvl="3"/>
            <a:r>
              <a:rPr lang="fr-FR" sz="500" dirty="0">
                <a:solidFill>
                  <a:schemeClr val="accent6"/>
                </a:solidFill>
                <a:latin typeface="Courier New"/>
              </a:rPr>
              <a:t>&lt;</a:t>
            </a:r>
            <a:r>
              <a:rPr lang="fr-FR" sz="500" dirty="0" err="1">
                <a:solidFill>
                  <a:schemeClr val="accent6"/>
                </a:solidFill>
                <a:latin typeface="Courier New"/>
              </a:rPr>
              <a:t>originStation</a:t>
            </a:r>
            <a:r>
              <a:rPr lang="fr-FR" sz="500" dirty="0">
                <a:solidFill>
                  <a:schemeClr val="accent6"/>
                </a:solidFill>
                <a:latin typeface="Courier New"/>
              </a:rPr>
              <a:t>&gt;</a:t>
            </a:r>
          </a:p>
          <a:p>
            <a:pPr lvl="3"/>
            <a:r>
              <a:rPr lang="fr-FR" sz="500" dirty="0">
                <a:solidFill>
                  <a:schemeClr val="accent6"/>
                </a:solidFill>
                <a:latin typeface="Courier New"/>
              </a:rPr>
              <a:t>  &lt;description&gt;PARIS NORD&lt;/description&gt;</a:t>
            </a:r>
          </a:p>
          <a:p>
            <a:pPr lvl="3"/>
            <a:r>
              <a:rPr lang="fr-FR" sz="500" dirty="0">
                <a:solidFill>
                  <a:schemeClr val="accent6"/>
                </a:solidFill>
                <a:latin typeface="Courier New"/>
              </a:rPr>
              <a:t>&lt;/</a:t>
            </a:r>
            <a:r>
              <a:rPr lang="fr-FR" sz="500" dirty="0" err="1">
                <a:solidFill>
                  <a:schemeClr val="accent6"/>
                </a:solidFill>
                <a:latin typeface="Courier New"/>
              </a:rPr>
              <a:t>originStation</a:t>
            </a:r>
            <a:r>
              <a:rPr lang="fr-FR" sz="500" dirty="0">
                <a:solidFill>
                  <a:schemeClr val="accent6"/>
                </a:solidFill>
                <a:latin typeface="Courier New"/>
              </a:rPr>
              <a:t>&gt;</a:t>
            </a:r>
          </a:p>
          <a:p>
            <a:pPr lvl="3"/>
            <a:r>
              <a:rPr lang="fr-FR" sz="500" dirty="0">
                <a:solidFill>
                  <a:schemeClr val="accent6"/>
                </a:solidFill>
                <a:latin typeface="Courier New"/>
              </a:rPr>
              <a:t>&lt;</a:t>
            </a:r>
            <a:r>
              <a:rPr lang="fr-FR" sz="500" dirty="0" err="1">
                <a:solidFill>
                  <a:schemeClr val="accent6"/>
                </a:solidFill>
                <a:latin typeface="Courier New"/>
              </a:rPr>
              <a:t>destinationStation</a:t>
            </a:r>
            <a:r>
              <a:rPr lang="fr-FR" sz="500" dirty="0">
                <a:solidFill>
                  <a:schemeClr val="accent6"/>
                </a:solidFill>
                <a:latin typeface="Courier New"/>
              </a:rPr>
              <a:t>&gt;</a:t>
            </a:r>
          </a:p>
          <a:p>
            <a:pPr lvl="3"/>
            <a:r>
              <a:rPr lang="fr-FR" sz="500" dirty="0">
                <a:solidFill>
                  <a:schemeClr val="accent6"/>
                </a:solidFill>
                <a:latin typeface="Courier New"/>
              </a:rPr>
              <a:t>   &lt;description&gt;LONDON ST-PANCRAS&lt;/description&gt;</a:t>
            </a:r>
          </a:p>
          <a:p>
            <a:pPr lvl="3"/>
            <a:r>
              <a:rPr lang="fr-FR" sz="500" dirty="0">
                <a:solidFill>
                  <a:schemeClr val="accent6"/>
                </a:solidFill>
                <a:latin typeface="Courier New"/>
              </a:rPr>
              <a:t>&lt;/</a:t>
            </a:r>
            <a:r>
              <a:rPr lang="fr-FR" sz="500" dirty="0" err="1">
                <a:solidFill>
                  <a:schemeClr val="accent6"/>
                </a:solidFill>
                <a:latin typeface="Courier New"/>
              </a:rPr>
              <a:t>destinationStation</a:t>
            </a:r>
            <a:r>
              <a:rPr lang="fr-FR" sz="500" dirty="0">
                <a:solidFill>
                  <a:schemeClr val="accent6"/>
                </a:solidFill>
                <a:latin typeface="Courier New"/>
              </a:rPr>
              <a:t>&gt;</a:t>
            </a:r>
          </a:p>
          <a:p>
            <a:pPr lvl="3"/>
            <a:r>
              <a:rPr lang="fr-FR" sz="500" dirty="0">
                <a:solidFill>
                  <a:schemeClr val="accent6"/>
                </a:solidFill>
                <a:latin typeface="Courier New"/>
              </a:rPr>
              <a:t>&lt;</a:t>
            </a:r>
            <a:r>
              <a:rPr lang="fr-FR" sz="500" dirty="0" err="1">
                <a:solidFill>
                  <a:schemeClr val="accent6"/>
                </a:solidFill>
                <a:latin typeface="Courier New"/>
              </a:rPr>
              <a:t>originCity</a:t>
            </a:r>
            <a:r>
              <a:rPr lang="fr-FR" sz="500" dirty="0">
                <a:solidFill>
                  <a:schemeClr val="accent6"/>
                </a:solidFill>
                <a:latin typeface="Courier New"/>
              </a:rPr>
              <a:t>&gt;</a:t>
            </a:r>
          </a:p>
          <a:p>
            <a:pPr lvl="3"/>
            <a:r>
              <a:rPr lang="fr-FR" sz="500" dirty="0">
                <a:solidFill>
                  <a:schemeClr val="accent6"/>
                </a:solidFill>
                <a:latin typeface="Courier New"/>
              </a:rPr>
              <a:t>   &lt;description&gt;PARIS&lt;/description&gt;</a:t>
            </a:r>
          </a:p>
          <a:p>
            <a:pPr lvl="3"/>
            <a:r>
              <a:rPr lang="fr-FR" sz="500" dirty="0">
                <a:solidFill>
                  <a:schemeClr val="accent6"/>
                </a:solidFill>
                <a:latin typeface="Courier New"/>
              </a:rPr>
              <a:t>&lt;/</a:t>
            </a:r>
            <a:r>
              <a:rPr lang="fr-FR" sz="500" dirty="0" err="1">
                <a:solidFill>
                  <a:schemeClr val="accent6"/>
                </a:solidFill>
                <a:latin typeface="Courier New"/>
              </a:rPr>
              <a:t>originCity</a:t>
            </a:r>
            <a:r>
              <a:rPr lang="fr-FR" sz="500" dirty="0">
                <a:solidFill>
                  <a:schemeClr val="accent6"/>
                </a:solidFill>
                <a:latin typeface="Courier New"/>
              </a:rPr>
              <a:t>&gt;</a:t>
            </a:r>
          </a:p>
          <a:p>
            <a:pPr lvl="3"/>
            <a:r>
              <a:rPr lang="fr-FR" sz="500" dirty="0">
                <a:solidFill>
                  <a:schemeClr val="accent6"/>
                </a:solidFill>
                <a:latin typeface="Courier New"/>
              </a:rPr>
              <a:t>&lt;</a:t>
            </a:r>
            <a:r>
              <a:rPr lang="fr-FR" sz="500" dirty="0" err="1">
                <a:solidFill>
                  <a:schemeClr val="accent6"/>
                </a:solidFill>
                <a:latin typeface="Courier New"/>
              </a:rPr>
              <a:t>destinationCity</a:t>
            </a:r>
            <a:r>
              <a:rPr lang="fr-FR" sz="500" dirty="0">
                <a:solidFill>
                  <a:schemeClr val="accent6"/>
                </a:solidFill>
                <a:latin typeface="Courier New"/>
              </a:rPr>
              <a:t>&gt;</a:t>
            </a:r>
          </a:p>
          <a:p>
            <a:pPr lvl="3"/>
            <a:r>
              <a:rPr lang="fr-FR" sz="500" dirty="0">
                <a:solidFill>
                  <a:schemeClr val="accent6"/>
                </a:solidFill>
                <a:latin typeface="Courier New"/>
              </a:rPr>
              <a:t>   &lt;description&gt;LONDON&lt;/description&gt;</a:t>
            </a:r>
          </a:p>
          <a:p>
            <a:pPr lvl="3"/>
            <a:r>
              <a:rPr lang="fr-FR" sz="500" dirty="0">
                <a:solidFill>
                  <a:schemeClr val="accent6"/>
                </a:solidFill>
                <a:latin typeface="Courier New"/>
              </a:rPr>
              <a:t>&lt;/</a:t>
            </a:r>
            <a:r>
              <a:rPr lang="fr-FR" sz="500" dirty="0" err="1">
                <a:solidFill>
                  <a:schemeClr val="accent6"/>
                </a:solidFill>
                <a:latin typeface="Courier New"/>
              </a:rPr>
              <a:t>destinationCity</a:t>
            </a:r>
            <a:r>
              <a:rPr lang="fr-FR" sz="500" dirty="0">
                <a:solidFill>
                  <a:schemeClr val="accent6"/>
                </a:solidFill>
                <a:latin typeface="Courier New"/>
              </a:rPr>
              <a:t>&gt;</a:t>
            </a:r>
          </a:p>
          <a:p>
            <a:pPr lvl="3"/>
            <a:r>
              <a:rPr lang="fr-FR" sz="500" dirty="0">
                <a:solidFill>
                  <a:schemeClr val="accent6"/>
                </a:solidFill>
                <a:latin typeface="Courier New"/>
              </a:rPr>
              <a:t>&lt;train&gt;</a:t>
            </a:r>
          </a:p>
          <a:p>
            <a:pPr lvl="3"/>
            <a:r>
              <a:rPr lang="fr-FR" sz="500" dirty="0">
                <a:solidFill>
                  <a:schemeClr val="accent6"/>
                </a:solidFill>
                <a:latin typeface="Courier New"/>
              </a:rPr>
              <a:t>   &lt;</a:t>
            </a:r>
            <a:r>
              <a:rPr lang="fr-FR" sz="500" dirty="0" err="1">
                <a:solidFill>
                  <a:schemeClr val="accent6"/>
                </a:solidFill>
                <a:latin typeface="Courier New"/>
              </a:rPr>
              <a:t>trainName</a:t>
            </a:r>
            <a:r>
              <a:rPr lang="fr-FR" sz="500" dirty="0">
                <a:solidFill>
                  <a:schemeClr val="accent6"/>
                </a:solidFill>
                <a:latin typeface="Courier New"/>
              </a:rPr>
              <a:t>&gt;EUROSTAR&lt;/</a:t>
            </a:r>
            <a:r>
              <a:rPr lang="fr-FR" sz="500" dirty="0" err="1">
                <a:solidFill>
                  <a:schemeClr val="accent6"/>
                </a:solidFill>
                <a:latin typeface="Courier New"/>
              </a:rPr>
              <a:t>trainName</a:t>
            </a:r>
            <a:r>
              <a:rPr lang="fr-FR" sz="500" dirty="0">
                <a:solidFill>
                  <a:schemeClr val="accent6"/>
                </a:solidFill>
                <a:latin typeface="Courier New"/>
              </a:rPr>
              <a:t>&gt;</a:t>
            </a:r>
          </a:p>
          <a:p>
            <a:pPr lvl="3"/>
            <a:r>
              <a:rPr lang="en-US" sz="500" dirty="0">
                <a:solidFill>
                  <a:schemeClr val="accent6"/>
                </a:solidFill>
                <a:latin typeface="Courier New"/>
              </a:rPr>
              <a:t>      &lt;</a:t>
            </a:r>
            <a:r>
              <a:rPr lang="en-US" sz="500" dirty="0" err="1">
                <a:solidFill>
                  <a:schemeClr val="accent6"/>
                </a:solidFill>
                <a:latin typeface="Courier New"/>
              </a:rPr>
              <a:t>equipmentCode</a:t>
            </a:r>
            <a:r>
              <a:rPr lang="en-US" sz="500" dirty="0">
                <a:solidFill>
                  <a:schemeClr val="accent6"/>
                </a:solidFill>
                <a:latin typeface="Courier New"/>
              </a:rPr>
              <a:t>&gt;TGT&lt;/</a:t>
            </a:r>
            <a:r>
              <a:rPr lang="en-US" sz="500" dirty="0" err="1">
                <a:solidFill>
                  <a:schemeClr val="accent6"/>
                </a:solidFill>
                <a:latin typeface="Courier New"/>
              </a:rPr>
              <a:t>equipmentCode</a:t>
            </a:r>
            <a:r>
              <a:rPr lang="en-US" sz="500" dirty="0">
                <a:solidFill>
                  <a:schemeClr val="accent6"/>
                </a:solidFill>
                <a:latin typeface="Courier New"/>
              </a:rPr>
              <a:t>&gt;</a:t>
            </a:r>
            <a:endParaRPr lang="fr-FR" sz="500" dirty="0">
              <a:solidFill>
                <a:schemeClr val="accent6"/>
              </a:solidFill>
              <a:latin typeface="Courier New"/>
            </a:endParaRPr>
          </a:p>
          <a:p>
            <a:pPr lvl="3"/>
            <a:r>
              <a:rPr lang="fr-FR" sz="500" dirty="0">
                <a:solidFill>
                  <a:schemeClr val="accent6"/>
                </a:solidFill>
                <a:latin typeface="Courier New"/>
              </a:rPr>
              <a:t>   &lt;</a:t>
            </a:r>
            <a:r>
              <a:rPr lang="fr-FR" sz="500" dirty="0" err="1">
                <a:solidFill>
                  <a:schemeClr val="accent6"/>
                </a:solidFill>
                <a:latin typeface="Courier New"/>
              </a:rPr>
              <a:t>trainNumber</a:t>
            </a:r>
            <a:r>
              <a:rPr lang="fr-FR" sz="500" dirty="0">
                <a:solidFill>
                  <a:schemeClr val="accent6"/>
                </a:solidFill>
                <a:latin typeface="Courier New"/>
              </a:rPr>
              <a:t>&gt;9037&lt;/</a:t>
            </a:r>
            <a:r>
              <a:rPr lang="fr-FR" sz="500" dirty="0" err="1">
                <a:solidFill>
                  <a:schemeClr val="accent6"/>
                </a:solidFill>
                <a:latin typeface="Courier New"/>
              </a:rPr>
              <a:t>trainNumber</a:t>
            </a:r>
            <a:r>
              <a:rPr lang="fr-FR" sz="500" dirty="0">
                <a:solidFill>
                  <a:schemeClr val="accent6"/>
                </a:solidFill>
                <a:latin typeface="Courier New"/>
              </a:rPr>
              <a:t>&gt;</a:t>
            </a:r>
          </a:p>
          <a:p>
            <a:pPr lvl="3"/>
            <a:r>
              <a:rPr lang="fr-FR" sz="500" dirty="0">
                <a:solidFill>
                  <a:schemeClr val="accent6"/>
                </a:solidFill>
                <a:latin typeface="Courier New"/>
              </a:rPr>
              <a:t>&lt;/train&gt;</a:t>
            </a:r>
          </a:p>
          <a:p>
            <a:pPr lvl="3"/>
            <a:r>
              <a:rPr lang="fr-FR" sz="500" dirty="0">
                <a:solidFill>
                  <a:srgbClr val="000000"/>
                </a:solidFill>
                <a:latin typeface="Courier New"/>
              </a:rPr>
              <a:t>&lt;</a:t>
            </a:r>
            <a:r>
              <a:rPr lang="fr-FR" sz="500" dirty="0" err="1">
                <a:solidFill>
                  <a:srgbClr val="000000"/>
                </a:solidFill>
                <a:latin typeface="Courier New"/>
              </a:rPr>
              <a:t>nPassengers</a:t>
            </a:r>
            <a:r>
              <a:rPr lang="fr-FR" sz="500" dirty="0">
                <a:solidFill>
                  <a:srgbClr val="000000"/>
                </a:solidFill>
                <a:latin typeface="Courier New"/>
              </a:rPr>
              <a:t>&gt;1&lt;/</a:t>
            </a:r>
            <a:r>
              <a:rPr lang="fr-FR" sz="500" dirty="0" err="1">
                <a:solidFill>
                  <a:srgbClr val="000000"/>
                </a:solidFill>
                <a:latin typeface="Courier New"/>
              </a:rPr>
              <a:t>nPassengers</a:t>
            </a:r>
            <a:r>
              <a:rPr lang="fr-FR" sz="500" dirty="0">
                <a:solidFill>
                  <a:srgbClr val="000000"/>
                </a:solidFill>
                <a:latin typeface="Courier New"/>
              </a:rPr>
              <a:t>&gt;</a:t>
            </a:r>
          </a:p>
          <a:p>
            <a:pPr lvl="2"/>
            <a:r>
              <a:rPr lang="fr-FR" sz="500" dirty="0">
                <a:solidFill>
                  <a:srgbClr val="000000"/>
                </a:solidFill>
                <a:latin typeface="Courier New"/>
              </a:rPr>
              <a:t>    &lt;/</a:t>
            </a:r>
            <a:r>
              <a:rPr lang="fr-FR" sz="500" dirty="0" err="1">
                <a:solidFill>
                  <a:srgbClr val="000000"/>
                </a:solidFill>
                <a:latin typeface="Courier New"/>
              </a:rPr>
              <a:t>bookedSegment</a:t>
            </a:r>
            <a:r>
              <a:rPr lang="fr-FR" sz="500" dirty="0">
                <a:solidFill>
                  <a:srgbClr val="000000"/>
                </a:solidFill>
                <a:latin typeface="Courier New"/>
              </a:rPr>
              <a:t>&gt;</a:t>
            </a:r>
          </a:p>
          <a:p>
            <a:pPr lvl="2"/>
            <a:r>
              <a:rPr lang="fr-FR" sz="500" b="1" dirty="0">
                <a:solidFill>
                  <a:srgbClr val="000000"/>
                </a:solidFill>
                <a:latin typeface="Courier New"/>
              </a:rPr>
              <a:t>&lt;/</a:t>
            </a:r>
            <a:r>
              <a:rPr lang="fr-FR" sz="500" b="1" dirty="0" err="1">
                <a:solidFill>
                  <a:srgbClr val="000000"/>
                </a:solidFill>
                <a:latin typeface="Courier New"/>
              </a:rPr>
              <a:t>bookedSegments</a:t>
            </a:r>
            <a:r>
              <a:rPr lang="fr-FR" sz="500" b="1"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railProtectionPlan</a:t>
            </a:r>
            <a:r>
              <a:rPr lang="fr-FR" sz="500" dirty="0">
                <a:solidFill>
                  <a:srgbClr val="000000"/>
                </a:solidFill>
                <a:latin typeface="Courier New"/>
              </a:rPr>
              <a:t>&gt;false&lt;/</a:t>
            </a:r>
            <a:r>
              <a:rPr lang="fr-FR" sz="500" dirty="0" err="1">
                <a:solidFill>
                  <a:srgbClr val="000000"/>
                </a:solidFill>
                <a:latin typeface="Courier New"/>
              </a:rPr>
              <a:t>railProtectionPlan</a:t>
            </a:r>
            <a:r>
              <a:rPr lang="fr-FR" sz="500"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packagePrice</a:t>
            </a:r>
            <a:r>
              <a:rPr lang="fr-FR" sz="500" dirty="0">
                <a:solidFill>
                  <a:srgbClr val="000000"/>
                </a:solidFill>
                <a:latin typeface="Courier New"/>
              </a:rPr>
              <a:t>&gt;&lt;</a:t>
            </a:r>
            <a:r>
              <a:rPr lang="fr-FR" sz="500" dirty="0" err="1">
                <a:solidFill>
                  <a:srgbClr val="000000"/>
                </a:solidFill>
                <a:latin typeface="Courier New"/>
              </a:rPr>
              <a:t>amount</a:t>
            </a:r>
            <a:r>
              <a:rPr lang="fr-FR" sz="500" dirty="0">
                <a:solidFill>
                  <a:srgbClr val="000000"/>
                </a:solidFill>
                <a:latin typeface="Courier New"/>
              </a:rPr>
              <a:t>&gt;148.00&lt;/</a:t>
            </a:r>
            <a:r>
              <a:rPr lang="fr-FR" sz="500" dirty="0" err="1">
                <a:solidFill>
                  <a:srgbClr val="000000"/>
                </a:solidFill>
                <a:latin typeface="Courier New"/>
              </a:rPr>
              <a:t>amount</a:t>
            </a:r>
            <a:r>
              <a:rPr lang="fr-FR" sz="500"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packagePrice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bookedPTPProduct</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ptpProducts</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issuedTickets</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issuedTicket</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ticketNumber</a:t>
            </a:r>
            <a:r>
              <a:rPr lang="fr-FR" sz="500" dirty="0">
                <a:solidFill>
                  <a:srgbClr val="000000"/>
                </a:solidFill>
                <a:latin typeface="Courier New"/>
              </a:rPr>
              <a:t>&gt;94661884&lt;/</a:t>
            </a:r>
            <a:r>
              <a:rPr lang="fr-FR" sz="500" dirty="0" err="1">
                <a:solidFill>
                  <a:srgbClr val="000000"/>
                </a:solidFill>
                <a:latin typeface="Courier New"/>
              </a:rPr>
              <a:t>ticketNumber</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pickedUp</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barCode</a:t>
            </a:r>
            <a:r>
              <a:rPr lang="fr-FR" sz="500" dirty="0">
                <a:solidFill>
                  <a:srgbClr val="000000"/>
                </a:solidFill>
                <a:latin typeface="Courier New"/>
              </a:rPr>
              <a:t>&gt;…&lt;/</a:t>
            </a:r>
            <a:r>
              <a:rPr lang="fr-FR" sz="500" dirty="0" err="1">
                <a:solidFill>
                  <a:srgbClr val="000000"/>
                </a:solidFill>
                <a:latin typeface="Courier New"/>
              </a:rPr>
              <a:t>barCode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productName</a:t>
            </a:r>
            <a:r>
              <a:rPr lang="fr-FR" sz="500" dirty="0">
                <a:solidFill>
                  <a:srgbClr val="000000"/>
                </a:solidFill>
                <a:latin typeface="Courier New"/>
              </a:rPr>
              <a:t>&gt;PARIS NORD LONDON ST-PANCRAS&lt;/</a:t>
            </a:r>
            <a:r>
              <a:rPr lang="fr-FR" sz="500" dirty="0" err="1">
                <a:solidFill>
                  <a:srgbClr val="000000"/>
                </a:solidFill>
                <a:latin typeface="Courier New"/>
              </a:rPr>
              <a:t>productName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leadPassengerName</a:t>
            </a:r>
            <a:r>
              <a:rPr lang="fr-FR" sz="500" dirty="0">
                <a:solidFill>
                  <a:srgbClr val="000000"/>
                </a:solidFill>
                <a:latin typeface="Courier New"/>
              </a:rPr>
              <a:t>&gt;Paul </a:t>
            </a:r>
            <a:r>
              <a:rPr lang="fr-FR" sz="500" dirty="0" err="1">
                <a:solidFill>
                  <a:srgbClr val="000000"/>
                </a:solidFill>
                <a:latin typeface="Courier New"/>
              </a:rPr>
              <a:t>Lenton</a:t>
            </a:r>
            <a:r>
              <a:rPr lang="fr-FR" sz="500" dirty="0">
                <a:solidFill>
                  <a:srgbClr val="000000"/>
                </a:solidFill>
                <a:latin typeface="Courier New"/>
              </a:rPr>
              <a:t>&lt;/</a:t>
            </a:r>
            <a:r>
              <a:rPr lang="fr-FR" sz="500" dirty="0" err="1">
                <a:solidFill>
                  <a:srgbClr val="000000"/>
                </a:solidFill>
                <a:latin typeface="Courier New"/>
              </a:rPr>
              <a:t>leadPassengerName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price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currencyCode</a:t>
            </a:r>
            <a:r>
              <a:rPr lang="fr-FR" sz="500" dirty="0">
                <a:solidFill>
                  <a:srgbClr val="000000"/>
                </a:solidFill>
                <a:latin typeface="Courier New"/>
              </a:rPr>
              <a:t>&gt;AUD&lt;/</a:t>
            </a:r>
            <a:r>
              <a:rPr lang="fr-FR" sz="500" dirty="0" err="1">
                <a:solidFill>
                  <a:srgbClr val="000000"/>
                </a:solidFill>
                <a:latin typeface="Courier New"/>
              </a:rPr>
              <a:t>currencyCode</a:t>
            </a:r>
            <a:r>
              <a:rPr lang="fr-FR" sz="500" dirty="0">
                <a:solidFill>
                  <a:srgbClr val="000000"/>
                </a:solidFill>
                <a:latin typeface="Courier New"/>
              </a:rPr>
              <a:t>&gt;&lt;</a:t>
            </a:r>
            <a:r>
              <a:rPr lang="fr-FR" sz="500" dirty="0" err="1">
                <a:solidFill>
                  <a:srgbClr val="000000"/>
                </a:solidFill>
                <a:latin typeface="Courier New"/>
              </a:rPr>
              <a:t>amount</a:t>
            </a:r>
            <a:r>
              <a:rPr lang="fr-FR" sz="500" dirty="0">
                <a:solidFill>
                  <a:srgbClr val="000000"/>
                </a:solidFill>
                <a:latin typeface="Courier New"/>
              </a:rPr>
              <a:t>&gt;148.00&lt;/</a:t>
            </a:r>
            <a:r>
              <a:rPr lang="fr-FR" sz="500" dirty="0" err="1">
                <a:solidFill>
                  <a:srgbClr val="000000"/>
                </a:solidFill>
                <a:latin typeface="Courier New"/>
              </a:rPr>
              <a:t>amount</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price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issuedTicket</a:t>
            </a:r>
            <a:r>
              <a:rPr lang="fr-FR" sz="500" dirty="0">
                <a:solidFill>
                  <a:srgbClr val="000000"/>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issuedTickets</a:t>
            </a:r>
            <a:r>
              <a:rPr lang="fr-FR" sz="500" dirty="0">
                <a:solidFill>
                  <a:srgbClr val="000000"/>
                </a:solidFill>
                <a:latin typeface="Courier New"/>
              </a:rPr>
              <a:t>&gt;</a:t>
            </a:r>
          </a:p>
          <a:p>
            <a:pPr lvl="1"/>
            <a:r>
              <a:rPr lang="fr-FR" sz="500" dirty="0">
                <a:solidFill>
                  <a:schemeClr val="accent6"/>
                </a:solidFill>
                <a:latin typeface="Courier New"/>
              </a:rPr>
              <a:t>&lt;</a:t>
            </a:r>
            <a:r>
              <a:rPr lang="fr-FR" sz="500" dirty="0" err="1">
                <a:solidFill>
                  <a:schemeClr val="accent6"/>
                </a:solidFill>
                <a:latin typeface="Courier New"/>
              </a:rPr>
              <a:t>totalPaymentAmount</a:t>
            </a:r>
            <a:r>
              <a:rPr lang="fr-FR" sz="500" dirty="0">
                <a:solidFill>
                  <a:schemeClr val="accent6"/>
                </a:solidFill>
                <a:latin typeface="Courier New"/>
              </a:rPr>
              <a:t>&gt;&lt;</a:t>
            </a:r>
            <a:r>
              <a:rPr lang="fr-FR" sz="500" dirty="0" err="1">
                <a:solidFill>
                  <a:schemeClr val="accent6"/>
                </a:solidFill>
                <a:latin typeface="Courier New"/>
              </a:rPr>
              <a:t>amount</a:t>
            </a:r>
            <a:r>
              <a:rPr lang="fr-FR" sz="500" dirty="0">
                <a:solidFill>
                  <a:schemeClr val="accent6"/>
                </a:solidFill>
                <a:latin typeface="Courier New"/>
              </a:rPr>
              <a:t>&gt;148.00&lt;/</a:t>
            </a:r>
            <a:r>
              <a:rPr lang="fr-FR" sz="500" dirty="0" err="1">
                <a:solidFill>
                  <a:schemeClr val="accent6"/>
                </a:solidFill>
                <a:latin typeface="Courier New"/>
              </a:rPr>
              <a:t>amount</a:t>
            </a:r>
            <a:r>
              <a:rPr lang="fr-FR" sz="500" dirty="0">
                <a:solidFill>
                  <a:schemeClr val="accent6"/>
                </a:solidFill>
                <a:latin typeface="Courier New"/>
              </a:rPr>
              <a:t>&gt;&lt;/</a:t>
            </a:r>
            <a:r>
              <a:rPr lang="fr-FR" sz="500" dirty="0" err="1">
                <a:solidFill>
                  <a:schemeClr val="accent6"/>
                </a:solidFill>
                <a:latin typeface="Courier New"/>
              </a:rPr>
              <a:t>totalPaymentAmount</a:t>
            </a:r>
            <a:r>
              <a:rPr lang="fr-FR" sz="500" dirty="0">
                <a:solidFill>
                  <a:schemeClr val="accent6"/>
                </a:solidFill>
                <a:latin typeface="Courier New"/>
              </a:rPr>
              <a:t>&gt;</a:t>
            </a:r>
          </a:p>
          <a:p>
            <a:pPr lvl="1"/>
            <a:r>
              <a:rPr lang="fr-FR" sz="500" dirty="0">
                <a:solidFill>
                  <a:srgbClr val="000000"/>
                </a:solidFill>
                <a:latin typeface="Courier New"/>
              </a:rPr>
              <a:t>&lt;</a:t>
            </a:r>
            <a:r>
              <a:rPr lang="fr-FR" sz="500" dirty="0" err="1">
                <a:solidFill>
                  <a:srgbClr val="000000"/>
                </a:solidFill>
                <a:latin typeface="Courier New"/>
              </a:rPr>
              <a:t>totalRemainingToBePaid</a:t>
            </a:r>
            <a:r>
              <a:rPr lang="fr-FR" sz="500" dirty="0">
                <a:solidFill>
                  <a:srgbClr val="000000"/>
                </a:solidFill>
                <a:latin typeface="Courier New"/>
              </a:rPr>
              <a:t>&gt; […]</a:t>
            </a:r>
          </a:p>
          <a:p>
            <a:pPr lvl="1"/>
            <a:r>
              <a:rPr lang="fr-FR" sz="500" dirty="0">
                <a:solidFill>
                  <a:srgbClr val="000000"/>
                </a:solidFill>
                <a:latin typeface="Courier New"/>
              </a:rPr>
              <a:t>&lt;</a:t>
            </a:r>
            <a:r>
              <a:rPr lang="fr-FR" sz="500" dirty="0" err="1">
                <a:solidFill>
                  <a:srgbClr val="000000"/>
                </a:solidFill>
                <a:latin typeface="Courier New"/>
              </a:rPr>
              <a:t>attributes</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Attribute</a:t>
            </a:r>
            <a:r>
              <a:rPr lang="fr-FR" sz="500" dirty="0">
                <a:solidFill>
                  <a:srgbClr val="000000"/>
                </a:solidFill>
                <a:latin typeface="Courier New"/>
              </a:rPr>
              <a:t>&gt;</a:t>
            </a:r>
          </a:p>
          <a:p>
            <a:pPr lvl="2"/>
            <a:r>
              <a:rPr lang="fr-FR" sz="500" dirty="0">
                <a:solidFill>
                  <a:srgbClr val="000000"/>
                </a:solidFill>
                <a:latin typeface="Courier New"/>
              </a:rPr>
              <a:t>&lt;</a:t>
            </a:r>
            <a:r>
              <a:rPr lang="fr-FR" sz="500" dirty="0" err="1">
                <a:solidFill>
                  <a:srgbClr val="000000"/>
                </a:solidFill>
                <a:latin typeface="Courier New"/>
              </a:rPr>
              <a:t>name</a:t>
            </a:r>
            <a:r>
              <a:rPr lang="fr-FR" sz="500" dirty="0">
                <a:solidFill>
                  <a:srgbClr val="000000"/>
                </a:solidFill>
                <a:latin typeface="Courier New"/>
              </a:rPr>
              <a:t>&gt;PNR_PAX_MAP&lt;/</a:t>
            </a:r>
            <a:r>
              <a:rPr lang="fr-FR" sz="500" dirty="0" err="1">
                <a:solidFill>
                  <a:srgbClr val="000000"/>
                </a:solidFill>
                <a:latin typeface="Courier New"/>
              </a:rPr>
              <a:t>name</a:t>
            </a:r>
            <a:r>
              <a:rPr lang="fr-FR" sz="500" dirty="0">
                <a:solidFill>
                  <a:srgbClr val="000000"/>
                </a:solidFill>
                <a:latin typeface="Courier New"/>
              </a:rPr>
              <a:t>&gt;&lt;value&gt;</a:t>
            </a:r>
            <a:r>
              <a:rPr lang="fr-FR" sz="500" b="1" dirty="0">
                <a:solidFill>
                  <a:schemeClr val="accent6"/>
                </a:solidFill>
                <a:latin typeface="Courier New"/>
              </a:rPr>
              <a:t>SNFYMG=</a:t>
            </a:r>
            <a:r>
              <a:rPr lang="fr-FR" sz="500" b="1" dirty="0" err="1">
                <a:solidFill>
                  <a:schemeClr val="accent6"/>
                </a:solidFill>
                <a:latin typeface="Courier New"/>
              </a:rPr>
              <a:t>Paul_Lenton</a:t>
            </a:r>
            <a:r>
              <a:rPr lang="fr-FR" sz="500" dirty="0">
                <a:solidFill>
                  <a:srgbClr val="000000"/>
                </a:solidFill>
                <a:latin typeface="Courier New"/>
              </a:rPr>
              <a:t>&lt;/value&gt;</a:t>
            </a:r>
          </a:p>
          <a:p>
            <a:pPr lvl="1"/>
            <a:r>
              <a:rPr lang="fr-FR" sz="500" dirty="0">
                <a:solidFill>
                  <a:srgbClr val="000000"/>
                </a:solidFill>
                <a:latin typeface="Courier New"/>
              </a:rPr>
              <a:t>   &lt;/</a:t>
            </a:r>
            <a:r>
              <a:rPr lang="fr-FR" sz="500" dirty="0" err="1">
                <a:solidFill>
                  <a:srgbClr val="000000"/>
                </a:solidFill>
                <a:latin typeface="Courier New"/>
              </a:rPr>
              <a:t>Attribute</a:t>
            </a:r>
            <a:r>
              <a:rPr lang="fr-FR" sz="500" dirty="0">
                <a:solidFill>
                  <a:srgbClr val="000000"/>
                </a:solidFill>
                <a:latin typeface="Courier New"/>
              </a:rPr>
              <a:t>&gt;</a:t>
            </a:r>
          </a:p>
          <a:p>
            <a:pPr lvl="1"/>
            <a:r>
              <a:rPr lang="fr-FR" sz="500" dirty="0">
                <a:solidFill>
                  <a:srgbClr val="000000"/>
                </a:solidFill>
                <a:latin typeface="Courier New"/>
              </a:rPr>
              <a:t> &lt;/</a:t>
            </a:r>
            <a:r>
              <a:rPr lang="fr-FR" sz="500" dirty="0" err="1">
                <a:solidFill>
                  <a:srgbClr val="000000"/>
                </a:solidFill>
                <a:latin typeface="Courier New"/>
              </a:rPr>
              <a:t>attributes</a:t>
            </a:r>
            <a:r>
              <a:rPr lang="fr-FR" sz="500" dirty="0">
                <a:solidFill>
                  <a:srgbClr val="000000"/>
                </a:solidFill>
                <a:latin typeface="Courier New"/>
              </a:rPr>
              <a:t>&gt;</a:t>
            </a:r>
          </a:p>
          <a:p>
            <a:r>
              <a:rPr lang="fr-FR" sz="500" dirty="0">
                <a:solidFill>
                  <a:srgbClr val="000000"/>
                </a:solidFill>
                <a:latin typeface="Courier New"/>
              </a:rPr>
              <a:t>      &lt;/</a:t>
            </a:r>
            <a:r>
              <a:rPr lang="fr-FR" sz="500" dirty="0" err="1">
                <a:solidFill>
                  <a:srgbClr val="000000"/>
                </a:solidFill>
                <a:latin typeface="Courier New"/>
              </a:rPr>
              <a:t>bookingDetails</a:t>
            </a:r>
            <a:r>
              <a:rPr lang="fr-FR" sz="500" dirty="0">
                <a:solidFill>
                  <a:srgbClr val="000000"/>
                </a:solidFill>
                <a:latin typeface="Courier New"/>
              </a:rPr>
              <a:t>&gt;</a:t>
            </a:r>
          </a:p>
          <a:p>
            <a:r>
              <a:rPr lang="fr-FR" sz="500" dirty="0">
                <a:solidFill>
                  <a:srgbClr val="000000"/>
                </a:solidFill>
                <a:latin typeface="Courier New"/>
              </a:rPr>
              <a:t>    &lt;/</a:t>
            </a:r>
            <a:r>
              <a:rPr lang="fr-FR" sz="500" dirty="0" err="1">
                <a:solidFill>
                  <a:srgbClr val="000000"/>
                </a:solidFill>
                <a:latin typeface="Courier New"/>
              </a:rPr>
              <a:t>bookingDetailsSearchContentList</a:t>
            </a:r>
            <a:r>
              <a:rPr lang="fr-FR" sz="500" dirty="0">
                <a:solidFill>
                  <a:srgbClr val="000000"/>
                </a:solidFill>
                <a:latin typeface="Courier New"/>
              </a:rPr>
              <a:t>&gt;</a:t>
            </a:r>
          </a:p>
          <a:p>
            <a:r>
              <a:rPr lang="fr-FR" sz="500" dirty="0">
                <a:solidFill>
                  <a:srgbClr val="000000"/>
                </a:solidFill>
                <a:latin typeface="Courier New"/>
              </a:rPr>
              <a:t>  &lt;/content&gt;</a:t>
            </a:r>
          </a:p>
          <a:p>
            <a:r>
              <a:rPr lang="fr-FR" sz="500" dirty="0">
                <a:solidFill>
                  <a:srgbClr val="000000"/>
                </a:solidFill>
                <a:latin typeface="Courier New"/>
              </a:rPr>
              <a:t>&lt;/</a:t>
            </a:r>
            <a:r>
              <a:rPr lang="fr-FR" sz="500" dirty="0" err="1">
                <a:solidFill>
                  <a:srgbClr val="000000"/>
                </a:solidFill>
                <a:latin typeface="Courier New"/>
              </a:rPr>
              <a:t>response</a:t>
            </a:r>
            <a:r>
              <a:rPr lang="fr-FR" sz="500" dirty="0">
                <a:solidFill>
                  <a:srgbClr val="000000"/>
                </a:solidFill>
                <a:latin typeface="Courier New"/>
              </a:rPr>
              <a:t>&gt;</a:t>
            </a:r>
          </a:p>
        </p:txBody>
      </p:sp>
      <p:sp>
        <p:nvSpPr>
          <p:cNvPr id="20" name="ZoneTexte 19"/>
          <p:cNvSpPr txBox="1"/>
          <p:nvPr/>
        </p:nvSpPr>
        <p:spPr>
          <a:xfrm>
            <a:off x="3611061" y="1834336"/>
            <a:ext cx="1611725" cy="400110"/>
          </a:xfrm>
          <a:prstGeom prst="rect">
            <a:avLst/>
          </a:prstGeom>
          <a:ln w="12700"/>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000" dirty="0">
                <a:solidFill>
                  <a:schemeClr val="accent6"/>
                </a:solidFill>
              </a:rPr>
              <a:t>Information to put in the confirmation email</a:t>
            </a:r>
          </a:p>
        </p:txBody>
      </p:sp>
    </p:spTree>
    <p:extLst>
      <p:ext uri="{BB962C8B-B14F-4D97-AF65-F5344CB8AC3E}">
        <p14:creationId xmlns:p14="http://schemas.microsoft.com/office/powerpoint/2010/main" val="2861284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36</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p:txBody>
      </p:sp>
    </p:spTree>
    <p:extLst>
      <p:ext uri="{BB962C8B-B14F-4D97-AF65-F5344CB8AC3E}">
        <p14:creationId xmlns:p14="http://schemas.microsoft.com/office/powerpoint/2010/main" val="110338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457200" lvl="1" indent="-457200">
              <a:buSzPct val="100000"/>
              <a:buFont typeface="+mj-lt"/>
              <a:buAutoNum type="arabicParenR"/>
            </a:pPr>
            <a:r>
              <a:rPr lang="en-US" dirty="0">
                <a:hlinkClick r:id="rId2" action="ppaction://hlinksldjump"/>
              </a:rPr>
              <a:t>PTP Paris-London, PAH</a:t>
            </a:r>
            <a:endParaRPr lang="en-US" dirty="0"/>
          </a:p>
          <a:p>
            <a:pPr marL="457200" lvl="1" indent="-457200">
              <a:buSzPct val="100000"/>
              <a:buFont typeface="+mj-lt"/>
              <a:buAutoNum type="arabicParenR"/>
            </a:pPr>
            <a:r>
              <a:rPr lang="en-US" dirty="0">
                <a:hlinkClick r:id="rId3" action="ppaction://hlinksldjump"/>
              </a:rPr>
              <a:t>PTP Paris-London, TOD</a:t>
            </a:r>
            <a:endParaRPr lang="en-US" dirty="0"/>
          </a:p>
          <a:p>
            <a:pPr marL="457200" lvl="1" indent="-457200">
              <a:buSzPct val="100000"/>
              <a:buFont typeface="+mj-lt"/>
              <a:buAutoNum type="arabicParenR"/>
            </a:pPr>
            <a:r>
              <a:rPr lang="en-US" dirty="0">
                <a:hlinkClick r:id="rId4" action="ppaction://hlinksldjump"/>
              </a:rPr>
              <a:t>PTP Paris-London, round-trip, one adult</a:t>
            </a:r>
            <a:endParaRPr lang="en-US" dirty="0"/>
          </a:p>
          <a:p>
            <a:pPr marL="457200" lvl="1" indent="-457200">
              <a:buSzPct val="100000"/>
              <a:buFont typeface="+mj-lt"/>
              <a:buAutoNum type="arabicParenR"/>
            </a:pPr>
            <a:r>
              <a:rPr lang="en-US" dirty="0">
                <a:hlinkClick r:id="rId5" action="ppaction://hlinksldjump"/>
              </a:rPr>
              <a:t>PTP Paris-London, one-way, two adults</a:t>
            </a:r>
            <a:endParaRPr lang="en-US" dirty="0"/>
          </a:p>
          <a:p>
            <a:pPr marL="457200" lvl="1" indent="-457200">
              <a:buSzPct val="100000"/>
              <a:buFont typeface="+mj-lt"/>
              <a:buAutoNum type="arabicParenR"/>
            </a:pPr>
            <a:r>
              <a:rPr lang="en-US" dirty="0">
                <a:hlinkClick r:id="rId6" action="ppaction://hlinksldjump"/>
              </a:rPr>
              <a:t>PTP Lyon-London, one-way, one adult</a:t>
            </a:r>
            <a:endParaRPr lang="en-US" dirty="0"/>
          </a:p>
          <a:p>
            <a:pPr marL="457200" lvl="1" indent="-457200">
              <a:buSzPct val="100000"/>
              <a:buFont typeface="+mj-lt"/>
              <a:buAutoNum type="arabicParenR"/>
            </a:pPr>
            <a:r>
              <a:rPr lang="en-US" dirty="0">
                <a:hlinkClick r:id="rId7" action="ppaction://hlinksldjump"/>
              </a:rPr>
              <a:t>PTP Add multiple products</a:t>
            </a:r>
            <a:endParaRPr lang="fr-FR"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Agenda</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37</a:t>
            </a:fld>
            <a:endParaRPr lang="en-US" dirty="0"/>
          </a:p>
        </p:txBody>
      </p:sp>
    </p:spTree>
    <p:extLst>
      <p:ext uri="{BB962C8B-B14F-4D97-AF65-F5344CB8AC3E}">
        <p14:creationId xmlns:p14="http://schemas.microsoft.com/office/powerpoint/2010/main" val="1914552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numCol="2"/>
          <a:lstStyle/>
          <a:p>
            <a:pPr lvl="1"/>
            <a:r>
              <a:rPr lang="en-US" sz="1500" dirty="0">
                <a:solidFill>
                  <a:schemeClr val="accent6"/>
                </a:solidFill>
              </a:rPr>
              <a:t>Cases:</a:t>
            </a:r>
          </a:p>
          <a:p>
            <a:pPr lvl="3"/>
            <a:r>
              <a:rPr lang="en-US" dirty="0"/>
              <a:t>Paris-London, PAH</a:t>
            </a:r>
          </a:p>
          <a:p>
            <a:pPr lvl="3"/>
            <a:r>
              <a:rPr lang="en-US" dirty="0"/>
              <a:t>Paris-London, TOD</a:t>
            </a:r>
          </a:p>
          <a:p>
            <a:pPr lvl="3"/>
            <a:r>
              <a:rPr lang="en-US" dirty="0"/>
              <a:t>Paris-London, round-trip</a:t>
            </a:r>
          </a:p>
          <a:p>
            <a:pPr lvl="3"/>
            <a:r>
              <a:rPr lang="en-US" dirty="0"/>
              <a:t>Paris-London, 2 adults</a:t>
            </a:r>
          </a:p>
          <a:p>
            <a:pPr lvl="3"/>
            <a:r>
              <a:rPr lang="en-US" dirty="0"/>
              <a:t>Lyon-London (2 segments)</a:t>
            </a:r>
          </a:p>
          <a:p>
            <a:pPr lvl="3"/>
            <a:r>
              <a:rPr lang="en-US" dirty="0"/>
              <a:t>PTP Add Multiple products</a:t>
            </a:r>
            <a:br>
              <a:rPr lang="en-US" dirty="0"/>
            </a:br>
            <a:br>
              <a:rPr lang="en-US" dirty="0"/>
            </a:br>
            <a:br>
              <a:rPr lang="en-US" dirty="0"/>
            </a:br>
            <a:br>
              <a:rPr lang="en-US" dirty="0"/>
            </a:br>
            <a:br>
              <a:rPr lang="en-US" dirty="0"/>
            </a:br>
            <a:br>
              <a:rPr lang="en-US" dirty="0"/>
            </a:br>
            <a:br>
              <a:rPr lang="en-US" dirty="0"/>
            </a:br>
            <a:br>
              <a:rPr lang="en-US" dirty="0"/>
            </a:br>
            <a:endParaRPr lang="en-US" dirty="0"/>
          </a:p>
          <a:p>
            <a:pPr lvl="1"/>
            <a:r>
              <a:rPr lang="en-US" sz="1500" dirty="0">
                <a:solidFill>
                  <a:schemeClr val="accent6"/>
                </a:solidFill>
              </a:rPr>
              <a:t>Highlight of differences with basic requests and responses in</a:t>
            </a:r>
          </a:p>
          <a:p>
            <a:pPr lvl="3"/>
            <a:r>
              <a:rPr lang="en-US" dirty="0"/>
              <a:t>BPCP request</a:t>
            </a:r>
          </a:p>
          <a:p>
            <a:pPr lvl="3"/>
            <a:r>
              <a:rPr lang="en-US" dirty="0"/>
              <a:t>BPCP response</a:t>
            </a:r>
          </a:p>
          <a:p>
            <a:pPr lvl="3"/>
            <a:r>
              <a:rPr lang="en-US" dirty="0" err="1"/>
              <a:t>BookingCreation</a:t>
            </a:r>
            <a:r>
              <a:rPr lang="en-US" dirty="0"/>
              <a:t> request</a:t>
            </a:r>
          </a:p>
          <a:p>
            <a:pPr lvl="3"/>
            <a:r>
              <a:rPr lang="en-US" dirty="0" err="1"/>
              <a:t>BookingCreation</a:t>
            </a:r>
            <a:r>
              <a:rPr lang="en-US" dirty="0"/>
              <a:t> response</a:t>
            </a:r>
          </a:p>
          <a:p>
            <a:pPr lvl="3"/>
            <a:r>
              <a:rPr lang="en-US" dirty="0" err="1"/>
              <a:t>BookingModification</a:t>
            </a:r>
            <a:r>
              <a:rPr lang="en-US" dirty="0"/>
              <a:t> request</a:t>
            </a:r>
          </a:p>
          <a:p>
            <a:pPr lvl="3"/>
            <a:r>
              <a:rPr lang="en-US" dirty="0" err="1"/>
              <a:t>BookingModification</a:t>
            </a:r>
            <a:r>
              <a:rPr lang="en-US" dirty="0"/>
              <a:t> response</a:t>
            </a:r>
          </a:p>
          <a:p>
            <a:pPr lvl="3"/>
            <a:r>
              <a:rPr lang="en-US" dirty="0" err="1"/>
              <a:t>ConfirmAllowancePayment</a:t>
            </a:r>
            <a:r>
              <a:rPr lang="en-US" dirty="0"/>
              <a:t> request</a:t>
            </a:r>
          </a:p>
          <a:p>
            <a:pPr lvl="3"/>
            <a:r>
              <a:rPr lang="en-US" dirty="0" err="1"/>
              <a:t>ConfirmAllowancePayment</a:t>
            </a:r>
            <a:r>
              <a:rPr lang="en-US" dirty="0"/>
              <a:t> response</a:t>
            </a:r>
          </a:p>
        </p:txBody>
      </p:sp>
      <p:sp>
        <p:nvSpPr>
          <p:cNvPr id="3" name="Espace réservé du texte 2"/>
          <p:cNvSpPr>
            <a:spLocks noGrp="1"/>
          </p:cNvSpPr>
          <p:nvPr>
            <p:ph type="body" sz="quarter" idx="14"/>
          </p:nvPr>
        </p:nvSpPr>
        <p:spPr/>
        <p:txBody>
          <a:bodyPr/>
          <a:lstStyle/>
          <a:p>
            <a:r>
              <a:rPr lang="en-US" dirty="0"/>
              <a:t>3. PTP Advanced Examples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38</a:t>
            </a:fld>
            <a:endParaRPr lang="en-US" dirty="0"/>
          </a:p>
        </p:txBody>
      </p:sp>
    </p:spTree>
    <p:extLst>
      <p:ext uri="{BB962C8B-B14F-4D97-AF65-F5344CB8AC3E}">
        <p14:creationId xmlns:p14="http://schemas.microsoft.com/office/powerpoint/2010/main" val="3828854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39</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1) PTP Paris-London, PAH</a:t>
            </a:r>
          </a:p>
        </p:txBody>
      </p:sp>
    </p:spTree>
    <p:extLst>
      <p:ext uri="{BB962C8B-B14F-4D97-AF65-F5344CB8AC3E}">
        <p14:creationId xmlns:p14="http://schemas.microsoft.com/office/powerpoint/2010/main" val="401864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p:txBody>
          <a:bodyPr/>
          <a:lstStyle/>
          <a:p>
            <a:pPr marL="457200" lvl="1" indent="-457200">
              <a:buSzPct val="100000"/>
              <a:buFont typeface="+mj-lt"/>
              <a:buAutoNum type="arabicPeriod"/>
            </a:pPr>
            <a:r>
              <a:rPr lang="en-US" dirty="0">
                <a:hlinkClick r:id="rId2" action="ppaction://hlinksldjump"/>
              </a:rPr>
              <a:t>Booking flow</a:t>
            </a:r>
            <a:endParaRPr lang="en-US" dirty="0"/>
          </a:p>
          <a:p>
            <a:pPr marL="457200" lvl="1" indent="-457200">
              <a:buSzPct val="100000"/>
              <a:buFont typeface="+mj-lt"/>
              <a:buAutoNum type="arabicPeriod"/>
            </a:pPr>
            <a:r>
              <a:rPr lang="en-US" dirty="0">
                <a:hlinkClick r:id="rId3" action="ppaction://hlinksldjump"/>
              </a:rPr>
              <a:t>PTP simple example</a:t>
            </a:r>
            <a:endParaRPr lang="en-US" dirty="0"/>
          </a:p>
          <a:p>
            <a:pPr marL="457200" lvl="1" indent="-457200">
              <a:buSzPct val="100000"/>
              <a:buFont typeface="+mj-lt"/>
              <a:buAutoNum type="arabicPeriod"/>
            </a:pPr>
            <a:r>
              <a:rPr lang="en-US" dirty="0">
                <a:hlinkClick r:id="rId4" action="ppaction://hlinksldjump"/>
              </a:rPr>
              <a:t>PTP advanced examples</a:t>
            </a:r>
            <a:endParaRPr lang="en-US" dirty="0"/>
          </a:p>
          <a:p>
            <a:pPr marL="457200" lvl="1" indent="-457200">
              <a:buSzPct val="100000"/>
              <a:buFont typeface="+mj-lt"/>
              <a:buAutoNum type="arabicPeriod"/>
            </a:pPr>
            <a:r>
              <a:rPr lang="en-US" dirty="0">
                <a:hlinkClick r:id="rId5" action="ppaction://hlinksldjump"/>
              </a:rPr>
              <a:t>Particular products</a:t>
            </a:r>
            <a:endParaRPr lang="en-US" dirty="0"/>
          </a:p>
          <a:p>
            <a:pPr marL="457200" lvl="1" indent="-457200">
              <a:buSzPct val="100000"/>
              <a:buFont typeface="+mj-lt"/>
              <a:buAutoNum type="arabicPeriod"/>
            </a:pPr>
            <a:r>
              <a:rPr lang="en-US" dirty="0">
                <a:hlinkClick r:id="rId6" action="ppaction://hlinksldjump"/>
              </a:rPr>
              <a:t>Direct connection</a:t>
            </a:r>
            <a:endParaRPr lang="en-US" dirty="0"/>
          </a:p>
        </p:txBody>
      </p:sp>
      <p:sp>
        <p:nvSpPr>
          <p:cNvPr id="5" name="Espace réservé du numéro de diapositive 4"/>
          <p:cNvSpPr>
            <a:spLocks noGrp="1"/>
          </p:cNvSpPr>
          <p:nvPr>
            <p:ph type="sldNum" sz="quarter" idx="16"/>
          </p:nvPr>
        </p:nvSpPr>
        <p:spPr/>
        <p:txBody>
          <a:bodyPr/>
          <a:lstStyle/>
          <a:p>
            <a:fld id="{733122C9-A0B9-462F-8757-0847AD287B6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SzPct val="100000"/>
              <a:buNone/>
            </a:pPr>
            <a:r>
              <a:rPr lang="en-US" sz="1500" dirty="0"/>
              <a:t>2 options: Ask for a PAH ticket either in the </a:t>
            </a:r>
            <a:r>
              <a:rPr lang="en-US" sz="1500" dirty="0" err="1"/>
              <a:t>BookingCreation</a:t>
            </a:r>
            <a:r>
              <a:rPr lang="en-US" sz="1500" dirty="0"/>
              <a:t> or in the </a:t>
            </a:r>
            <a:r>
              <a:rPr lang="en-US" sz="1500" dirty="0" err="1"/>
              <a:t>BookingModification</a:t>
            </a:r>
            <a:r>
              <a:rPr lang="en-US" sz="1500" dirty="0"/>
              <a:t> WS.</a:t>
            </a:r>
          </a:p>
          <a:p>
            <a:pPr marL="0" lvl="1" indent="0">
              <a:buSzPct val="100000"/>
              <a:buNone/>
            </a:pPr>
            <a:endParaRPr lang="en-US" sz="1500" dirty="0"/>
          </a:p>
          <a:p>
            <a:pPr marL="0" lvl="1" indent="0">
              <a:buSzPct val="100000"/>
              <a:buNone/>
            </a:pPr>
            <a:r>
              <a:rPr lang="en-US" sz="1500" dirty="0">
                <a:solidFill>
                  <a:schemeClr val="accent6"/>
                </a:solidFill>
              </a:rPr>
              <a:t>1.1) Option 1: In the Booking Creation</a:t>
            </a:r>
          </a:p>
          <a:p>
            <a:pPr lvl="3"/>
            <a:r>
              <a:rPr lang="en-US" dirty="0"/>
              <a:t>When selecting the product, the user will also have to select the printing option he wants </a:t>
            </a:r>
          </a:p>
          <a:p>
            <a:pPr marL="0" lvl="1" indent="0">
              <a:buSzPct val="100000"/>
              <a:buNone/>
            </a:pPr>
            <a:r>
              <a:rPr lang="en-US" sz="1500" dirty="0">
                <a:solidFill>
                  <a:schemeClr val="accent6"/>
                </a:solidFill>
              </a:rPr>
              <a:t>1.1.1) BPCP request</a:t>
            </a:r>
          </a:p>
          <a:p>
            <a:pPr marL="252612" lvl="2" indent="0">
              <a:buSzPct val="100000"/>
              <a:buNone/>
            </a:pPr>
            <a:r>
              <a:rPr lang="en-US" sz="1000" dirty="0"/>
              <a:t>Basic Request</a:t>
            </a:r>
          </a:p>
          <a:p>
            <a:pPr lvl="3"/>
            <a:r>
              <a:rPr lang="en-US" dirty="0"/>
              <a:t>No particular value</a:t>
            </a:r>
          </a:p>
          <a:p>
            <a:pPr marL="0" lvl="1" indent="0">
              <a:buSzPct val="100000"/>
              <a:buNone/>
            </a:pPr>
            <a:r>
              <a:rPr lang="en-US" sz="1500" dirty="0">
                <a:solidFill>
                  <a:schemeClr val="accent6"/>
                </a:solidFill>
              </a:rPr>
              <a:t>1.1.2) BPCP response </a:t>
            </a:r>
          </a:p>
          <a:p>
            <a:pPr marL="252612" lvl="2" indent="0">
              <a:buSzPct val="100000"/>
              <a:buNone/>
            </a:pPr>
            <a:r>
              <a:rPr lang="en-US" sz="1000" dirty="0"/>
              <a:t>Basic Request</a:t>
            </a:r>
          </a:p>
          <a:p>
            <a:pPr lvl="3"/>
            <a:r>
              <a:rPr lang="en-US" dirty="0"/>
              <a:t>No particular value</a:t>
            </a:r>
          </a:p>
          <a:p>
            <a:pPr marL="0" lvl="1" indent="0">
              <a:buSzPct val="100000"/>
              <a:buNone/>
            </a:pPr>
            <a:endParaRPr lang="fr-FR"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40</a:t>
            </a:fld>
            <a:endParaRPr lang="en-US" dirty="0"/>
          </a:p>
        </p:txBody>
      </p:sp>
    </p:spTree>
    <p:extLst>
      <p:ext uri="{BB962C8B-B14F-4D97-AF65-F5344CB8AC3E}">
        <p14:creationId xmlns:p14="http://schemas.microsoft.com/office/powerpoint/2010/main" val="1042150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SzPct val="100000"/>
              <a:buNone/>
            </a:pPr>
            <a:r>
              <a:rPr lang="en-US" sz="1500" dirty="0">
                <a:solidFill>
                  <a:schemeClr val="accent6"/>
                </a:solidFill>
              </a:rPr>
              <a:t>1.1.3)  </a:t>
            </a:r>
            <a:r>
              <a:rPr lang="en-US" sz="1500" dirty="0" err="1">
                <a:solidFill>
                  <a:schemeClr val="accent6"/>
                </a:solidFill>
              </a:rPr>
              <a:t>BookingCreation</a:t>
            </a:r>
            <a:r>
              <a:rPr lang="en-US" sz="1500" dirty="0">
                <a:solidFill>
                  <a:schemeClr val="accent6"/>
                </a:solidFill>
              </a:rPr>
              <a:t> request </a:t>
            </a:r>
          </a:p>
          <a:p>
            <a:pPr marL="0" lvl="1" indent="0">
              <a:buSzPct val="100000"/>
              <a:buNone/>
            </a:pPr>
            <a:r>
              <a:rPr lang="en-US" sz="1500" b="1" dirty="0">
                <a:solidFill>
                  <a:schemeClr val="accent6"/>
                </a:solidFill>
              </a:rPr>
              <a:t>Basic Request					To be added</a:t>
            </a:r>
            <a:endParaRPr lang="en-US" b="1" dirty="0"/>
          </a:p>
          <a:p>
            <a:pPr marL="0" lvl="1" indent="0">
              <a:buSzPct val="100000"/>
              <a:buNone/>
            </a:pPr>
            <a:endParaRPr lang="fr-FR"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41</a:t>
            </a:fld>
            <a:endParaRPr lang="en-US" dirty="0"/>
          </a:p>
        </p:txBody>
      </p:sp>
      <p:sp>
        <p:nvSpPr>
          <p:cNvPr id="5" name="Rectangle 4"/>
          <p:cNvSpPr/>
          <p:nvPr/>
        </p:nvSpPr>
        <p:spPr>
          <a:xfrm>
            <a:off x="646309" y="2102552"/>
            <a:ext cx="5190259" cy="2893100"/>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BookingCreation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&lt;key&gt;Agent WS Key&lt;/key&gt;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&gt;false</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&gt;2013-12-11&lt;/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&gt;37180739.1.NF.H&lt;/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&gt;Mr&lt;/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&gt;Paul&lt;/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r>
              <a:rPr lang="fr-FR" sz="700" dirty="0" err="1">
                <a:latin typeface="Courier New" panose="02070309020205020404" pitchFamily="49" charset="0"/>
                <a:cs typeface="Courier New" panose="02070309020205020404" pitchFamily="49" charset="0"/>
              </a:rPr>
              <a:t>Lenton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&gt;26&lt;/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&gt;male&lt;/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&lt;type&gt;</a:t>
            </a:r>
            <a:r>
              <a:rPr lang="fr-FR" sz="700" dirty="0" err="1">
                <a:latin typeface="Courier New" panose="02070309020205020404" pitchFamily="49" charset="0"/>
                <a:cs typeface="Courier New" panose="02070309020205020404" pitchFamily="49" charset="0"/>
              </a:rPr>
              <a:t>adult</a:t>
            </a:r>
            <a:r>
              <a:rPr lang="fr-FR" sz="700" dirty="0">
                <a:latin typeface="Courier New" panose="02070309020205020404" pitchFamily="49" charset="0"/>
                <a:cs typeface="Courier New" panose="02070309020205020404" pitchFamily="49" charset="0"/>
              </a:rPr>
              <a:t>&lt;/type&gt;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&gt;USA&lt;/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&lt;email&gt;email@abc.com&lt;/email&gt;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sp>
        <p:nvSpPr>
          <p:cNvPr id="6" name="Rectangle 5"/>
          <p:cNvSpPr/>
          <p:nvPr/>
        </p:nvSpPr>
        <p:spPr>
          <a:xfrm>
            <a:off x="5264220" y="4173024"/>
            <a:ext cx="2584938" cy="307777"/>
          </a:xfrm>
          <a:prstGeom prst="rect">
            <a:avLst/>
          </a:prstGeom>
        </p:spPr>
        <p:txBody>
          <a:bodyPr wrap="square">
            <a:spAutoFit/>
          </a:bodyPr>
          <a:lstStyle/>
          <a:p>
            <a:r>
              <a:rPr lang="en-US" sz="700" dirty="0">
                <a:solidFill>
                  <a:srgbClr val="FF0000"/>
                </a:solidFill>
                <a:latin typeface="Courier New" panose="02070309020205020404" pitchFamily="49" charset="0"/>
                <a:cs typeface="Courier New" panose="02070309020205020404" pitchFamily="49" charset="0"/>
              </a:rPr>
              <a:t>&lt;</a:t>
            </a:r>
            <a:r>
              <a:rPr lang="en-US" sz="700" dirty="0" err="1">
                <a:solidFill>
                  <a:srgbClr val="FF0000"/>
                </a:solidFill>
                <a:latin typeface="Courier New" panose="02070309020205020404" pitchFamily="49" charset="0"/>
                <a:cs typeface="Courier New" panose="02070309020205020404" pitchFamily="49" charset="0"/>
              </a:rPr>
              <a:t>printingOptionSelected</a:t>
            </a:r>
            <a:r>
              <a:rPr lang="en-US" sz="700" dirty="0">
                <a:solidFill>
                  <a:srgbClr val="FF0000"/>
                </a:solidFill>
                <a:latin typeface="Courier New" panose="02070309020205020404" pitchFamily="49" charset="0"/>
                <a:cs typeface="Courier New" panose="02070309020205020404" pitchFamily="49" charset="0"/>
              </a:rPr>
              <a:t>&gt;PAH</a:t>
            </a:r>
          </a:p>
          <a:p>
            <a:r>
              <a:rPr lang="en-US" sz="700" dirty="0">
                <a:solidFill>
                  <a:srgbClr val="FF0000"/>
                </a:solidFill>
                <a:latin typeface="Courier New" panose="02070309020205020404" pitchFamily="49" charset="0"/>
                <a:cs typeface="Courier New" panose="02070309020205020404" pitchFamily="49" charset="0"/>
              </a:rPr>
              <a:t>&lt;/</a:t>
            </a:r>
            <a:r>
              <a:rPr lang="en-US" sz="700" dirty="0" err="1">
                <a:solidFill>
                  <a:srgbClr val="FF0000"/>
                </a:solidFill>
                <a:latin typeface="Courier New" panose="02070309020205020404" pitchFamily="49" charset="0"/>
                <a:cs typeface="Courier New" panose="02070309020205020404" pitchFamily="49" charset="0"/>
              </a:rPr>
              <a:t>printingOptionSelected</a:t>
            </a:r>
            <a:r>
              <a:rPr lang="en-US" sz="700" dirty="0">
                <a:solidFill>
                  <a:srgbClr val="FF0000"/>
                </a:solidFill>
                <a:latin typeface="Courier New" panose="02070309020205020404" pitchFamily="49" charset="0"/>
                <a:cs typeface="Courier New" panose="02070309020205020404" pitchFamily="49" charset="0"/>
              </a:rPr>
              <a:t>&gt;</a:t>
            </a:r>
            <a:endParaRPr lang="fr-FR" sz="700" dirty="0">
              <a:solidFill>
                <a:srgbClr val="FF0000"/>
              </a:solidFill>
              <a:latin typeface="Courier New" panose="02070309020205020404" pitchFamily="49" charset="0"/>
              <a:cs typeface="Courier New" panose="02070309020205020404" pitchFamily="49" charset="0"/>
            </a:endParaRPr>
          </a:p>
        </p:txBody>
      </p:sp>
      <p:cxnSp>
        <p:nvCxnSpPr>
          <p:cNvPr id="7" name="Connecteur droit 6"/>
          <p:cNvCxnSpPr/>
          <p:nvPr/>
        </p:nvCxnSpPr>
        <p:spPr bwMode="auto">
          <a:xfrm flipH="1">
            <a:off x="1940827" y="4342301"/>
            <a:ext cx="3248510" cy="529377"/>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041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1.1.4)  </a:t>
            </a:r>
            <a:r>
              <a:rPr lang="en-US" sz="1500" dirty="0" err="1">
                <a:solidFill>
                  <a:schemeClr val="accent6"/>
                </a:solidFill>
              </a:rPr>
              <a:t>BookingCreation</a:t>
            </a:r>
            <a:r>
              <a:rPr lang="en-US" sz="1500" dirty="0">
                <a:solidFill>
                  <a:schemeClr val="accent6"/>
                </a:solidFill>
              </a:rPr>
              <a:t> response </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42</a:t>
            </a:fld>
            <a:endParaRPr lang="en-US" dirty="0"/>
          </a:p>
        </p:txBody>
      </p:sp>
      <p:sp>
        <p:nvSpPr>
          <p:cNvPr id="8" name="ZoneTexte 7"/>
          <p:cNvSpPr txBox="1"/>
          <p:nvPr/>
        </p:nvSpPr>
        <p:spPr>
          <a:xfrm>
            <a:off x="631339" y="1831965"/>
            <a:ext cx="5189903" cy="2554545"/>
          </a:xfrm>
          <a:prstGeom prst="rect">
            <a:avLst/>
          </a:prstGeom>
          <a:noFill/>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&gt;41602220&lt;/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&gt;PAH&lt;/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&lt;string&gt;E2PAPER&lt;/string&gt;</a:t>
            </a:r>
          </a:p>
          <a:p>
            <a:pPr lvl="2"/>
            <a:r>
              <a:rPr lang="fr-FR" sz="800" dirty="0">
                <a:latin typeface="Courier New" panose="02070309020205020404" pitchFamily="49" charset="0"/>
                <a:cs typeface="Courier New" panose="02070309020205020404" pitchFamily="49" charset="0"/>
              </a:rPr>
              <a:t>&lt;string&gt;TOD&lt;/string&gt;</a:t>
            </a:r>
          </a:p>
          <a:p>
            <a:pPr lvl="2"/>
            <a:r>
              <a:rPr lang="fr-FR" sz="800" dirty="0">
                <a:latin typeface="Courier New" panose="02070309020205020404" pitchFamily="49" charset="0"/>
                <a:cs typeface="Courier New" panose="02070309020205020404" pitchFamily="49" charset="0"/>
              </a:rPr>
              <a:t>&lt;string&gt;PAH&lt;/string&gt;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&gt;PAH&lt;/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&lt;/content&gt;</a:t>
            </a:r>
          </a:p>
        </p:txBody>
      </p:sp>
      <p:sp>
        <p:nvSpPr>
          <p:cNvPr id="9" name="Légende encadrée 1 10"/>
          <p:cNvSpPr/>
          <p:nvPr/>
        </p:nvSpPr>
        <p:spPr bwMode="auto">
          <a:xfrm>
            <a:off x="5148858" y="2053093"/>
            <a:ext cx="2562327" cy="261618"/>
          </a:xfrm>
          <a:prstGeom prst="borderCallout1">
            <a:avLst>
              <a:gd name="adj1" fmla="val 54698"/>
              <a:gd name="adj2" fmla="val -3754"/>
              <a:gd name="adj3" fmla="val 102420"/>
              <a:gd name="adj4" fmla="val -28257"/>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0" name="Légende encadrée 1 11"/>
          <p:cNvSpPr/>
          <p:nvPr/>
        </p:nvSpPr>
        <p:spPr bwMode="auto">
          <a:xfrm>
            <a:off x="5297125" y="3248617"/>
            <a:ext cx="2562327" cy="261618"/>
          </a:xfrm>
          <a:prstGeom prst="borderCallout1">
            <a:avLst>
              <a:gd name="adj1" fmla="val 54698"/>
              <a:gd name="adj2" fmla="val -3754"/>
              <a:gd name="adj3" fmla="val 124265"/>
              <a:gd name="adj4" fmla="val -26398"/>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1" name="ZoneTexte 10"/>
          <p:cNvSpPr txBox="1"/>
          <p:nvPr/>
        </p:nvSpPr>
        <p:spPr>
          <a:xfrm>
            <a:off x="631339" y="4390799"/>
            <a:ext cx="6930780" cy="553998"/>
          </a:xfrm>
          <a:prstGeom prst="rect">
            <a:avLst/>
          </a:prstGeom>
          <a:noFill/>
        </p:spPr>
        <p:txBody>
          <a:bodyPr wrap="square" rtlCol="0">
            <a:spAutoFit/>
          </a:bodyPr>
          <a:lstStyle/>
          <a:p>
            <a:r>
              <a:rPr lang="fr-FR" sz="1500" dirty="0"/>
              <a:t>The </a:t>
            </a:r>
            <a:r>
              <a:rPr lang="fr-FR" sz="1500" dirty="0" err="1"/>
              <a:t>rest</a:t>
            </a:r>
            <a:r>
              <a:rPr lang="fr-FR" sz="1500" dirty="0"/>
              <a:t> of the </a:t>
            </a:r>
            <a:r>
              <a:rPr lang="fr-FR" sz="1500" dirty="0" err="1"/>
              <a:t>booking</a:t>
            </a:r>
            <a:r>
              <a:rPr lang="fr-FR" sz="1500" dirty="0"/>
              <a:t> </a:t>
            </a:r>
            <a:r>
              <a:rPr lang="fr-FR" sz="1500" dirty="0" err="1"/>
              <a:t>process</a:t>
            </a:r>
            <a:r>
              <a:rPr lang="fr-FR" sz="1500" dirty="0"/>
              <a:t> </a:t>
            </a:r>
            <a:r>
              <a:rPr lang="fr-FR" sz="1500" dirty="0" err="1"/>
              <a:t>is</a:t>
            </a:r>
            <a:r>
              <a:rPr lang="fr-FR" sz="1500" dirty="0"/>
              <a:t> the </a:t>
            </a:r>
            <a:r>
              <a:rPr lang="fr-FR" sz="1500" dirty="0" err="1"/>
              <a:t>same</a:t>
            </a:r>
            <a:r>
              <a:rPr lang="fr-FR" sz="1500" dirty="0"/>
              <a:t>, </a:t>
            </a:r>
            <a:r>
              <a:rPr lang="fr-FR" sz="1500" dirty="0" err="1"/>
              <a:t>you</a:t>
            </a:r>
            <a:r>
              <a:rPr lang="fr-FR" sz="1500" dirty="0"/>
              <a:t> </a:t>
            </a:r>
            <a:r>
              <a:rPr lang="fr-FR" sz="1500" dirty="0" err="1"/>
              <a:t>will</a:t>
            </a:r>
            <a:r>
              <a:rPr lang="fr-FR" sz="1500" dirty="0"/>
              <a:t> </a:t>
            </a:r>
            <a:r>
              <a:rPr lang="fr-FR" sz="1500" dirty="0" err="1"/>
              <a:t>retrieve</a:t>
            </a:r>
            <a:r>
              <a:rPr lang="fr-FR" sz="1500" dirty="0"/>
              <a:t> the PAH URL in the </a:t>
            </a:r>
            <a:r>
              <a:rPr lang="fr-FR" sz="1500" dirty="0" err="1"/>
              <a:t>BookingDetailsSearch</a:t>
            </a:r>
            <a:r>
              <a:rPr lang="fr-FR" sz="1500" dirty="0"/>
              <a:t> once the </a:t>
            </a:r>
            <a:r>
              <a:rPr lang="fr-FR" sz="1500" dirty="0" err="1"/>
              <a:t>payment</a:t>
            </a:r>
            <a:r>
              <a:rPr lang="fr-FR" sz="1500" dirty="0"/>
              <a:t> has been </a:t>
            </a:r>
            <a:r>
              <a:rPr lang="fr-FR" sz="1500" dirty="0" err="1"/>
              <a:t>confirmed</a:t>
            </a:r>
            <a:r>
              <a:rPr lang="fr-FR" sz="1500" dirty="0"/>
              <a:t>.</a:t>
            </a:r>
          </a:p>
        </p:txBody>
      </p:sp>
    </p:spTree>
    <p:extLst>
      <p:ext uri="{BB962C8B-B14F-4D97-AF65-F5344CB8AC3E}">
        <p14:creationId xmlns:p14="http://schemas.microsoft.com/office/powerpoint/2010/main" val="2405370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1.1.5)  </a:t>
            </a:r>
            <a:r>
              <a:rPr lang="en-US" sz="1500" dirty="0" err="1">
                <a:solidFill>
                  <a:schemeClr val="accent6"/>
                </a:solidFill>
              </a:rPr>
              <a:t>BookingDetailsSearch</a:t>
            </a:r>
            <a:r>
              <a:rPr lang="en-US" sz="1500" dirty="0">
                <a:solidFill>
                  <a:schemeClr val="accent6"/>
                </a:solidFill>
              </a:rPr>
              <a:t> response </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43</a:t>
            </a:fld>
            <a:endParaRPr lang="en-US" dirty="0"/>
          </a:p>
        </p:txBody>
      </p:sp>
      <p:sp>
        <p:nvSpPr>
          <p:cNvPr id="12" name="ZoneTexte 11"/>
          <p:cNvSpPr txBox="1"/>
          <p:nvPr/>
        </p:nvSpPr>
        <p:spPr>
          <a:xfrm>
            <a:off x="316230" y="1712727"/>
            <a:ext cx="5107641" cy="3662541"/>
          </a:xfrm>
          <a:prstGeom prst="rect">
            <a:avLst/>
          </a:prstGeom>
          <a:noFill/>
          <a:ln>
            <a:noFill/>
          </a:ln>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bookingDeailsSearchContentList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&gt;41602220&lt;/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&gt;PAH</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bookingStatus</a:t>
            </a:r>
            <a:r>
              <a:rPr lang="fr-FR" sz="800" b="1" dirty="0">
                <a:solidFill>
                  <a:srgbClr val="FF0000"/>
                </a:solidFill>
                <a:latin typeface="Courier New" panose="02070309020205020404" pitchFamily="49" charset="0"/>
                <a:cs typeface="Courier New" panose="02070309020205020404" pitchFamily="49" charset="0"/>
              </a:rPr>
              <a:t>&gt;PRINTED_STATUS&lt;/</a:t>
            </a:r>
            <a:r>
              <a:rPr lang="fr-FR" sz="800" b="1" dirty="0" err="1">
                <a:solidFill>
                  <a:srgbClr val="FF0000"/>
                </a:solidFill>
                <a:latin typeface="Courier New" panose="02070309020205020404" pitchFamily="49" charset="0"/>
                <a:cs typeface="Courier New" panose="02070309020205020404" pitchFamily="49" charset="0"/>
              </a:rPr>
              <a:t>bookingStatus</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isReadyForPayment</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isReadyForPayment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bookingPrintingOptionList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&lt;string&gt;E2PAPER&lt;/string&gt;</a:t>
            </a:r>
          </a:p>
          <a:p>
            <a:pPr lvl="1"/>
            <a:r>
              <a:rPr lang="fr-FR" sz="800" dirty="0">
                <a:latin typeface="Courier New" panose="02070309020205020404" pitchFamily="49" charset="0"/>
                <a:cs typeface="Courier New" panose="02070309020205020404" pitchFamily="49" charset="0"/>
              </a:rPr>
              <a:t>  &lt;string&gt;TOD&lt;/string&gt;</a:t>
            </a:r>
          </a:p>
          <a:p>
            <a:pPr lvl="1"/>
            <a:r>
              <a:rPr lang="fr-FR" sz="800" dirty="0">
                <a:latin typeface="Courier New" panose="02070309020205020404" pitchFamily="49" charset="0"/>
                <a:cs typeface="Courier New" panose="02070309020205020404" pitchFamily="49" charset="0"/>
              </a:rPr>
              <a:t>  &lt;string&gt;PAH&lt;/string&gt;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bookingPrintingOptionList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pahBookingTicketURL</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pahBookingTicketURL</a:t>
            </a:r>
            <a:r>
              <a:rPr lang="fr-FR" sz="800" dirty="0">
                <a:latin typeface="Courier New" panose="02070309020205020404" pitchFamily="49" charset="0"/>
                <a:cs typeface="Courier New" panose="02070309020205020404" pitchFamily="49" charset="0"/>
              </a:rPr>
              <a:t>&gt;</a:t>
            </a:r>
          </a:p>
          <a:p>
            <a:pPr lvl="2"/>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bookedProducts</a:t>
            </a:r>
            <a:r>
              <a:rPr lang="en-US" sz="800" dirty="0">
                <a:latin typeface="Courier New" panose="02070309020205020404" pitchFamily="49" charset="0"/>
                <a:cs typeface="Courier New" panose="02070309020205020404" pitchFamily="49" charset="0"/>
              </a:rPr>
              <a:t>&gt;</a:t>
            </a:r>
          </a:p>
          <a:p>
            <a:pPr lvl="2"/>
            <a:r>
              <a:rPr lang="en-US" sz="800" dirty="0">
                <a:latin typeface="Courier New" panose="02070309020205020404" pitchFamily="49" charset="0"/>
                <a:cs typeface="Courier New" panose="02070309020205020404" pitchFamily="49" charset="0"/>
              </a:rPr>
              <a:t>   &lt;string&gt;41602220.ptp.2&lt;/string&gt;</a:t>
            </a:r>
          </a:p>
          <a:p>
            <a:pPr lvl="2"/>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bookedProducts</a:t>
            </a:r>
            <a:r>
              <a:rPr lang="en-US" sz="800" dirty="0">
                <a:latin typeface="Courier New" panose="02070309020205020404" pitchFamily="49" charset="0"/>
                <a:cs typeface="Courier New" panose="02070309020205020404" pitchFamily="49" charset="0"/>
              </a:rPr>
              <a:t>&gt;</a:t>
            </a:r>
          </a:p>
          <a:p>
            <a:pPr lvl="1"/>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pahBookingTicketURL</a:t>
            </a:r>
            <a:r>
              <a:rPr lang="en-US" sz="800" dirty="0">
                <a:latin typeface="Courier New" panose="02070309020205020404" pitchFamily="49" charset="0"/>
                <a:cs typeface="Courier New" panose="02070309020205020404" pitchFamily="49" charset="0"/>
              </a:rPr>
              <a:t>&gt;</a:t>
            </a:r>
          </a:p>
          <a:p>
            <a:pPr lvl="1"/>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pahBookingTicketURL</a:t>
            </a:r>
            <a:r>
              <a:rPr lang="en-US"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&gt;PAH&lt;/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endParaRPr lang="fr-FR" sz="800" dirty="0">
              <a:latin typeface="Courier New" panose="02070309020205020404" pitchFamily="49" charset="0"/>
              <a:cs typeface="Courier New" panose="02070309020205020404" pitchFamily="49" charset="0"/>
            </a:endParaRPr>
          </a:p>
          <a:p>
            <a:endParaRPr lang="fr-FR" sz="800" dirty="0">
              <a:latin typeface="Courier New" panose="02070309020205020404" pitchFamily="49" charset="0"/>
              <a:cs typeface="Courier New" panose="02070309020205020404" pitchFamily="49" charset="0"/>
            </a:endParaRPr>
          </a:p>
        </p:txBody>
      </p:sp>
      <p:sp>
        <p:nvSpPr>
          <p:cNvPr id="13" name="Légende encadrée 1 10"/>
          <p:cNvSpPr/>
          <p:nvPr/>
        </p:nvSpPr>
        <p:spPr bwMode="auto">
          <a:xfrm>
            <a:off x="3250436" y="1979736"/>
            <a:ext cx="2252160" cy="261618"/>
          </a:xfrm>
          <a:prstGeom prst="borderCallout1">
            <a:avLst>
              <a:gd name="adj1" fmla="val 124773"/>
              <a:gd name="adj2" fmla="val 16660"/>
              <a:gd name="adj3" fmla="val 161115"/>
              <a:gd name="adj4" fmla="val -34413"/>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4" name="Légende encadrée 1 11"/>
          <p:cNvSpPr/>
          <p:nvPr/>
        </p:nvSpPr>
        <p:spPr bwMode="auto">
          <a:xfrm>
            <a:off x="2725976" y="4031871"/>
            <a:ext cx="3056964" cy="261618"/>
          </a:xfrm>
          <a:prstGeom prst="borderCallout1">
            <a:avLst>
              <a:gd name="adj1" fmla="val 105413"/>
              <a:gd name="adj2" fmla="val 75178"/>
              <a:gd name="adj3" fmla="val 287687"/>
              <a:gd name="adj4" fmla="val 48233"/>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and URL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5" name="Rectangle 14"/>
          <p:cNvSpPr/>
          <p:nvPr/>
        </p:nvSpPr>
        <p:spPr>
          <a:xfrm>
            <a:off x="5217782" y="1868503"/>
            <a:ext cx="3779706" cy="3170099"/>
          </a:xfrm>
          <a:prstGeom prst="rect">
            <a:avLst/>
          </a:prstGeom>
        </p:spPr>
        <p:txBody>
          <a:bodyPr wrap="square">
            <a:spAutoFit/>
          </a:bodyPr>
          <a:lstStyle/>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isPrintAtHomeOptionAvailable</a:t>
            </a:r>
            <a:r>
              <a:rPr lang="fr-FR" sz="800" dirty="0">
                <a:latin typeface="Courier New" panose="02070309020205020404" pitchFamily="49" charset="0"/>
                <a:cs typeface="Courier New" panose="02070309020205020404" pitchFamily="49" charset="0"/>
              </a:rPr>
              <a:t>&gt;</a:t>
            </a:r>
            <a:r>
              <a:rPr lang="fr-FR" sz="800" dirty="0" err="1">
                <a:latin typeface="Courier New" panose="02070309020205020404" pitchFamily="49" charset="0"/>
                <a:cs typeface="Courier New" panose="02070309020205020404" pitchFamily="49" charset="0"/>
              </a:rPr>
              <a:t>true</a:t>
            </a:r>
            <a:endParaRPr lang="fr-FR" sz="800" dirty="0">
              <a:latin typeface="Courier New" panose="02070309020205020404" pitchFamily="49" charset="0"/>
              <a:cs typeface="Courier New" panose="02070309020205020404" pitchFamily="49" charset="0"/>
            </a:endParaRPr>
          </a:p>
          <a:p>
            <a:pPr lvl="2"/>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isPrintAtHomeOptionAvailable</a:t>
            </a:r>
            <a:r>
              <a:rPr lang="fr-FR" sz="800" dirty="0">
                <a:latin typeface="Courier New" panose="02070309020205020404" pitchFamily="49" charset="0"/>
                <a:cs typeface="Courier New" panose="02070309020205020404" pitchFamily="49" charset="0"/>
              </a:rPr>
              <a:t>&gt;</a:t>
            </a:r>
          </a:p>
          <a:p>
            <a:pPr lvl="2"/>
            <a:r>
              <a:rPr lang="fr-FR" sz="800" b="1" dirty="0">
                <a:solidFill>
                  <a:schemeClr val="accent6"/>
                </a:solidFill>
                <a:latin typeface="Courier New" panose="02070309020205020404" pitchFamily="49" charset="0"/>
                <a:cs typeface="Courier New" panose="02070309020205020404" pitchFamily="49" charset="0"/>
              </a:rPr>
              <a:t> &lt;</a:t>
            </a:r>
            <a:r>
              <a:rPr lang="fr-FR" sz="800" b="1" dirty="0" err="1">
                <a:solidFill>
                  <a:schemeClr val="accent6"/>
                </a:solidFill>
                <a:latin typeface="Courier New" panose="02070309020205020404" pitchFamily="49" charset="0"/>
                <a:cs typeface="Courier New" panose="02070309020205020404" pitchFamily="49" charset="0"/>
              </a:rPr>
              <a:t>pahBookingTicketURL</a:t>
            </a:r>
            <a:r>
              <a:rPr lang="fr-FR" sz="800" b="1" dirty="0">
                <a:solidFill>
                  <a:schemeClr val="accent6"/>
                </a:solidFill>
                <a:latin typeface="Courier New" panose="02070309020205020404" pitchFamily="49" charset="0"/>
                <a:cs typeface="Courier New" panose="02070309020205020404" pitchFamily="49" charset="0"/>
              </a:rPr>
              <a:t>&gt;URL.pdf</a:t>
            </a:r>
          </a:p>
          <a:p>
            <a:pPr lvl="2"/>
            <a:r>
              <a:rPr lang="fr-FR" sz="800" b="1" dirty="0">
                <a:solidFill>
                  <a:schemeClr val="accent6"/>
                </a:solidFill>
                <a:latin typeface="Courier New" panose="02070309020205020404" pitchFamily="49" charset="0"/>
                <a:cs typeface="Courier New" panose="02070309020205020404" pitchFamily="49" charset="0"/>
              </a:rPr>
              <a:t> &lt;/</a:t>
            </a:r>
            <a:r>
              <a:rPr lang="fr-FR" sz="800" b="1" dirty="0" err="1">
                <a:solidFill>
                  <a:schemeClr val="accent6"/>
                </a:solidFill>
                <a:latin typeface="Courier New" panose="02070309020205020404" pitchFamily="49" charset="0"/>
                <a:cs typeface="Courier New" panose="02070309020205020404" pitchFamily="49" charset="0"/>
              </a:rPr>
              <a:t>pahBookingTicketURL</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bookedSegments</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bookedSegments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b="1" dirty="0">
                <a:latin typeface="Courier New" panose="02070309020205020404" pitchFamily="49" charset="0"/>
                <a:cs typeface="Courier New" panose="02070309020205020404" pitchFamily="49" charset="0"/>
              </a:rPr>
              <a:t>  &lt;/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issuedTickets</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issuedTicket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ticketNumber</a:t>
            </a:r>
            <a:r>
              <a:rPr lang="fr-FR" sz="800" dirty="0">
                <a:latin typeface="Courier New" panose="02070309020205020404" pitchFamily="49" charset="0"/>
                <a:cs typeface="Courier New" panose="02070309020205020404" pitchFamily="49" charset="0"/>
              </a:rPr>
              <a:t>&gt;94661933&lt;/</a:t>
            </a:r>
            <a:r>
              <a:rPr lang="fr-FR" sz="800" dirty="0" err="1">
                <a:latin typeface="Courier New" panose="02070309020205020404" pitchFamily="49" charset="0"/>
                <a:cs typeface="Courier New" panose="02070309020205020404" pitchFamily="49" charset="0"/>
              </a:rPr>
              <a:t>ticketNumber</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pickedUp</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barCode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barCode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productName</a:t>
            </a:r>
            <a:r>
              <a:rPr lang="fr-FR" sz="800" dirty="0">
                <a:latin typeface="Courier New" panose="02070309020205020404" pitchFamily="49" charset="0"/>
                <a:cs typeface="Courier New" panose="02070309020205020404" pitchFamily="49" charset="0"/>
              </a:rPr>
              <a:t>&gt;PARIS GARE LYON </a:t>
            </a:r>
            <a:r>
              <a:rPr lang="fr-FR" sz="800" dirty="0" err="1">
                <a:latin typeface="Courier New" panose="02070309020205020404" pitchFamily="49" charset="0"/>
                <a:cs typeface="Courier New" panose="02070309020205020404" pitchFamily="49" charset="0"/>
              </a:rPr>
              <a:t>LYON</a:t>
            </a:r>
            <a:r>
              <a:rPr lang="fr-FR" sz="800" dirty="0">
                <a:latin typeface="Courier New" panose="02070309020205020404" pitchFamily="49" charset="0"/>
                <a:cs typeface="Courier New" panose="02070309020205020404" pitchFamily="49" charset="0"/>
              </a:rPr>
              <a:t> PART</a:t>
            </a:r>
          </a:p>
          <a:p>
            <a:pPr lvl="1"/>
            <a:r>
              <a:rPr lang="fr-FR" sz="800" dirty="0">
                <a:latin typeface="Courier New" panose="02070309020205020404" pitchFamily="49" charset="0"/>
                <a:cs typeface="Courier New" panose="02070309020205020404" pitchFamily="49" charset="0"/>
              </a:rPr>
              <a:t>    DIEU&lt;/</a:t>
            </a:r>
            <a:r>
              <a:rPr lang="fr-FR" sz="800" dirty="0" err="1">
                <a:latin typeface="Courier New" panose="02070309020205020404" pitchFamily="49" charset="0"/>
                <a:cs typeface="Courier New" panose="02070309020205020404" pitchFamily="49" charset="0"/>
              </a:rPr>
              <a:t>productName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leadPassengerName</a:t>
            </a:r>
            <a:r>
              <a:rPr lang="fr-FR" sz="800" dirty="0">
                <a:latin typeface="Courier New" panose="02070309020205020404" pitchFamily="49" charset="0"/>
                <a:cs typeface="Courier New" panose="02070309020205020404" pitchFamily="49" charset="0"/>
              </a:rPr>
              <a:t>&gt;Paul </a:t>
            </a:r>
            <a:r>
              <a:rPr lang="fr-FR" sz="800" dirty="0" err="1">
                <a:latin typeface="Courier New" panose="02070309020205020404" pitchFamily="49" charset="0"/>
                <a:cs typeface="Courier New" panose="02070309020205020404" pitchFamily="49" charset="0"/>
              </a:rPr>
              <a:t>Lenton</a:t>
            </a:r>
            <a:endParaRPr lang="fr-FR" sz="800" dirty="0">
              <a:latin typeface="Courier New" panose="02070309020205020404" pitchFamily="49" charset="0"/>
              <a:cs typeface="Courier New" panose="02070309020205020404" pitchFamily="49" charset="0"/>
            </a:endParaRP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leadPassengerName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price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price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issuedTicket</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issuedTickets</a:t>
            </a:r>
            <a:r>
              <a:rPr lang="fr-FR" sz="800" b="1"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&lt;/content&gt;</a:t>
            </a:r>
            <a:endParaRPr lang="fr-FR" sz="800" dirty="0"/>
          </a:p>
        </p:txBody>
      </p:sp>
      <p:sp>
        <p:nvSpPr>
          <p:cNvPr id="16" name="ZoneTexte 15"/>
          <p:cNvSpPr txBox="1"/>
          <p:nvPr/>
        </p:nvSpPr>
        <p:spPr>
          <a:xfrm>
            <a:off x="6341504" y="1216109"/>
            <a:ext cx="2191110" cy="507831"/>
          </a:xfrm>
          <a:prstGeom prst="rect">
            <a:avLst/>
          </a:prstGeom>
          <a:noFill/>
          <a:ln>
            <a:solidFill>
              <a:srgbClr val="FF0000"/>
            </a:solidFill>
          </a:ln>
        </p:spPr>
        <p:txBody>
          <a:bodyPr wrap="square" rtlCol="0">
            <a:spAutoFit/>
          </a:bodyPr>
          <a:lstStyle/>
          <a:p>
            <a:r>
              <a:rPr lang="fr-FR" sz="900" dirty="0">
                <a:latin typeface="+mj-lt"/>
              </a:rPr>
              <a:t>The PAH URL </a:t>
            </a:r>
            <a:r>
              <a:rPr lang="fr-FR" sz="900" dirty="0" err="1">
                <a:latin typeface="+mj-lt"/>
              </a:rPr>
              <a:t>link</a:t>
            </a:r>
            <a:r>
              <a:rPr lang="fr-FR" sz="900" dirty="0">
                <a:latin typeface="+mj-lt"/>
              </a:rPr>
              <a:t> </a:t>
            </a:r>
            <a:r>
              <a:rPr lang="fr-FR" sz="900" dirty="0" err="1">
                <a:latin typeface="+mj-lt"/>
              </a:rPr>
              <a:t>needs</a:t>
            </a:r>
            <a:r>
              <a:rPr lang="fr-FR" sz="900" dirty="0">
                <a:latin typeface="+mj-lt"/>
              </a:rPr>
              <a:t> to </a:t>
            </a:r>
            <a:r>
              <a:rPr lang="fr-FR" sz="900" dirty="0" err="1">
                <a:latin typeface="+mj-lt"/>
              </a:rPr>
              <a:t>be</a:t>
            </a:r>
            <a:r>
              <a:rPr lang="fr-FR" sz="900" dirty="0">
                <a:latin typeface="+mj-lt"/>
              </a:rPr>
              <a:t> </a:t>
            </a:r>
            <a:r>
              <a:rPr lang="fr-FR" sz="900" dirty="0" err="1">
                <a:latin typeface="+mj-lt"/>
              </a:rPr>
              <a:t>given</a:t>
            </a:r>
            <a:r>
              <a:rPr lang="fr-FR" sz="900" dirty="0">
                <a:latin typeface="+mj-lt"/>
              </a:rPr>
              <a:t> to the </a:t>
            </a:r>
            <a:r>
              <a:rPr lang="fr-FR" sz="900" dirty="0" err="1">
                <a:latin typeface="+mj-lt"/>
              </a:rPr>
              <a:t>customer</a:t>
            </a:r>
            <a:r>
              <a:rPr lang="fr-FR" sz="900" dirty="0">
                <a:latin typeface="+mj-lt"/>
              </a:rPr>
              <a:t> in the confirmation email</a:t>
            </a:r>
          </a:p>
        </p:txBody>
      </p:sp>
      <p:cxnSp>
        <p:nvCxnSpPr>
          <p:cNvPr id="17" name="Connecteur droit 16"/>
          <p:cNvCxnSpPr/>
          <p:nvPr/>
        </p:nvCxnSpPr>
        <p:spPr bwMode="auto">
          <a:xfrm flipH="1">
            <a:off x="4376516" y="2596885"/>
            <a:ext cx="1760744" cy="1371631"/>
          </a:xfrm>
          <a:prstGeom prst="line">
            <a:avLst/>
          </a:prstGeom>
          <a:solidFill>
            <a:schemeClr val="accent1"/>
          </a:solidFill>
          <a:ln w="12700" cap="flat" cmpd="sng" algn="ctr">
            <a:solidFill>
              <a:schemeClr val="accent6"/>
            </a:solidFill>
            <a:prstDash val="solid"/>
            <a:round/>
            <a:headEnd type="none" w="med" len="med"/>
            <a:tailEnd type="none" w="med" len="med"/>
          </a:ln>
          <a:effectLst/>
        </p:spPr>
      </p:cxnSp>
    </p:spTree>
    <p:extLst>
      <p:ext uri="{BB962C8B-B14F-4D97-AF65-F5344CB8AC3E}">
        <p14:creationId xmlns:p14="http://schemas.microsoft.com/office/powerpoint/2010/main" val="3534581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SzPct val="100000"/>
              <a:buNone/>
            </a:pPr>
            <a:r>
              <a:rPr lang="en-US" sz="1500" dirty="0">
                <a:solidFill>
                  <a:schemeClr val="accent6"/>
                </a:solidFill>
              </a:rPr>
              <a:t>1.2.1) Basic requests for BPCP and </a:t>
            </a:r>
            <a:r>
              <a:rPr lang="en-US" sz="1500" dirty="0" err="1">
                <a:solidFill>
                  <a:schemeClr val="accent6"/>
                </a:solidFill>
              </a:rPr>
              <a:t>BookingCreation</a:t>
            </a:r>
            <a:endParaRPr lang="en-US" sz="1500" dirty="0">
              <a:solidFill>
                <a:schemeClr val="accent6"/>
              </a:solidFill>
            </a:endParaRPr>
          </a:p>
          <a:p>
            <a:pPr lvl="3"/>
            <a:r>
              <a:rPr lang="en-US" dirty="0"/>
              <a:t>No particular value</a:t>
            </a:r>
          </a:p>
          <a:p>
            <a:pPr marL="0" lvl="1" indent="0">
              <a:buSzPct val="100000"/>
              <a:buNone/>
            </a:pPr>
            <a:endParaRPr lang="fr-FR"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2 in the Booking Modification</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44</a:t>
            </a:fld>
            <a:endParaRPr lang="en-US" dirty="0"/>
          </a:p>
        </p:txBody>
      </p:sp>
    </p:spTree>
    <p:extLst>
      <p:ext uri="{BB962C8B-B14F-4D97-AF65-F5344CB8AC3E}">
        <p14:creationId xmlns:p14="http://schemas.microsoft.com/office/powerpoint/2010/main" val="2793419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1.2.1)  </a:t>
            </a:r>
            <a:r>
              <a:rPr lang="en-US" sz="1500" dirty="0" err="1">
                <a:solidFill>
                  <a:schemeClr val="accent6"/>
                </a:solidFill>
              </a:rPr>
              <a:t>BookingModification</a:t>
            </a:r>
            <a:r>
              <a:rPr lang="en-US" sz="1500" dirty="0">
                <a:solidFill>
                  <a:schemeClr val="accent6"/>
                </a:solidFill>
              </a:rPr>
              <a:t> request </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2</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45</a:t>
            </a:fld>
            <a:endParaRPr lang="en-US" dirty="0"/>
          </a:p>
        </p:txBody>
      </p:sp>
      <p:sp>
        <p:nvSpPr>
          <p:cNvPr id="11" name="Rectangle 10"/>
          <p:cNvSpPr/>
          <p:nvPr/>
        </p:nvSpPr>
        <p:spPr>
          <a:xfrm>
            <a:off x="1944502" y="1679139"/>
            <a:ext cx="5610875" cy="3331681"/>
          </a:xfrm>
          <a:prstGeom prst="rect">
            <a:avLst/>
          </a:prstGeom>
        </p:spPr>
        <p:txBody>
          <a:bodyPr wrap="square">
            <a:spAutoFit/>
          </a:bodyPr>
          <a:lstStyle/>
          <a:p>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request</a:t>
            </a:r>
            <a:r>
              <a:rPr lang="fr-FR" sz="1050" dirty="0">
                <a:latin typeface="Courier New" panose="02070309020205020404" pitchFamily="49" charset="0"/>
                <a:cs typeface="Courier New" panose="02070309020205020404" pitchFamily="49" charset="0"/>
              </a:rPr>
              <a:t> </a:t>
            </a:r>
            <a:r>
              <a:rPr lang="fr-FR" sz="1050" dirty="0" err="1">
                <a:latin typeface="Courier New" panose="02070309020205020404" pitchFamily="49" charset="0"/>
                <a:cs typeface="Courier New" panose="02070309020205020404" pitchFamily="49" charset="0"/>
              </a:rPr>
              <a:t>serviceName</a:t>
            </a:r>
            <a:r>
              <a:rPr lang="fr-FR" sz="1050" dirty="0">
                <a:latin typeface="Courier New" panose="02070309020205020404" pitchFamily="49" charset="0"/>
                <a:cs typeface="Courier New" panose="02070309020205020404" pitchFamily="49" charset="0"/>
              </a:rPr>
              <a:t>="</a:t>
            </a:r>
            <a:r>
              <a:rPr lang="fr-FR" sz="1050" dirty="0" err="1">
                <a:latin typeface="Courier New" panose="02070309020205020404" pitchFamily="49" charset="0"/>
                <a:cs typeface="Courier New" panose="02070309020205020404" pitchFamily="49" charset="0"/>
              </a:rPr>
              <a:t>BookingModification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&lt;key&gt;WS agent key&lt;/key&gt;</a:t>
            </a:r>
          </a:p>
          <a:p>
            <a:r>
              <a:rPr lang="fr-FR" sz="1050" dirty="0">
                <a:latin typeface="Courier New" panose="02070309020205020404" pitchFamily="49" charset="0"/>
                <a:cs typeface="Courier New" panose="02070309020205020404" pitchFamily="49" charset="0"/>
              </a:rPr>
              <a:t>  &lt;locale&gt;</a:t>
            </a:r>
            <a:r>
              <a:rPr lang="fr-FR" sz="1050" dirty="0" err="1">
                <a:latin typeface="Courier New" panose="02070309020205020404" pitchFamily="49" charset="0"/>
                <a:cs typeface="Courier New" panose="02070309020205020404" pitchFamily="49" charset="0"/>
              </a:rPr>
              <a:t>en_US</a:t>
            </a:r>
            <a:r>
              <a:rPr lang="fr-FR" sz="1050" dirty="0">
                <a:latin typeface="Courier New" panose="02070309020205020404" pitchFamily="49" charset="0"/>
                <a:cs typeface="Courier New" panose="02070309020205020404" pitchFamily="49" charset="0"/>
              </a:rPr>
              <a:t>&lt;/locale&gt;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salesDialogWithTemporaryBooking</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false</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salesDialogWithTemporaryBooking</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bookingId</a:t>
            </a:r>
            <a:r>
              <a:rPr lang="fr-FR" sz="1050" dirty="0">
                <a:latin typeface="Courier New" panose="02070309020205020404" pitchFamily="49" charset="0"/>
                <a:cs typeface="Courier New" panose="02070309020205020404" pitchFamily="49" charset="0"/>
              </a:rPr>
              <a:t>&gt;41602224&lt;/</a:t>
            </a:r>
            <a:r>
              <a:rPr lang="fr-FR" sz="1050" dirty="0" err="1">
                <a:latin typeface="Courier New" panose="02070309020205020404" pitchFamily="49" charset="0"/>
                <a:cs typeface="Courier New" panose="02070309020205020404" pitchFamily="49" charset="0"/>
              </a:rPr>
              <a:t>bookingId</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departureDateToEurope</a:t>
            </a:r>
            <a:r>
              <a:rPr lang="fr-FR" sz="1050" dirty="0">
                <a:latin typeface="Courier New" panose="02070309020205020404" pitchFamily="49" charset="0"/>
                <a:cs typeface="Courier New" panose="02070309020205020404" pitchFamily="49" charset="0"/>
              </a:rPr>
              <a:t>&gt;2013-12-29&lt;/</a:t>
            </a:r>
            <a:r>
              <a:rPr lang="fr-FR" sz="1050" dirty="0" err="1">
                <a:latin typeface="Courier New" panose="02070309020205020404" pitchFamily="49" charset="0"/>
                <a:cs typeface="Courier New" panose="02070309020205020404" pitchFamily="49" charset="0"/>
              </a:rPr>
              <a:t>departureDateToEurope</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&lt;email&gt;me@raileurope.com&lt;/email&gt;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allowPriceChanges</a:t>
            </a:r>
            <a:r>
              <a:rPr lang="fr-FR" sz="1050" dirty="0">
                <a:latin typeface="Courier New" panose="02070309020205020404" pitchFamily="49" charset="0"/>
                <a:cs typeface="Courier New" panose="02070309020205020404" pitchFamily="49" charset="0"/>
              </a:rPr>
              <a:t>&gt;</a:t>
            </a:r>
            <a:r>
              <a:rPr lang="fr-FR" sz="1050" dirty="0" err="1">
                <a:latin typeface="Courier New" panose="02070309020205020404" pitchFamily="49" charset="0"/>
                <a:cs typeface="Courier New" panose="02070309020205020404" pitchFamily="49" charset="0"/>
              </a:rPr>
              <a:t>true</a:t>
            </a:r>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allowPriceChanges</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waiveBookingFee</a:t>
            </a:r>
            <a:r>
              <a:rPr lang="fr-FR" sz="1050" dirty="0">
                <a:latin typeface="Courier New" panose="02070309020205020404" pitchFamily="49" charset="0"/>
                <a:cs typeface="Courier New" panose="02070309020205020404" pitchFamily="49" charset="0"/>
              </a:rPr>
              <a:t>&gt;</a:t>
            </a:r>
            <a:r>
              <a:rPr lang="fr-FR" sz="1050" dirty="0" err="1">
                <a:latin typeface="Courier New" panose="02070309020205020404" pitchFamily="49" charset="0"/>
                <a:cs typeface="Courier New" panose="02070309020205020404" pitchFamily="49" charset="0"/>
              </a:rPr>
              <a:t>true</a:t>
            </a:r>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waiveBookingFee</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isIndividualTicketingOption</a:t>
            </a:r>
            <a:r>
              <a:rPr lang="fr-FR" sz="1050" dirty="0">
                <a:latin typeface="Courier New" panose="02070309020205020404" pitchFamily="49" charset="0"/>
                <a:cs typeface="Courier New" panose="02070309020205020404" pitchFamily="49" charset="0"/>
              </a:rPr>
              <a:t>&gt;false&lt;/</a:t>
            </a:r>
            <a:r>
              <a:rPr lang="fr-FR" sz="1050" dirty="0" err="1">
                <a:latin typeface="Courier New" panose="02070309020205020404" pitchFamily="49" charset="0"/>
                <a:cs typeface="Courier New" panose="02070309020205020404" pitchFamily="49" charset="0"/>
              </a:rPr>
              <a:t>isIndividualTicketingOption</a:t>
            </a:r>
            <a:r>
              <a:rPr lang="fr-FR" sz="1050" dirty="0">
                <a:latin typeface="Courier New" panose="02070309020205020404" pitchFamily="49" charset="0"/>
                <a:cs typeface="Courier New" panose="02070309020205020404" pitchFamily="49" charset="0"/>
              </a:rPr>
              <a:t>&gt;</a:t>
            </a:r>
          </a:p>
          <a:p>
            <a:r>
              <a:rPr lang="fr-FR" sz="1100" b="1" dirty="0">
                <a:solidFill>
                  <a:srgbClr val="FF0000"/>
                </a:solidFill>
                <a:latin typeface="Courier New" panose="02070309020205020404" pitchFamily="49" charset="0"/>
                <a:cs typeface="Courier New" panose="02070309020205020404" pitchFamily="49" charset="0"/>
              </a:rPr>
              <a:t>  &lt;</a:t>
            </a:r>
            <a:r>
              <a:rPr lang="fr-FR" sz="1100" b="1" dirty="0" err="1">
                <a:solidFill>
                  <a:srgbClr val="FF0000"/>
                </a:solidFill>
                <a:latin typeface="Courier New" panose="02070309020205020404" pitchFamily="49" charset="0"/>
                <a:cs typeface="Courier New" panose="02070309020205020404" pitchFamily="49" charset="0"/>
              </a:rPr>
              <a:t>printingOptionSelected</a:t>
            </a:r>
            <a:r>
              <a:rPr lang="fr-FR" sz="1100" b="1" dirty="0">
                <a:solidFill>
                  <a:srgbClr val="FF0000"/>
                </a:solidFill>
                <a:latin typeface="Courier New" panose="02070309020205020404" pitchFamily="49" charset="0"/>
                <a:cs typeface="Courier New" panose="02070309020205020404" pitchFamily="49" charset="0"/>
              </a:rPr>
              <a:t>&gt;PAH&lt;/</a:t>
            </a:r>
            <a:r>
              <a:rPr lang="fr-FR" sz="1100" b="1" dirty="0" err="1">
                <a:solidFill>
                  <a:srgbClr val="FF0000"/>
                </a:solidFill>
                <a:latin typeface="Courier New" panose="02070309020205020404" pitchFamily="49" charset="0"/>
                <a:cs typeface="Courier New" panose="02070309020205020404" pitchFamily="49" charset="0"/>
              </a:rPr>
              <a:t>printingOptionSelected</a:t>
            </a:r>
            <a:r>
              <a:rPr lang="fr-FR" sz="1100" b="1" dirty="0">
                <a:solidFill>
                  <a:srgbClr val="FF0000"/>
                </a:solidFill>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changeTicketingOptionsPerProduct</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bookedProductId</a:t>
            </a:r>
            <a:r>
              <a:rPr lang="fr-FR" sz="1050" dirty="0">
                <a:latin typeface="Courier New" panose="02070309020205020404" pitchFamily="49" charset="0"/>
                <a:cs typeface="Courier New" panose="02070309020205020404" pitchFamily="49" charset="0"/>
              </a:rPr>
              <a:t>&gt;&lt;/</a:t>
            </a:r>
            <a:r>
              <a:rPr lang="fr-FR" sz="1050" dirty="0" err="1">
                <a:latin typeface="Courier New" panose="02070309020205020404" pitchFamily="49" charset="0"/>
                <a:cs typeface="Courier New" panose="02070309020205020404" pitchFamily="49" charset="0"/>
              </a:rPr>
              <a:t>bookedProductId</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ticketingOption</a:t>
            </a:r>
            <a:r>
              <a:rPr lang="fr-FR" sz="1050" dirty="0">
                <a:latin typeface="Courier New" panose="02070309020205020404" pitchFamily="49" charset="0"/>
                <a:cs typeface="Courier New" panose="02070309020205020404" pitchFamily="49" charset="0"/>
              </a:rPr>
              <a:t>&gt;&lt;/</a:t>
            </a:r>
            <a:r>
              <a:rPr lang="fr-FR" sz="1050" dirty="0" err="1">
                <a:latin typeface="Courier New" panose="02070309020205020404" pitchFamily="49" charset="0"/>
                <a:cs typeface="Courier New" panose="02070309020205020404" pitchFamily="49" charset="0"/>
              </a:rPr>
              <a: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changeTicketingOptionsPerProduct</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request</a:t>
            </a:r>
            <a:r>
              <a:rPr lang="fr-FR" sz="105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544942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1.2.2)  </a:t>
            </a:r>
            <a:r>
              <a:rPr lang="en-US" sz="1500" dirty="0" err="1">
                <a:solidFill>
                  <a:schemeClr val="accent6"/>
                </a:solidFill>
              </a:rPr>
              <a:t>BookingModification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1) PTP Paris-London, PAH: Option 2</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46</a:t>
            </a:fld>
            <a:endParaRPr lang="en-US" dirty="0"/>
          </a:p>
        </p:txBody>
      </p:sp>
      <p:sp>
        <p:nvSpPr>
          <p:cNvPr id="6" name="ZoneTexte 5"/>
          <p:cNvSpPr txBox="1"/>
          <p:nvPr/>
        </p:nvSpPr>
        <p:spPr>
          <a:xfrm>
            <a:off x="631339" y="1831965"/>
            <a:ext cx="5189903" cy="2677656"/>
          </a:xfrm>
          <a:prstGeom prst="rect">
            <a:avLst/>
          </a:prstGeom>
          <a:noFill/>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&gt;41602224&lt;/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&gt;PAH&lt;/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&lt;string&gt;E2PAPER&lt;/string&gt;</a:t>
            </a:r>
          </a:p>
          <a:p>
            <a:pPr lvl="2"/>
            <a:r>
              <a:rPr lang="fr-FR" sz="800" dirty="0">
                <a:latin typeface="Courier New" panose="02070309020205020404" pitchFamily="49" charset="0"/>
                <a:cs typeface="Courier New" panose="02070309020205020404" pitchFamily="49" charset="0"/>
              </a:rPr>
              <a:t>&lt;string&gt;TOD&lt;/string&gt;</a:t>
            </a:r>
          </a:p>
          <a:p>
            <a:pPr lvl="2"/>
            <a:r>
              <a:rPr lang="fr-FR" sz="800" dirty="0">
                <a:latin typeface="Courier New" panose="02070309020205020404" pitchFamily="49" charset="0"/>
                <a:cs typeface="Courier New" panose="02070309020205020404" pitchFamily="49" charset="0"/>
              </a:rPr>
              <a:t>&lt;string&gt;PAH&lt;/string&gt;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&gt;PAH&lt;/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&lt;/content&gt;</a:t>
            </a:r>
          </a:p>
          <a:p>
            <a:endParaRPr lang="fr-FR" sz="700" dirty="0">
              <a:latin typeface="Courier New" panose="02070309020205020404" pitchFamily="49" charset="0"/>
              <a:cs typeface="Courier New" panose="02070309020205020404" pitchFamily="49" charset="0"/>
            </a:endParaRPr>
          </a:p>
        </p:txBody>
      </p:sp>
      <p:sp>
        <p:nvSpPr>
          <p:cNvPr id="7" name="Légende encadrée 1 10"/>
          <p:cNvSpPr/>
          <p:nvPr/>
        </p:nvSpPr>
        <p:spPr bwMode="auto">
          <a:xfrm>
            <a:off x="5284549" y="2139434"/>
            <a:ext cx="2562327" cy="261618"/>
          </a:xfrm>
          <a:prstGeom prst="borderCallout1">
            <a:avLst>
              <a:gd name="adj1" fmla="val 54698"/>
              <a:gd name="adj2" fmla="val -3754"/>
              <a:gd name="adj3" fmla="val 102420"/>
              <a:gd name="adj4" fmla="val -28257"/>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8" name="Légende encadrée 1 11"/>
          <p:cNvSpPr/>
          <p:nvPr/>
        </p:nvSpPr>
        <p:spPr bwMode="auto">
          <a:xfrm>
            <a:off x="5286831" y="3268404"/>
            <a:ext cx="2562327" cy="261618"/>
          </a:xfrm>
          <a:prstGeom prst="borderCallout1">
            <a:avLst>
              <a:gd name="adj1" fmla="val 54698"/>
              <a:gd name="adj2" fmla="val -3754"/>
              <a:gd name="adj3" fmla="val 102420"/>
              <a:gd name="adj4" fmla="val -28257"/>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9" name="ZoneTexte 8"/>
          <p:cNvSpPr txBox="1"/>
          <p:nvPr/>
        </p:nvSpPr>
        <p:spPr>
          <a:xfrm>
            <a:off x="621033" y="4313110"/>
            <a:ext cx="7513526" cy="784830"/>
          </a:xfrm>
          <a:prstGeom prst="rect">
            <a:avLst/>
          </a:prstGeom>
          <a:noFill/>
        </p:spPr>
        <p:txBody>
          <a:bodyPr wrap="square" rtlCol="0">
            <a:spAutoFit/>
          </a:bodyPr>
          <a:lstStyle/>
          <a:p>
            <a:r>
              <a:rPr lang="fr-FR" sz="1500" dirty="0"/>
              <a:t>The </a:t>
            </a:r>
            <a:r>
              <a:rPr lang="fr-FR" sz="1500" dirty="0" err="1"/>
              <a:t>rest</a:t>
            </a:r>
            <a:r>
              <a:rPr lang="fr-FR" sz="1500" dirty="0"/>
              <a:t> of the </a:t>
            </a:r>
            <a:r>
              <a:rPr lang="fr-FR" sz="1500" dirty="0" err="1"/>
              <a:t>booking</a:t>
            </a:r>
            <a:r>
              <a:rPr lang="fr-FR" sz="1500" dirty="0"/>
              <a:t> </a:t>
            </a:r>
            <a:r>
              <a:rPr lang="fr-FR" sz="1500" dirty="0" err="1"/>
              <a:t>process</a:t>
            </a:r>
            <a:r>
              <a:rPr lang="fr-FR" sz="1500" dirty="0"/>
              <a:t> </a:t>
            </a:r>
            <a:r>
              <a:rPr lang="fr-FR" sz="1500" dirty="0" err="1"/>
              <a:t>is</a:t>
            </a:r>
            <a:r>
              <a:rPr lang="fr-FR" sz="1500" dirty="0"/>
              <a:t> the </a:t>
            </a:r>
            <a:r>
              <a:rPr lang="fr-FR" sz="1500" dirty="0" err="1"/>
              <a:t>same</a:t>
            </a:r>
            <a:r>
              <a:rPr lang="fr-FR" sz="1500" dirty="0"/>
              <a:t>, </a:t>
            </a:r>
            <a:r>
              <a:rPr lang="fr-FR" sz="1500" dirty="0" err="1"/>
              <a:t>you</a:t>
            </a:r>
            <a:r>
              <a:rPr lang="fr-FR" sz="1500" dirty="0"/>
              <a:t> </a:t>
            </a:r>
            <a:r>
              <a:rPr lang="fr-FR" sz="1500" dirty="0" err="1"/>
              <a:t>will</a:t>
            </a:r>
            <a:r>
              <a:rPr lang="fr-FR" sz="1500" dirty="0"/>
              <a:t> </a:t>
            </a:r>
            <a:r>
              <a:rPr lang="fr-FR" sz="1500" dirty="0" err="1"/>
              <a:t>retrieve</a:t>
            </a:r>
            <a:r>
              <a:rPr lang="fr-FR" sz="1500" dirty="0"/>
              <a:t> the PAH URL at the ticket </a:t>
            </a:r>
            <a:r>
              <a:rPr lang="fr-FR" sz="1500" dirty="0" err="1"/>
              <a:t>level</a:t>
            </a:r>
            <a:r>
              <a:rPr lang="fr-FR" sz="1500" dirty="0"/>
              <a:t> in the </a:t>
            </a:r>
            <a:r>
              <a:rPr lang="fr-FR" sz="1500" dirty="0" err="1"/>
              <a:t>BookingDetailsSearch</a:t>
            </a:r>
            <a:r>
              <a:rPr lang="fr-FR" sz="1500" dirty="0"/>
              <a:t> once the </a:t>
            </a:r>
            <a:r>
              <a:rPr lang="fr-FR" sz="1500" dirty="0" err="1"/>
              <a:t>payment</a:t>
            </a:r>
            <a:r>
              <a:rPr lang="fr-FR" sz="1500" dirty="0"/>
              <a:t> has been </a:t>
            </a:r>
            <a:r>
              <a:rPr lang="fr-FR" sz="1500" dirty="0" err="1"/>
              <a:t>confirmed</a:t>
            </a:r>
            <a:r>
              <a:rPr lang="fr-FR" sz="1500" dirty="0"/>
              <a:t> (as in option 1).</a:t>
            </a:r>
          </a:p>
        </p:txBody>
      </p:sp>
    </p:spTree>
    <p:extLst>
      <p:ext uri="{BB962C8B-B14F-4D97-AF65-F5344CB8AC3E}">
        <p14:creationId xmlns:p14="http://schemas.microsoft.com/office/powerpoint/2010/main" val="4206181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47</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2) PTP Paris-London, TOD</a:t>
            </a:r>
          </a:p>
        </p:txBody>
      </p:sp>
    </p:spTree>
    <p:extLst>
      <p:ext uri="{BB962C8B-B14F-4D97-AF65-F5344CB8AC3E}">
        <p14:creationId xmlns:p14="http://schemas.microsoft.com/office/powerpoint/2010/main" val="508191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SzPct val="100000"/>
              <a:buNone/>
            </a:pPr>
            <a:r>
              <a:rPr lang="en-US" sz="1500" dirty="0"/>
              <a:t>2 options: Ask for a TOD ticket either in the Booking Creation or in the </a:t>
            </a:r>
            <a:r>
              <a:rPr lang="en-US" sz="1500" dirty="0" err="1"/>
              <a:t>BookingModification</a:t>
            </a:r>
            <a:r>
              <a:rPr lang="en-US" sz="1500" dirty="0"/>
              <a:t> WS.</a:t>
            </a:r>
          </a:p>
          <a:p>
            <a:pPr marL="0" lvl="1" indent="0">
              <a:buSzPct val="100000"/>
              <a:buNone/>
            </a:pPr>
            <a:endParaRPr lang="en-US" sz="1500" dirty="0"/>
          </a:p>
          <a:p>
            <a:pPr marL="0" lvl="1" indent="0">
              <a:buSzPct val="100000"/>
              <a:buNone/>
            </a:pPr>
            <a:r>
              <a:rPr lang="en-US" sz="1500" dirty="0">
                <a:solidFill>
                  <a:schemeClr val="accent6"/>
                </a:solidFill>
              </a:rPr>
              <a:t>2.1) Option 1: in the Booking Creation</a:t>
            </a:r>
          </a:p>
          <a:p>
            <a:pPr lvl="3"/>
            <a:r>
              <a:rPr lang="en-US" dirty="0"/>
              <a:t>When selecting the product, the user will also have to select the printing he wants </a:t>
            </a:r>
          </a:p>
          <a:p>
            <a:pPr marL="0" lvl="1" indent="0">
              <a:buSzPct val="100000"/>
              <a:buNone/>
            </a:pPr>
            <a:r>
              <a:rPr lang="en-US" sz="1500" dirty="0">
                <a:solidFill>
                  <a:schemeClr val="accent6"/>
                </a:solidFill>
              </a:rPr>
              <a:t>2.1.1) BPCP request</a:t>
            </a:r>
          </a:p>
          <a:p>
            <a:pPr marL="252612" lvl="2" indent="0">
              <a:buSzPct val="100000"/>
              <a:buNone/>
            </a:pPr>
            <a:r>
              <a:rPr lang="en-US" sz="1000" dirty="0"/>
              <a:t>Basic Request</a:t>
            </a:r>
          </a:p>
          <a:p>
            <a:pPr lvl="3"/>
            <a:r>
              <a:rPr lang="en-US" dirty="0"/>
              <a:t>No particular value</a:t>
            </a:r>
          </a:p>
          <a:p>
            <a:pPr marL="0" lvl="1" indent="0">
              <a:buSzPct val="100000"/>
              <a:buNone/>
            </a:pPr>
            <a:r>
              <a:rPr lang="en-US" sz="1500" dirty="0">
                <a:solidFill>
                  <a:schemeClr val="accent6"/>
                </a:solidFill>
              </a:rPr>
              <a:t>2.1.2) BPCP response </a:t>
            </a:r>
          </a:p>
          <a:p>
            <a:pPr marL="252612" lvl="2" indent="0">
              <a:buSzPct val="100000"/>
              <a:buNone/>
            </a:pPr>
            <a:r>
              <a:rPr lang="en-US" sz="1000" dirty="0"/>
              <a:t>Basic Request</a:t>
            </a:r>
          </a:p>
          <a:p>
            <a:pPr lvl="3"/>
            <a:r>
              <a:rPr lang="en-US" dirty="0"/>
              <a:t>No particular value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48</a:t>
            </a:fld>
            <a:endParaRPr lang="en-US" dirty="0"/>
          </a:p>
        </p:txBody>
      </p:sp>
    </p:spTree>
    <p:extLst>
      <p:ext uri="{BB962C8B-B14F-4D97-AF65-F5344CB8AC3E}">
        <p14:creationId xmlns:p14="http://schemas.microsoft.com/office/powerpoint/2010/main" val="142430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2.1.3)  </a:t>
            </a:r>
            <a:r>
              <a:rPr lang="en-US" sz="1500" dirty="0" err="1">
                <a:solidFill>
                  <a:schemeClr val="accent6"/>
                </a:solidFill>
              </a:rPr>
              <a:t>BookingCreation</a:t>
            </a:r>
            <a:r>
              <a:rPr lang="en-US" sz="1500" dirty="0">
                <a:solidFill>
                  <a:schemeClr val="accent6"/>
                </a:solidFill>
              </a:rPr>
              <a:t> request </a:t>
            </a:r>
          </a:p>
          <a:p>
            <a:pPr marL="0" lvl="1" indent="0">
              <a:buSzPct val="100000"/>
              <a:buNone/>
            </a:pPr>
            <a:r>
              <a:rPr lang="en-US" sz="1500" b="1" dirty="0">
                <a:solidFill>
                  <a:schemeClr val="accent6"/>
                </a:solidFill>
              </a:rPr>
              <a:t>Basic Request					To be added</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49</a:t>
            </a:fld>
            <a:endParaRPr lang="en-US" dirty="0"/>
          </a:p>
        </p:txBody>
      </p:sp>
      <p:sp>
        <p:nvSpPr>
          <p:cNvPr id="10" name="Rectangle 9"/>
          <p:cNvSpPr/>
          <p:nvPr/>
        </p:nvSpPr>
        <p:spPr>
          <a:xfrm>
            <a:off x="631339" y="2110700"/>
            <a:ext cx="5190259" cy="2893100"/>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BookingCreation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&lt;key&gt;Agent WS Key&lt;/key&gt;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&gt;false</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&gt;2013-12-11&lt;/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&gt;37180739.1.NF.H&lt;/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&gt;Mr&lt;/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&gt;Paul&lt;/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r>
              <a:rPr lang="fr-FR" sz="700" dirty="0" err="1">
                <a:latin typeface="Courier New" panose="02070309020205020404" pitchFamily="49" charset="0"/>
                <a:cs typeface="Courier New" panose="02070309020205020404" pitchFamily="49" charset="0"/>
              </a:rPr>
              <a:t>Lenton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&gt;26&lt;/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&gt;male&lt;/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&lt;type&gt;</a:t>
            </a:r>
            <a:r>
              <a:rPr lang="fr-FR" sz="700" dirty="0" err="1">
                <a:latin typeface="Courier New" panose="02070309020205020404" pitchFamily="49" charset="0"/>
                <a:cs typeface="Courier New" panose="02070309020205020404" pitchFamily="49" charset="0"/>
              </a:rPr>
              <a:t>adult</a:t>
            </a:r>
            <a:r>
              <a:rPr lang="fr-FR" sz="700" dirty="0">
                <a:latin typeface="Courier New" panose="02070309020205020404" pitchFamily="49" charset="0"/>
                <a:cs typeface="Courier New" panose="02070309020205020404" pitchFamily="49" charset="0"/>
              </a:rPr>
              <a:t>&lt;/type&gt;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&gt;USA&lt;/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&lt;email&gt;email@abc.com&lt;/email&gt;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sp>
        <p:nvSpPr>
          <p:cNvPr id="11" name="Rectangle 10"/>
          <p:cNvSpPr/>
          <p:nvPr/>
        </p:nvSpPr>
        <p:spPr>
          <a:xfrm>
            <a:off x="5400886" y="4003081"/>
            <a:ext cx="2584938" cy="338554"/>
          </a:xfrm>
          <a:prstGeom prst="rect">
            <a:avLst/>
          </a:prstGeom>
        </p:spPr>
        <p:txBody>
          <a:bodyPr wrap="square">
            <a:spAutoFit/>
          </a:bodyPr>
          <a:lstStyle/>
          <a:p>
            <a:r>
              <a:rPr lang="en-US" sz="800" dirty="0">
                <a:solidFill>
                  <a:srgbClr val="FF0000"/>
                </a:solidFill>
                <a:latin typeface="Courier New" panose="02070309020205020404" pitchFamily="49" charset="0"/>
                <a:cs typeface="Courier New" panose="02070309020205020404" pitchFamily="49" charset="0"/>
              </a:rPr>
              <a:t>&lt;</a:t>
            </a:r>
            <a:r>
              <a:rPr lang="en-US" sz="800" dirty="0" err="1">
                <a:solidFill>
                  <a:srgbClr val="FF0000"/>
                </a:solidFill>
                <a:latin typeface="Courier New" panose="02070309020205020404" pitchFamily="49" charset="0"/>
                <a:cs typeface="Courier New" panose="02070309020205020404" pitchFamily="49" charset="0"/>
              </a:rPr>
              <a:t>printingOptionSelected</a:t>
            </a:r>
            <a:r>
              <a:rPr lang="en-US" sz="800" dirty="0">
                <a:solidFill>
                  <a:srgbClr val="FF0000"/>
                </a:solidFill>
                <a:latin typeface="Courier New" panose="02070309020205020404" pitchFamily="49" charset="0"/>
                <a:cs typeface="Courier New" panose="02070309020205020404" pitchFamily="49" charset="0"/>
              </a:rPr>
              <a:t>&gt;</a:t>
            </a:r>
            <a:r>
              <a:rPr lang="en-US" sz="800" b="1" dirty="0">
                <a:solidFill>
                  <a:srgbClr val="FF0000"/>
                </a:solidFill>
                <a:latin typeface="Courier New" panose="02070309020205020404" pitchFamily="49" charset="0"/>
                <a:cs typeface="Courier New" panose="02070309020205020404" pitchFamily="49" charset="0"/>
              </a:rPr>
              <a:t>TOD</a:t>
            </a:r>
          </a:p>
          <a:p>
            <a:r>
              <a:rPr lang="en-US" sz="800" dirty="0">
                <a:solidFill>
                  <a:srgbClr val="FF0000"/>
                </a:solidFill>
                <a:latin typeface="Courier New" panose="02070309020205020404" pitchFamily="49" charset="0"/>
                <a:cs typeface="Courier New" panose="02070309020205020404" pitchFamily="49" charset="0"/>
              </a:rPr>
              <a:t>&lt;/</a:t>
            </a:r>
            <a:r>
              <a:rPr lang="en-US" sz="800" dirty="0" err="1">
                <a:solidFill>
                  <a:srgbClr val="FF0000"/>
                </a:solidFill>
                <a:latin typeface="Courier New" panose="02070309020205020404" pitchFamily="49" charset="0"/>
                <a:cs typeface="Courier New" panose="02070309020205020404" pitchFamily="49" charset="0"/>
              </a:rPr>
              <a:t>printingOptionSelected</a:t>
            </a:r>
            <a:r>
              <a:rPr lang="en-US" sz="800" dirty="0">
                <a:solidFill>
                  <a:srgbClr val="FF0000"/>
                </a:solidFill>
                <a:latin typeface="Courier New" panose="02070309020205020404" pitchFamily="49" charset="0"/>
                <a:cs typeface="Courier New" panose="02070309020205020404" pitchFamily="49" charset="0"/>
              </a:rPr>
              <a:t>&gt;</a:t>
            </a:r>
            <a:endParaRPr lang="fr-FR" sz="800" dirty="0">
              <a:solidFill>
                <a:srgbClr val="FF0000"/>
              </a:solidFill>
              <a:latin typeface="Courier New" panose="02070309020205020404" pitchFamily="49" charset="0"/>
              <a:cs typeface="Courier New" panose="02070309020205020404" pitchFamily="49" charset="0"/>
            </a:endParaRPr>
          </a:p>
        </p:txBody>
      </p:sp>
      <p:cxnSp>
        <p:nvCxnSpPr>
          <p:cNvPr id="12" name="Connecteur droit 11"/>
          <p:cNvCxnSpPr/>
          <p:nvPr/>
        </p:nvCxnSpPr>
        <p:spPr bwMode="auto">
          <a:xfrm flipH="1">
            <a:off x="1945511" y="4341708"/>
            <a:ext cx="3376246" cy="540699"/>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5459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space réservé du texte 32"/>
          <p:cNvSpPr>
            <a:spLocks noGrp="1"/>
          </p:cNvSpPr>
          <p:nvPr>
            <p:ph type="body" sz="quarter" idx="14"/>
          </p:nvPr>
        </p:nvSpPr>
        <p:spPr/>
        <p:txBody>
          <a:bodyPr/>
          <a:lstStyle/>
          <a:p>
            <a:r>
              <a:rPr lang="en-US" dirty="0"/>
              <a:t>1. Booking Flow</a:t>
            </a:r>
            <a:endParaRPr lang="fr-FR" dirty="0"/>
          </a:p>
        </p:txBody>
      </p:sp>
      <p:sp>
        <p:nvSpPr>
          <p:cNvPr id="2" name="Espace réservé du numéro de diapositive 1"/>
          <p:cNvSpPr>
            <a:spLocks noGrp="1"/>
          </p:cNvSpPr>
          <p:nvPr>
            <p:ph type="sldNum" sz="quarter" idx="16"/>
          </p:nvPr>
        </p:nvSpPr>
        <p:spPr/>
        <p:txBody>
          <a:bodyPr/>
          <a:lstStyle/>
          <a:p>
            <a:fld id="{733122C9-A0B9-462F-8757-0847AD287B63}" type="slidenum">
              <a:rPr lang="en-US" smtClean="0"/>
              <a:pPr/>
              <a:t>5</a:t>
            </a:fld>
            <a:endParaRPr lang="en-US" dirty="0"/>
          </a:p>
        </p:txBody>
      </p:sp>
      <p:grpSp>
        <p:nvGrpSpPr>
          <p:cNvPr id="6" name="Groupe 5"/>
          <p:cNvGrpSpPr/>
          <p:nvPr/>
        </p:nvGrpSpPr>
        <p:grpSpPr>
          <a:xfrm>
            <a:off x="265880" y="1064501"/>
            <a:ext cx="2219378" cy="758656"/>
            <a:chOff x="3626" y="46697"/>
            <a:chExt cx="2219378" cy="758656"/>
          </a:xfrm>
        </p:grpSpPr>
        <p:sp>
          <p:nvSpPr>
            <p:cNvPr id="31" name="Rectangle : coins arrondis 30"/>
            <p:cNvSpPr/>
            <p:nvPr/>
          </p:nvSpPr>
          <p:spPr>
            <a:xfrm>
              <a:off x="3626" y="46697"/>
              <a:ext cx="2219378"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Rectangle : coins arrondis 5"/>
            <p:cNvSpPr txBox="1"/>
            <p:nvPr/>
          </p:nvSpPr>
          <p:spPr>
            <a:xfrm>
              <a:off x="40667" y="83738"/>
              <a:ext cx="2145296"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000" b="1" kern="1200" dirty="0"/>
                <a:t>1 </a:t>
              </a:r>
              <a:r>
                <a:rPr lang="en-US" sz="1000" b="1" dirty="0"/>
                <a:t>– </a:t>
              </a:r>
              <a:r>
                <a:rPr lang="en-US" sz="1000" b="1" kern="1200" dirty="0"/>
                <a:t>Product Selection</a:t>
              </a:r>
            </a:p>
            <a:p>
              <a:pPr marL="0" lvl="0" indent="0" algn="ctr" defTabSz="533400">
                <a:lnSpc>
                  <a:spcPct val="90000"/>
                </a:lnSpc>
                <a:spcBef>
                  <a:spcPct val="0"/>
                </a:spcBef>
                <a:spcAft>
                  <a:spcPct val="35000"/>
                </a:spcAft>
                <a:buNone/>
              </a:pPr>
              <a:r>
                <a:rPr lang="en-US" sz="1000" b="0" kern="1200" dirty="0"/>
                <a:t>PTP Search by Price / Search by Schedule</a:t>
              </a:r>
            </a:p>
            <a:p>
              <a:pPr marL="0" lvl="0" indent="0" algn="ctr" defTabSz="533400">
                <a:lnSpc>
                  <a:spcPct val="90000"/>
                </a:lnSpc>
                <a:spcBef>
                  <a:spcPct val="0"/>
                </a:spcBef>
                <a:spcAft>
                  <a:spcPct val="35000"/>
                </a:spcAft>
                <a:buNone/>
              </a:pPr>
              <a:r>
                <a:rPr lang="en-US" sz="1000" kern="1200" dirty="0">
                  <a:solidFill>
                    <a:schemeClr val="accent6"/>
                  </a:solidFill>
                </a:rPr>
                <a:t>WS:  </a:t>
              </a:r>
              <a:r>
                <a:rPr lang="en-US" sz="1000" kern="1200" dirty="0" err="1">
                  <a:solidFill>
                    <a:schemeClr val="accent6"/>
                  </a:solidFill>
                </a:rPr>
                <a:t>BuildPackageForCityPair</a:t>
              </a:r>
              <a:endParaRPr lang="fr-FR" sz="1000" kern="1200" dirty="0">
                <a:solidFill>
                  <a:schemeClr val="accent6"/>
                </a:solidFill>
              </a:endParaRPr>
            </a:p>
          </p:txBody>
        </p:sp>
      </p:grpSp>
      <p:grpSp>
        <p:nvGrpSpPr>
          <p:cNvPr id="9" name="Groupe 8"/>
          <p:cNvGrpSpPr/>
          <p:nvPr/>
        </p:nvGrpSpPr>
        <p:grpSpPr>
          <a:xfrm>
            <a:off x="1152414" y="1892622"/>
            <a:ext cx="1945642" cy="758656"/>
            <a:chOff x="1174777" y="898918"/>
            <a:chExt cx="1945642" cy="758656"/>
          </a:xfrm>
        </p:grpSpPr>
        <p:sp>
          <p:nvSpPr>
            <p:cNvPr id="29" name="Rectangle : coins arrondis 28"/>
            <p:cNvSpPr/>
            <p:nvPr/>
          </p:nvSpPr>
          <p:spPr>
            <a:xfrm>
              <a:off x="1174777" y="898918"/>
              <a:ext cx="1945642"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ectangle : coins arrondis 9"/>
            <p:cNvSpPr txBox="1"/>
            <p:nvPr/>
          </p:nvSpPr>
          <p:spPr>
            <a:xfrm>
              <a:off x="1211818" y="935959"/>
              <a:ext cx="1871560"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000" b="1" kern="1200" dirty="0"/>
                <a:t>2 </a:t>
              </a:r>
              <a:r>
                <a:rPr lang="en-US" sz="1000" b="1" dirty="0"/>
                <a:t>– </a:t>
              </a:r>
              <a:r>
                <a:rPr lang="en-US" sz="1000" b="1" kern="1200" dirty="0"/>
                <a:t>Booking Creation</a:t>
              </a:r>
            </a:p>
            <a:p>
              <a:pPr marL="0" lvl="0" indent="0" algn="ctr" defTabSz="488950">
                <a:lnSpc>
                  <a:spcPct val="90000"/>
                </a:lnSpc>
                <a:spcBef>
                  <a:spcPct val="0"/>
                </a:spcBef>
                <a:spcAft>
                  <a:spcPct val="35000"/>
                </a:spcAft>
                <a:buNone/>
              </a:pPr>
              <a:r>
                <a:rPr lang="en-US" sz="1000" kern="1200" dirty="0">
                  <a:solidFill>
                    <a:schemeClr val="accent6"/>
                  </a:solidFill>
                </a:rPr>
                <a:t>WS: </a:t>
              </a:r>
              <a:r>
                <a:rPr lang="en-US" sz="1000" kern="1200" dirty="0" err="1">
                  <a:solidFill>
                    <a:schemeClr val="accent6"/>
                  </a:solidFill>
                </a:rPr>
                <a:t>BookingCreation</a:t>
              </a:r>
              <a:endParaRPr lang="en-US" sz="1000" kern="1200" dirty="0">
                <a:solidFill>
                  <a:schemeClr val="accent6"/>
                </a:solidFill>
              </a:endParaRPr>
            </a:p>
            <a:p>
              <a:pPr marL="0" lvl="0" indent="0" algn="ctr" defTabSz="488950">
                <a:lnSpc>
                  <a:spcPct val="90000"/>
                </a:lnSpc>
                <a:spcBef>
                  <a:spcPct val="0"/>
                </a:spcBef>
                <a:spcAft>
                  <a:spcPct val="35000"/>
                </a:spcAft>
                <a:buNone/>
              </a:pPr>
              <a:r>
                <a:rPr lang="en-US" sz="1000" kern="1200" dirty="0"/>
                <a:t>Booking Status = HOLD</a:t>
              </a:r>
              <a:endParaRPr lang="fr-FR" sz="1000" kern="1200" dirty="0">
                <a:solidFill>
                  <a:schemeClr val="accent6"/>
                </a:solidFill>
              </a:endParaRPr>
            </a:p>
          </p:txBody>
        </p:sp>
      </p:grpSp>
      <p:grpSp>
        <p:nvGrpSpPr>
          <p:cNvPr id="12" name="Groupe 11"/>
          <p:cNvGrpSpPr/>
          <p:nvPr/>
        </p:nvGrpSpPr>
        <p:grpSpPr>
          <a:xfrm>
            <a:off x="1764482" y="2688319"/>
            <a:ext cx="2221611" cy="758656"/>
            <a:chOff x="2345928" y="1751140"/>
            <a:chExt cx="2221611" cy="758656"/>
          </a:xfrm>
        </p:grpSpPr>
        <p:sp>
          <p:nvSpPr>
            <p:cNvPr id="27" name="Rectangle : coins arrondis 26"/>
            <p:cNvSpPr/>
            <p:nvPr/>
          </p:nvSpPr>
          <p:spPr>
            <a:xfrm>
              <a:off x="2345928" y="1751140"/>
              <a:ext cx="2221611"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Rectangle : coins arrondis 13"/>
            <p:cNvSpPr txBox="1"/>
            <p:nvPr/>
          </p:nvSpPr>
          <p:spPr>
            <a:xfrm>
              <a:off x="2382969" y="1788181"/>
              <a:ext cx="2147529"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000" b="1" kern="1200" dirty="0"/>
                <a:t>3 – Booking Modification</a:t>
              </a:r>
            </a:p>
            <a:p>
              <a:pPr marL="0" lvl="0" indent="0" algn="ctr" defTabSz="488950">
                <a:lnSpc>
                  <a:spcPct val="90000"/>
                </a:lnSpc>
                <a:spcBef>
                  <a:spcPct val="0"/>
                </a:spcBef>
                <a:spcAft>
                  <a:spcPct val="35000"/>
                </a:spcAft>
                <a:buNone/>
              </a:pPr>
              <a:r>
                <a:rPr lang="en-US" sz="1000" b="0" kern="1200" dirty="0"/>
                <a:t>Add/Delete/Modify Products</a:t>
              </a:r>
            </a:p>
            <a:p>
              <a:pPr marL="0" lvl="0" indent="0" algn="ctr" defTabSz="488950">
                <a:lnSpc>
                  <a:spcPct val="90000"/>
                </a:lnSpc>
                <a:spcBef>
                  <a:spcPct val="0"/>
                </a:spcBef>
                <a:spcAft>
                  <a:spcPct val="35000"/>
                </a:spcAft>
                <a:buNone/>
              </a:pPr>
              <a:r>
                <a:rPr lang="en-US" sz="1000" kern="1200" dirty="0">
                  <a:solidFill>
                    <a:schemeClr val="accent6"/>
                  </a:solidFill>
                </a:rPr>
                <a:t>WS: </a:t>
              </a:r>
              <a:r>
                <a:rPr lang="en-US" sz="1000" kern="1200" dirty="0" err="1">
                  <a:solidFill>
                    <a:schemeClr val="accent6"/>
                  </a:solidFill>
                </a:rPr>
                <a:t>BookingModification</a:t>
              </a:r>
              <a:endParaRPr lang="en-US" sz="1000" kern="1200" dirty="0">
                <a:solidFill>
                  <a:schemeClr val="accent6"/>
                </a:solidFill>
              </a:endParaRPr>
            </a:p>
            <a:p>
              <a:pPr marL="0" lvl="0" indent="0" algn="ctr" defTabSz="488950">
                <a:lnSpc>
                  <a:spcPct val="90000"/>
                </a:lnSpc>
                <a:spcBef>
                  <a:spcPct val="0"/>
                </a:spcBef>
                <a:spcAft>
                  <a:spcPct val="35000"/>
                </a:spcAft>
                <a:buNone/>
              </a:pPr>
              <a:r>
                <a:rPr lang="en-US" sz="1000" kern="1200" dirty="0"/>
                <a:t>Booking Status = HOLD</a:t>
              </a:r>
              <a:endParaRPr lang="fr-FR" sz="1000" kern="1200" dirty="0">
                <a:solidFill>
                  <a:schemeClr val="accent6"/>
                </a:solidFill>
              </a:endParaRPr>
            </a:p>
          </p:txBody>
        </p:sp>
      </p:grpSp>
      <p:grpSp>
        <p:nvGrpSpPr>
          <p:cNvPr id="15" name="Groupe 14"/>
          <p:cNvGrpSpPr/>
          <p:nvPr/>
        </p:nvGrpSpPr>
        <p:grpSpPr>
          <a:xfrm>
            <a:off x="2762515" y="3484016"/>
            <a:ext cx="2187968" cy="758656"/>
            <a:chOff x="3517078" y="2603361"/>
            <a:chExt cx="2187968" cy="758656"/>
          </a:xfrm>
        </p:grpSpPr>
        <p:sp>
          <p:nvSpPr>
            <p:cNvPr id="25" name="Rectangle : coins arrondis 24"/>
            <p:cNvSpPr/>
            <p:nvPr/>
          </p:nvSpPr>
          <p:spPr>
            <a:xfrm>
              <a:off x="3517078" y="2603361"/>
              <a:ext cx="2187968"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Rectangle : coins arrondis 17"/>
            <p:cNvSpPr txBox="1"/>
            <p:nvPr/>
          </p:nvSpPr>
          <p:spPr>
            <a:xfrm>
              <a:off x="3554119" y="2640402"/>
              <a:ext cx="2113886"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000" b="1" kern="1200" dirty="0"/>
                <a:t>4 – Booking Payment</a:t>
              </a:r>
              <a:r>
                <a:rPr lang="en-US" sz="1000" kern="1200" dirty="0"/>
                <a:t> </a:t>
              </a:r>
            </a:p>
            <a:p>
              <a:pPr marL="0" lvl="0" indent="0" algn="ctr" defTabSz="488950">
                <a:lnSpc>
                  <a:spcPct val="90000"/>
                </a:lnSpc>
                <a:spcBef>
                  <a:spcPct val="0"/>
                </a:spcBef>
                <a:spcAft>
                  <a:spcPct val="35000"/>
                </a:spcAft>
                <a:buNone/>
              </a:pPr>
              <a:r>
                <a:rPr lang="en-US" sz="1000" kern="1200" dirty="0">
                  <a:solidFill>
                    <a:schemeClr val="accent6"/>
                  </a:solidFill>
                </a:rPr>
                <a:t>WS: </a:t>
              </a:r>
              <a:r>
                <a:rPr lang="en-US" sz="1000" kern="1200" dirty="0" err="1">
                  <a:solidFill>
                    <a:schemeClr val="accent6"/>
                  </a:solidFill>
                </a:rPr>
                <a:t>ConfirmAllowancePayment</a:t>
              </a:r>
              <a:br>
                <a:rPr lang="en-US" sz="1000" kern="1200" dirty="0"/>
              </a:br>
              <a:r>
                <a:rPr lang="en-US" sz="1000" kern="1200" dirty="0"/>
                <a:t>Full payment: FINAL Status</a:t>
              </a:r>
              <a:endParaRPr lang="fr-FR" sz="1000" kern="1200" dirty="0">
                <a:solidFill>
                  <a:schemeClr val="accent6"/>
                </a:solidFill>
              </a:endParaRPr>
            </a:p>
          </p:txBody>
        </p:sp>
      </p:grpSp>
      <p:grpSp>
        <p:nvGrpSpPr>
          <p:cNvPr id="18" name="Groupe 17"/>
          <p:cNvGrpSpPr/>
          <p:nvPr/>
        </p:nvGrpSpPr>
        <p:grpSpPr>
          <a:xfrm>
            <a:off x="3822958" y="4279713"/>
            <a:ext cx="2180967" cy="758656"/>
            <a:chOff x="4688229" y="3455582"/>
            <a:chExt cx="2180967" cy="758656"/>
          </a:xfrm>
        </p:grpSpPr>
        <p:sp>
          <p:nvSpPr>
            <p:cNvPr id="23" name="Rectangle : coins arrondis 22"/>
            <p:cNvSpPr/>
            <p:nvPr/>
          </p:nvSpPr>
          <p:spPr>
            <a:xfrm>
              <a:off x="4688229" y="3455582"/>
              <a:ext cx="2180967"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Rectangle : coins arrondis 21"/>
            <p:cNvSpPr txBox="1"/>
            <p:nvPr/>
          </p:nvSpPr>
          <p:spPr>
            <a:xfrm>
              <a:off x="4725270" y="3492623"/>
              <a:ext cx="2106885"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000" b="1" kern="1200" dirty="0"/>
                <a:t>5 – Printing or Direct delivery</a:t>
              </a:r>
            </a:p>
            <a:p>
              <a:pPr marL="0" lvl="0" indent="0" algn="ctr" defTabSz="488950">
                <a:lnSpc>
                  <a:spcPct val="90000"/>
                </a:lnSpc>
                <a:spcBef>
                  <a:spcPct val="0"/>
                </a:spcBef>
                <a:spcAft>
                  <a:spcPct val="35000"/>
                </a:spcAft>
                <a:buNone/>
              </a:pPr>
              <a:r>
                <a:rPr lang="en-US" sz="1000" kern="1200" dirty="0"/>
                <a:t>Euronet Desktop or Direct Invoicing </a:t>
              </a:r>
              <a:br>
                <a:rPr lang="en-US" sz="1000" kern="1200" dirty="0"/>
              </a:br>
              <a:r>
                <a:rPr lang="en-US" sz="1000" kern="1200" dirty="0"/>
                <a:t>Booking Status = INVOICED</a:t>
              </a:r>
              <a:endParaRPr lang="fr-FR" sz="1000" kern="1200" dirty="0"/>
            </a:p>
          </p:txBody>
        </p:sp>
      </p:grpSp>
      <p:grpSp>
        <p:nvGrpSpPr>
          <p:cNvPr id="20" name="Groupe 19"/>
          <p:cNvGrpSpPr/>
          <p:nvPr/>
        </p:nvGrpSpPr>
        <p:grpSpPr>
          <a:xfrm>
            <a:off x="6980565" y="4242671"/>
            <a:ext cx="1737186" cy="795697"/>
            <a:chOff x="5859380" y="4307804"/>
            <a:chExt cx="1737186" cy="758656"/>
          </a:xfrm>
        </p:grpSpPr>
        <p:sp>
          <p:nvSpPr>
            <p:cNvPr id="21" name="Rectangle : coins arrondis 20"/>
            <p:cNvSpPr/>
            <p:nvPr/>
          </p:nvSpPr>
          <p:spPr>
            <a:xfrm>
              <a:off x="5859380" y="4307804"/>
              <a:ext cx="1737186"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 coins arrondis 24"/>
            <p:cNvSpPr txBox="1"/>
            <p:nvPr/>
          </p:nvSpPr>
          <p:spPr>
            <a:xfrm>
              <a:off x="5896421" y="4344845"/>
              <a:ext cx="1663104"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lvl="0" indent="0" algn="ctr" defTabSz="488950">
                <a:lnSpc>
                  <a:spcPct val="150000"/>
                </a:lnSpc>
                <a:spcBef>
                  <a:spcPct val="0"/>
                </a:spcBef>
                <a:spcAft>
                  <a:spcPct val="35000"/>
                </a:spcAft>
                <a:buNone/>
              </a:pPr>
              <a:r>
                <a:rPr lang="fr-FR" sz="1000" b="1" kern="1200" dirty="0"/>
                <a:t>6 – Confirmation email</a:t>
              </a:r>
              <a:br>
                <a:rPr lang="fr-FR" sz="1000" kern="1200" dirty="0"/>
              </a:br>
              <a:r>
                <a:rPr lang="fr-FR" sz="1000" kern="1200" dirty="0">
                  <a:solidFill>
                    <a:schemeClr val="accent6"/>
                  </a:solidFill>
                </a:rPr>
                <a:t>WS: </a:t>
              </a:r>
              <a:r>
                <a:rPr lang="fr-FR" sz="1000" kern="1200" dirty="0" err="1">
                  <a:solidFill>
                    <a:schemeClr val="accent6"/>
                  </a:solidFill>
                </a:rPr>
                <a:t>BookingDetailsSearch</a:t>
              </a:r>
              <a:endParaRPr lang="fr-FR" sz="1000" kern="1200" dirty="0">
                <a:solidFill>
                  <a:schemeClr val="accent6"/>
                </a:solidFill>
              </a:endParaRPr>
            </a:p>
          </p:txBody>
        </p:sp>
      </p:grpSp>
      <p:grpSp>
        <p:nvGrpSpPr>
          <p:cNvPr id="34" name="Groupe 33"/>
          <p:cNvGrpSpPr/>
          <p:nvPr/>
        </p:nvGrpSpPr>
        <p:grpSpPr>
          <a:xfrm>
            <a:off x="5588230" y="1892622"/>
            <a:ext cx="2260928" cy="746400"/>
            <a:chOff x="1385043" y="1020643"/>
            <a:chExt cx="2260928" cy="881594"/>
          </a:xfrm>
        </p:grpSpPr>
        <p:sp>
          <p:nvSpPr>
            <p:cNvPr id="35" name="Rectangle à coins arrondis 44"/>
            <p:cNvSpPr/>
            <p:nvPr/>
          </p:nvSpPr>
          <p:spPr>
            <a:xfrm>
              <a:off x="1385043" y="1020643"/>
              <a:ext cx="2260928" cy="881594"/>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6" name="Rectangle 35"/>
            <p:cNvSpPr/>
            <p:nvPr/>
          </p:nvSpPr>
          <p:spPr>
            <a:xfrm>
              <a:off x="1428087" y="1063687"/>
              <a:ext cx="2174840" cy="7955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ctr" anchorCtr="0">
              <a:noAutofit/>
            </a:bodyPr>
            <a:lstStyle/>
            <a:p>
              <a:pPr lvl="0" algn="ctr" defTabSz="444500">
                <a:lnSpc>
                  <a:spcPct val="90000"/>
                </a:lnSpc>
                <a:spcAft>
                  <a:spcPct val="35000"/>
                </a:spcAft>
              </a:pPr>
              <a:r>
                <a:rPr lang="en-US" sz="1000" b="1" dirty="0"/>
                <a:t>2’ – Booking Cancellation</a:t>
              </a:r>
            </a:p>
            <a:p>
              <a:pPr lvl="0" algn="ctr" defTabSz="444500">
                <a:lnSpc>
                  <a:spcPct val="90000"/>
                </a:lnSpc>
                <a:spcAft>
                  <a:spcPct val="35000"/>
                </a:spcAft>
              </a:pPr>
              <a:r>
                <a:rPr lang="en-US" sz="1000" dirty="0">
                  <a:solidFill>
                    <a:schemeClr val="accent6"/>
                  </a:solidFill>
                </a:rPr>
                <a:t>WS: </a:t>
              </a:r>
              <a:r>
                <a:rPr lang="en-US" sz="1000" dirty="0" err="1">
                  <a:solidFill>
                    <a:schemeClr val="accent6"/>
                  </a:solidFill>
                </a:rPr>
                <a:t>CancelBooking</a:t>
              </a:r>
              <a:endParaRPr lang="en-US" sz="1000" dirty="0">
                <a:solidFill>
                  <a:schemeClr val="accent6"/>
                </a:solidFill>
              </a:endParaRPr>
            </a:p>
            <a:p>
              <a:pPr algn="ctr" defTabSz="444500">
                <a:lnSpc>
                  <a:spcPct val="90000"/>
                </a:lnSpc>
                <a:spcAft>
                  <a:spcPct val="35000"/>
                </a:spcAft>
              </a:pPr>
              <a:r>
                <a:rPr lang="en-US" sz="1000" dirty="0"/>
                <a:t>Booking Status = Deleted</a:t>
              </a:r>
            </a:p>
          </p:txBody>
        </p:sp>
      </p:grpSp>
      <p:sp>
        <p:nvSpPr>
          <p:cNvPr id="54" name="Freeform 18"/>
          <p:cNvSpPr>
            <a:spLocks/>
          </p:cNvSpPr>
          <p:nvPr/>
        </p:nvSpPr>
        <p:spPr bwMode="auto">
          <a:xfrm rot="5400000">
            <a:off x="1456440" y="3299151"/>
            <a:ext cx="551573" cy="498475"/>
          </a:xfrm>
          <a:custGeom>
            <a:avLst/>
            <a:gdLst>
              <a:gd name="T0" fmla="*/ 0 w 1080"/>
              <a:gd name="T1" fmla="*/ 2147483647 h 720"/>
              <a:gd name="T2" fmla="*/ 0 w 1080"/>
              <a:gd name="T3" fmla="*/ 2147483647 h 720"/>
              <a:gd name="T4" fmla="*/ 2147483647 w 1080"/>
              <a:gd name="T5" fmla="*/ 2147483647 h 720"/>
              <a:gd name="T6" fmla="*/ 2147483647 w 1080"/>
              <a:gd name="T7" fmla="*/ 0 h 720"/>
              <a:gd name="T8" fmla="*/ 2147483647 w 1080"/>
              <a:gd name="T9" fmla="*/ 0 h 720"/>
              <a:gd name="T10" fmla="*/ 0 60000 65536"/>
              <a:gd name="T11" fmla="*/ 0 60000 65536"/>
              <a:gd name="T12" fmla="*/ 0 60000 65536"/>
              <a:gd name="T13" fmla="*/ 0 60000 65536"/>
              <a:gd name="T14" fmla="*/ 0 60000 65536"/>
              <a:gd name="T15" fmla="*/ 0 w 1080"/>
              <a:gd name="T16" fmla="*/ 0 h 720"/>
              <a:gd name="T17" fmla="*/ 1080 w 1080"/>
              <a:gd name="T18" fmla="*/ 720 h 720"/>
            </a:gdLst>
            <a:ahLst/>
            <a:cxnLst>
              <a:cxn ang="T10">
                <a:pos x="T0" y="T1"/>
              </a:cxn>
              <a:cxn ang="T11">
                <a:pos x="T2" y="T3"/>
              </a:cxn>
              <a:cxn ang="T12">
                <a:pos x="T4" y="T5"/>
              </a:cxn>
              <a:cxn ang="T13">
                <a:pos x="T6" y="T7"/>
              </a:cxn>
              <a:cxn ang="T14">
                <a:pos x="T8" y="T9"/>
              </a:cxn>
            </a:cxnLst>
            <a:rect l="T15" t="T16" r="T17" b="T18"/>
            <a:pathLst>
              <a:path w="1080" h="720">
                <a:moveTo>
                  <a:pt x="0" y="360"/>
                </a:moveTo>
                <a:lnTo>
                  <a:pt x="0" y="720"/>
                </a:lnTo>
                <a:lnTo>
                  <a:pt x="1080" y="720"/>
                </a:lnTo>
                <a:lnTo>
                  <a:pt x="1080" y="0"/>
                </a:lnTo>
                <a:lnTo>
                  <a:pt x="540" y="0"/>
                </a:lnTo>
              </a:path>
            </a:pathLst>
          </a:custGeom>
          <a:noFill/>
          <a:ln w="57150">
            <a:solidFill>
              <a:schemeClr val="accent2"/>
            </a:solidFill>
            <a:prstDash val="sys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dirty="0"/>
          </a:p>
        </p:txBody>
      </p:sp>
      <p:cxnSp>
        <p:nvCxnSpPr>
          <p:cNvPr id="55" name="Connecteur droit avec flèche 54"/>
          <p:cNvCxnSpPr>
            <a:stCxn id="30" idx="3"/>
            <a:endCxn id="35" idx="1"/>
          </p:cNvCxnSpPr>
          <p:nvPr/>
        </p:nvCxnSpPr>
        <p:spPr bwMode="auto">
          <a:xfrm flipV="1">
            <a:off x="3061015" y="2265822"/>
            <a:ext cx="2527215" cy="6128"/>
          </a:xfrm>
          <a:prstGeom prst="straightConnector1">
            <a:avLst/>
          </a:prstGeom>
          <a:ln w="57150">
            <a:solidFill>
              <a:schemeClr val="accent2"/>
            </a:solidFill>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6" name="Connecteur en angle 62"/>
          <p:cNvCxnSpPr>
            <a:stCxn id="27" idx="3"/>
            <a:endCxn id="35" idx="2"/>
          </p:cNvCxnSpPr>
          <p:nvPr/>
        </p:nvCxnSpPr>
        <p:spPr bwMode="auto">
          <a:xfrm flipV="1">
            <a:off x="3986093" y="2639022"/>
            <a:ext cx="2732601" cy="428625"/>
          </a:xfrm>
          <a:prstGeom prst="bentConnector2">
            <a:avLst/>
          </a:prstGeom>
          <a:ln w="57150">
            <a:solidFill>
              <a:schemeClr val="accent2"/>
            </a:solidFill>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57" name="Connecteur en angle 82"/>
          <p:cNvCxnSpPr>
            <a:endCxn id="29" idx="1"/>
          </p:cNvCxnSpPr>
          <p:nvPr/>
        </p:nvCxnSpPr>
        <p:spPr bwMode="auto">
          <a:xfrm>
            <a:off x="396330" y="1855581"/>
            <a:ext cx="756084" cy="416369"/>
          </a:xfrm>
          <a:prstGeom prst="bentConnector3">
            <a:avLst>
              <a:gd name="adj1" fmla="val 4096"/>
            </a:avLst>
          </a:prstGeom>
          <a:solidFill>
            <a:schemeClr val="accent1"/>
          </a:solidFill>
          <a:ln w="57150" cap="flat" cmpd="sng" algn="ctr">
            <a:solidFill>
              <a:schemeClr val="accent2"/>
            </a:solidFill>
            <a:prstDash val="solid"/>
            <a:round/>
            <a:headEnd type="none" w="med" len="med"/>
            <a:tailEnd type="triangle" w="med" len="med"/>
          </a:ln>
          <a:effectLst/>
        </p:spPr>
      </p:cxnSp>
      <p:cxnSp>
        <p:nvCxnSpPr>
          <p:cNvPr id="58" name="Connecteur en angle 87"/>
          <p:cNvCxnSpPr>
            <a:endCxn id="27" idx="1"/>
          </p:cNvCxnSpPr>
          <p:nvPr/>
        </p:nvCxnSpPr>
        <p:spPr bwMode="auto">
          <a:xfrm>
            <a:off x="1224422" y="2663534"/>
            <a:ext cx="540060" cy="404113"/>
          </a:xfrm>
          <a:prstGeom prst="bentConnector3">
            <a:avLst>
              <a:gd name="adj1" fmla="val 5509"/>
            </a:avLst>
          </a:prstGeom>
          <a:solidFill>
            <a:schemeClr val="accent1"/>
          </a:solidFill>
          <a:ln w="57150" cap="flat" cmpd="sng" algn="ctr">
            <a:solidFill>
              <a:schemeClr val="accent2"/>
            </a:solidFill>
            <a:prstDash val="solid"/>
            <a:round/>
            <a:headEnd type="none" w="med" len="med"/>
            <a:tailEnd type="triangle" w="med" len="med"/>
          </a:ln>
          <a:effectLst/>
        </p:spPr>
      </p:cxnSp>
      <p:cxnSp>
        <p:nvCxnSpPr>
          <p:cNvPr id="59" name="Connecteur en angle 98"/>
          <p:cNvCxnSpPr>
            <a:endCxn id="25" idx="1"/>
          </p:cNvCxnSpPr>
          <p:nvPr/>
        </p:nvCxnSpPr>
        <p:spPr bwMode="auto">
          <a:xfrm>
            <a:off x="2160526" y="3484016"/>
            <a:ext cx="601989" cy="379328"/>
          </a:xfrm>
          <a:prstGeom prst="bentConnector3">
            <a:avLst>
              <a:gd name="adj1" fmla="val -4328"/>
            </a:avLst>
          </a:prstGeom>
          <a:solidFill>
            <a:schemeClr val="accent1"/>
          </a:solidFill>
          <a:ln w="57150" cap="flat" cmpd="sng" algn="ctr">
            <a:solidFill>
              <a:schemeClr val="accent2"/>
            </a:solidFill>
            <a:prstDash val="solid"/>
            <a:round/>
            <a:headEnd type="none" w="med" len="med"/>
            <a:tailEnd type="triangle" w="med" len="med"/>
          </a:ln>
          <a:effectLst/>
        </p:spPr>
      </p:cxnSp>
      <p:cxnSp>
        <p:nvCxnSpPr>
          <p:cNvPr id="60" name="Connecteur en angle 99"/>
          <p:cNvCxnSpPr/>
          <p:nvPr/>
        </p:nvCxnSpPr>
        <p:spPr bwMode="auto">
          <a:xfrm>
            <a:off x="3098056" y="4279713"/>
            <a:ext cx="743423" cy="366642"/>
          </a:xfrm>
          <a:prstGeom prst="bentConnector3">
            <a:avLst>
              <a:gd name="adj1" fmla="val 4212"/>
            </a:avLst>
          </a:prstGeom>
          <a:solidFill>
            <a:schemeClr val="accent1"/>
          </a:solidFill>
          <a:ln w="57150" cap="flat" cmpd="sng" algn="ctr">
            <a:solidFill>
              <a:schemeClr val="accent2"/>
            </a:solidFill>
            <a:prstDash val="solid"/>
            <a:round/>
            <a:headEnd type="none" w="med" len="med"/>
            <a:tailEnd type="triangle" w="med" len="med"/>
          </a:ln>
          <a:effectLst/>
        </p:spPr>
      </p:cxnSp>
      <p:cxnSp>
        <p:nvCxnSpPr>
          <p:cNvPr id="61" name="Connecteur en angle 17"/>
          <p:cNvCxnSpPr>
            <a:stCxn id="23" idx="3"/>
            <a:endCxn id="21" idx="1"/>
          </p:cNvCxnSpPr>
          <p:nvPr/>
        </p:nvCxnSpPr>
        <p:spPr bwMode="auto">
          <a:xfrm flipV="1">
            <a:off x="6003925" y="4640520"/>
            <a:ext cx="976640" cy="18521"/>
          </a:xfrm>
          <a:prstGeom prst="bentConnector3">
            <a:avLst>
              <a:gd name="adj1" fmla="val 2161"/>
            </a:avLst>
          </a:prstGeom>
          <a:solidFill>
            <a:schemeClr val="accent1"/>
          </a:solidFill>
          <a:ln w="57150" cap="flat" cmpd="sng" algn="ctr">
            <a:solidFill>
              <a:schemeClr val="accent2"/>
            </a:solidFill>
            <a:prstDash val="sysDash"/>
            <a:round/>
            <a:headEnd type="none" w="med" len="med"/>
            <a:tailEnd type="triangle" w="med" len="med"/>
          </a:ln>
          <a:effectLst/>
        </p:spPr>
      </p:cxnSp>
      <p:grpSp>
        <p:nvGrpSpPr>
          <p:cNvPr id="37" name="Groupe 17"/>
          <p:cNvGrpSpPr/>
          <p:nvPr/>
        </p:nvGrpSpPr>
        <p:grpSpPr>
          <a:xfrm>
            <a:off x="6758674" y="3249082"/>
            <a:ext cx="2180967" cy="758656"/>
            <a:chOff x="4688229" y="3455582"/>
            <a:chExt cx="2180967" cy="758656"/>
          </a:xfrm>
        </p:grpSpPr>
        <p:sp>
          <p:nvSpPr>
            <p:cNvPr id="38" name="Rectangle : coins arrondis 22"/>
            <p:cNvSpPr/>
            <p:nvPr/>
          </p:nvSpPr>
          <p:spPr>
            <a:xfrm>
              <a:off x="4688229" y="3455582"/>
              <a:ext cx="2180967" cy="758656"/>
            </a:xfrm>
            <a:prstGeom prst="roundRect">
              <a:avLst>
                <a:gd name="adj" fmla="val 16670"/>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9" name="Rectangle : coins arrondis 21"/>
            <p:cNvSpPr txBox="1"/>
            <p:nvPr/>
          </p:nvSpPr>
          <p:spPr>
            <a:xfrm>
              <a:off x="4725270" y="3492623"/>
              <a:ext cx="2106885" cy="684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algn="ctr"/>
              <a:r>
                <a:rPr lang="en-US" sz="800" b="1" dirty="0"/>
                <a:t>4’</a:t>
              </a:r>
              <a:r>
                <a:rPr lang="en-US" sz="800" b="1" kern="1200" dirty="0"/>
                <a:t> – </a:t>
              </a:r>
              <a:r>
                <a:rPr lang="en-US" altLang="zh-CN" sz="800" b="1" dirty="0">
                  <a:solidFill>
                    <a:srgbClr val="000000">
                      <a:hueOff val="0"/>
                      <a:satOff val="0"/>
                      <a:lumOff val="0"/>
                      <a:alphaOff val="0"/>
                    </a:srgbClr>
                  </a:solidFill>
                  <a:latin typeface="Arial"/>
                  <a:ea typeface="ヒラギノ角ゴ Pro W3"/>
                </a:rPr>
                <a:t>Refund Booking (Only PAH TOD)</a:t>
              </a:r>
            </a:p>
            <a:p>
              <a:pPr algn="ctr"/>
              <a:r>
                <a:rPr lang="en-US" altLang="zh-CN" sz="800" dirty="0">
                  <a:solidFill>
                    <a:srgbClr val="89146A"/>
                  </a:solidFill>
                  <a:latin typeface="Arial"/>
                  <a:ea typeface="ヒラギノ角ゴ Pro W3"/>
                </a:rPr>
                <a:t>WS: </a:t>
              </a:r>
              <a:r>
                <a:rPr lang="en-US" altLang="zh-CN" sz="800" dirty="0" err="1">
                  <a:solidFill>
                    <a:srgbClr val="89146A"/>
                  </a:solidFill>
                </a:rPr>
                <a:t>AfterSalesBookingDetailSearch</a:t>
              </a:r>
              <a:r>
                <a:rPr lang="en-US" altLang="zh-CN" sz="800" dirty="0">
                  <a:solidFill>
                    <a:srgbClr val="89146A"/>
                  </a:solidFill>
                </a:rPr>
                <a:t> &amp;</a:t>
              </a:r>
            </a:p>
            <a:p>
              <a:pPr algn="ctr"/>
              <a:r>
                <a:rPr lang="en-US" altLang="zh-CN" sz="800" dirty="0" err="1">
                  <a:solidFill>
                    <a:srgbClr val="89146A"/>
                  </a:solidFill>
                </a:rPr>
                <a:t>AfterSalesQuotation</a:t>
              </a:r>
              <a:r>
                <a:rPr lang="en-US" altLang="zh-CN" sz="800" dirty="0">
                  <a:solidFill>
                    <a:srgbClr val="89146A"/>
                  </a:solidFill>
                </a:rPr>
                <a:t> </a:t>
              </a:r>
              <a:r>
                <a:rPr lang="en-US" altLang="zh-CN" sz="800" dirty="0">
                  <a:solidFill>
                    <a:srgbClr val="89146A"/>
                  </a:solidFill>
                  <a:latin typeface="Arial"/>
                  <a:ea typeface="ヒラギノ角ゴ Pro W3"/>
                </a:rPr>
                <a:t>&amp; </a:t>
              </a:r>
              <a:r>
                <a:rPr lang="en-US" altLang="zh-CN" sz="800" dirty="0" err="1">
                  <a:solidFill>
                    <a:srgbClr val="89146A"/>
                  </a:solidFill>
                  <a:latin typeface="Arial"/>
                  <a:ea typeface="ヒラギノ角ゴ Pro W3"/>
                </a:rPr>
                <a:t>AfterSalesValidation</a:t>
              </a:r>
              <a:endParaRPr lang="en-US" altLang="zh-CN" sz="800" dirty="0">
                <a:solidFill>
                  <a:srgbClr val="89146A"/>
                </a:solidFill>
                <a:latin typeface="Arial"/>
                <a:ea typeface="ヒラギノ角ゴ Pro W3"/>
              </a:endParaRPr>
            </a:p>
            <a:p>
              <a:pPr algn="ctr"/>
              <a:r>
                <a:rPr lang="en-US" altLang="zh-CN" sz="800" dirty="0"/>
                <a:t>Booking Status = REFUND_STATUS</a:t>
              </a:r>
            </a:p>
            <a:p>
              <a:pPr algn="ctr"/>
              <a:r>
                <a:rPr lang="en-US" altLang="zh-CN" sz="800" dirty="0"/>
                <a:t> or PARTIAL_REFUND_STATUS</a:t>
              </a:r>
              <a:endParaRPr lang="fr-FR" sz="800" kern="1200" dirty="0"/>
            </a:p>
          </p:txBody>
        </p:sp>
      </p:grpSp>
      <p:cxnSp>
        <p:nvCxnSpPr>
          <p:cNvPr id="40" name="Connecteur en angle 62"/>
          <p:cNvCxnSpPr>
            <a:endCxn id="38" idx="1"/>
          </p:cNvCxnSpPr>
          <p:nvPr/>
        </p:nvCxnSpPr>
        <p:spPr bwMode="auto">
          <a:xfrm flipV="1">
            <a:off x="4958199" y="3628410"/>
            <a:ext cx="1800475" cy="245444"/>
          </a:xfrm>
          <a:prstGeom prst="bentConnector3">
            <a:avLst>
              <a:gd name="adj1" fmla="val 50000"/>
            </a:avLst>
          </a:prstGeom>
          <a:ln w="57150">
            <a:solidFill>
              <a:schemeClr val="accent2"/>
            </a:solidFill>
            <a:prstDash val="sysDash"/>
            <a:headEnd type="none" w="med" len="med"/>
            <a:tailEnd type="triangl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44821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2.1.4)  </a:t>
            </a:r>
            <a:r>
              <a:rPr lang="en-US" sz="1500" dirty="0" err="1">
                <a:solidFill>
                  <a:schemeClr val="accent6"/>
                </a:solidFill>
              </a:rPr>
              <a:t>BookingCreation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50</a:t>
            </a:fld>
            <a:endParaRPr lang="en-US" dirty="0"/>
          </a:p>
        </p:txBody>
      </p:sp>
      <p:sp>
        <p:nvSpPr>
          <p:cNvPr id="8" name="ZoneTexte 7"/>
          <p:cNvSpPr txBox="1"/>
          <p:nvPr/>
        </p:nvSpPr>
        <p:spPr>
          <a:xfrm>
            <a:off x="631339" y="1831965"/>
            <a:ext cx="5189903" cy="2800767"/>
          </a:xfrm>
          <a:prstGeom prst="rect">
            <a:avLst/>
          </a:prstGeom>
          <a:noFill/>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&gt;41602225&lt;/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&gt;TOD&lt;/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&lt;string&gt;E2PAPER&lt;/string&gt;</a:t>
            </a:r>
          </a:p>
          <a:p>
            <a:pPr lvl="2"/>
            <a:r>
              <a:rPr lang="fr-FR" sz="800" dirty="0">
                <a:latin typeface="Courier New" panose="02070309020205020404" pitchFamily="49" charset="0"/>
                <a:cs typeface="Courier New" panose="02070309020205020404" pitchFamily="49" charset="0"/>
              </a:rPr>
              <a:t>&lt;string&gt;TOD&lt;/string&gt;</a:t>
            </a:r>
          </a:p>
          <a:p>
            <a:pPr lvl="2"/>
            <a:r>
              <a:rPr lang="fr-FR" sz="800" dirty="0">
                <a:latin typeface="Courier New" panose="02070309020205020404" pitchFamily="49" charset="0"/>
                <a:cs typeface="Courier New" panose="02070309020205020404" pitchFamily="49" charset="0"/>
              </a:rPr>
              <a:t>&lt;string&gt;PAH&lt;/string&gt;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&gt;TOD&lt;/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pnr</a:t>
            </a:r>
            <a:r>
              <a:rPr lang="fr-FR" sz="800" dirty="0">
                <a:solidFill>
                  <a:srgbClr val="FF0000"/>
                </a:solidFill>
                <a:latin typeface="Courier New" panose="02070309020205020404" pitchFamily="49" charset="0"/>
                <a:cs typeface="Courier New" panose="02070309020205020404" pitchFamily="49" charset="0"/>
              </a:rPr>
              <a:t>&gt;SNOESX&lt;/</a:t>
            </a:r>
            <a:r>
              <a:rPr lang="fr-FR" sz="800" dirty="0" err="1">
                <a:solidFill>
                  <a:srgbClr val="FF0000"/>
                </a:solidFill>
                <a:latin typeface="Courier New" panose="02070309020205020404" pitchFamily="49" charset="0"/>
                <a:cs typeface="Courier New" panose="02070309020205020404" pitchFamily="49" charset="0"/>
              </a:rPr>
              <a:t>pnr</a:t>
            </a:r>
            <a:r>
              <a:rPr lang="fr-FR" sz="800"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endParaRPr lang="fr-FR" sz="800" dirty="0">
              <a:solidFill>
                <a:srgbClr val="FF0000"/>
              </a:solidFill>
              <a:latin typeface="Courier New" panose="02070309020205020404" pitchFamily="49" charset="0"/>
              <a:cs typeface="Courier New" panose="02070309020205020404" pitchFamily="49" charset="0"/>
            </a:endParaRP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&lt;/content&gt;</a:t>
            </a:r>
          </a:p>
        </p:txBody>
      </p:sp>
      <p:sp>
        <p:nvSpPr>
          <p:cNvPr id="9" name="Légende encadrée 1 10"/>
          <p:cNvSpPr/>
          <p:nvPr/>
        </p:nvSpPr>
        <p:spPr bwMode="auto">
          <a:xfrm>
            <a:off x="5286830" y="2098974"/>
            <a:ext cx="2562327" cy="261618"/>
          </a:xfrm>
          <a:prstGeom prst="borderCallout1">
            <a:avLst>
              <a:gd name="adj1" fmla="val 54698"/>
              <a:gd name="adj2" fmla="val -3754"/>
              <a:gd name="adj3" fmla="val 102420"/>
              <a:gd name="adj4" fmla="val -28257"/>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3" name="Légende encadrée 1 11"/>
          <p:cNvSpPr/>
          <p:nvPr/>
        </p:nvSpPr>
        <p:spPr bwMode="auto">
          <a:xfrm>
            <a:off x="5286831" y="3290381"/>
            <a:ext cx="2562327" cy="261618"/>
          </a:xfrm>
          <a:prstGeom prst="borderCallout1">
            <a:avLst>
              <a:gd name="adj1" fmla="val 54698"/>
              <a:gd name="adj2" fmla="val -3754"/>
              <a:gd name="adj3" fmla="val 102420"/>
              <a:gd name="adj4" fmla="val -28257"/>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4" name="ZoneTexte 13"/>
          <p:cNvSpPr txBox="1"/>
          <p:nvPr/>
        </p:nvSpPr>
        <p:spPr>
          <a:xfrm>
            <a:off x="631338" y="4564436"/>
            <a:ext cx="7513526" cy="553998"/>
          </a:xfrm>
          <a:prstGeom prst="rect">
            <a:avLst/>
          </a:prstGeom>
          <a:noFill/>
        </p:spPr>
        <p:txBody>
          <a:bodyPr wrap="square" rtlCol="0">
            <a:spAutoFit/>
          </a:bodyPr>
          <a:lstStyle/>
          <a:p>
            <a:r>
              <a:rPr lang="fr-FR" sz="1500" dirty="0"/>
              <a:t>The </a:t>
            </a:r>
            <a:r>
              <a:rPr lang="fr-FR" sz="1500" dirty="0" err="1"/>
              <a:t>rest</a:t>
            </a:r>
            <a:r>
              <a:rPr lang="fr-FR" sz="1500" dirty="0"/>
              <a:t> of the </a:t>
            </a:r>
            <a:r>
              <a:rPr lang="fr-FR" sz="1500" dirty="0" err="1"/>
              <a:t>booking</a:t>
            </a:r>
            <a:r>
              <a:rPr lang="fr-FR" sz="1500" dirty="0"/>
              <a:t> </a:t>
            </a:r>
            <a:r>
              <a:rPr lang="fr-FR" sz="1500" dirty="0" err="1"/>
              <a:t>process</a:t>
            </a:r>
            <a:r>
              <a:rPr lang="fr-FR" sz="1500" dirty="0"/>
              <a:t> </a:t>
            </a:r>
            <a:r>
              <a:rPr lang="fr-FR" sz="1500" dirty="0" err="1"/>
              <a:t>is</a:t>
            </a:r>
            <a:r>
              <a:rPr lang="fr-FR" sz="1500" dirty="0"/>
              <a:t> the </a:t>
            </a:r>
            <a:r>
              <a:rPr lang="fr-FR" sz="1500" dirty="0" err="1"/>
              <a:t>same</a:t>
            </a:r>
            <a:r>
              <a:rPr lang="fr-FR" sz="1500" dirty="0"/>
              <a:t>, </a:t>
            </a:r>
            <a:r>
              <a:rPr lang="fr-FR" sz="1500" dirty="0" err="1"/>
              <a:t>you</a:t>
            </a:r>
            <a:r>
              <a:rPr lang="fr-FR" sz="1500" dirty="0"/>
              <a:t> </a:t>
            </a:r>
            <a:r>
              <a:rPr lang="fr-FR" sz="1500" dirty="0" err="1"/>
              <a:t>will</a:t>
            </a:r>
            <a:r>
              <a:rPr lang="fr-FR" sz="1500" dirty="0"/>
              <a:t> </a:t>
            </a:r>
            <a:r>
              <a:rPr lang="fr-FR" sz="1500" dirty="0" err="1"/>
              <a:t>retrieve</a:t>
            </a:r>
            <a:r>
              <a:rPr lang="fr-FR" sz="1500" dirty="0"/>
              <a:t> the final PNR in the </a:t>
            </a:r>
            <a:r>
              <a:rPr lang="fr-FR" sz="1500" dirty="0" err="1"/>
              <a:t>BookingDetailsSearch</a:t>
            </a:r>
            <a:r>
              <a:rPr lang="fr-FR" sz="1500" dirty="0"/>
              <a:t> once the </a:t>
            </a:r>
            <a:r>
              <a:rPr lang="fr-FR" sz="1500" dirty="0" err="1"/>
              <a:t>payment</a:t>
            </a:r>
            <a:r>
              <a:rPr lang="fr-FR" sz="1500" dirty="0"/>
              <a:t> has been </a:t>
            </a:r>
            <a:r>
              <a:rPr lang="fr-FR" sz="1500" dirty="0" err="1"/>
              <a:t>confirmed</a:t>
            </a:r>
            <a:r>
              <a:rPr lang="fr-FR" sz="1500" dirty="0"/>
              <a:t>.</a:t>
            </a:r>
          </a:p>
        </p:txBody>
      </p:sp>
    </p:spTree>
    <p:extLst>
      <p:ext uri="{BB962C8B-B14F-4D97-AF65-F5344CB8AC3E}">
        <p14:creationId xmlns:p14="http://schemas.microsoft.com/office/powerpoint/2010/main" val="526300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2.1.5)  </a:t>
            </a:r>
            <a:r>
              <a:rPr lang="en-US" sz="1500" dirty="0" err="1">
                <a:solidFill>
                  <a:schemeClr val="accent6"/>
                </a:solidFill>
              </a:rPr>
              <a:t>BookingDetailsSearch</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51</a:t>
            </a:fld>
            <a:endParaRPr lang="en-US" dirty="0"/>
          </a:p>
        </p:txBody>
      </p:sp>
      <p:sp>
        <p:nvSpPr>
          <p:cNvPr id="10" name="ZoneTexte 9"/>
          <p:cNvSpPr txBox="1"/>
          <p:nvPr/>
        </p:nvSpPr>
        <p:spPr>
          <a:xfrm>
            <a:off x="631339" y="1831965"/>
            <a:ext cx="7769021" cy="3170099"/>
          </a:xfrm>
          <a:prstGeom prst="rect">
            <a:avLst/>
          </a:prstGeom>
          <a:noFill/>
          <a:ln>
            <a:noFill/>
          </a:ln>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bookingDeailsSearchContentList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&gt;41602225&lt;/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&gt;TOD</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bookingStatus</a:t>
            </a:r>
            <a:r>
              <a:rPr lang="fr-FR" sz="800" b="1" dirty="0">
                <a:solidFill>
                  <a:srgbClr val="FF0000"/>
                </a:solidFill>
                <a:latin typeface="Courier New" panose="02070309020205020404" pitchFamily="49" charset="0"/>
                <a:cs typeface="Courier New" panose="02070309020205020404" pitchFamily="49" charset="0"/>
              </a:rPr>
              <a:t>&gt;PRINTED_STATUS&lt;/</a:t>
            </a:r>
            <a:r>
              <a:rPr lang="fr-FR" sz="800" b="1" dirty="0" err="1">
                <a:solidFill>
                  <a:srgbClr val="FF0000"/>
                </a:solidFill>
                <a:latin typeface="Courier New" panose="02070309020205020404" pitchFamily="49" charset="0"/>
                <a:cs typeface="Courier New" panose="02070309020205020404" pitchFamily="49" charset="0"/>
              </a:rPr>
              <a:t>bookingStatus</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isReadyForPayment</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isReadyForPayment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bookingPrintingOptionList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&lt;string&gt;E2PAPER&lt;/string&gt;&lt;string&gt;TOD&lt;/string&gt;&lt;string&gt;PAH&lt;/string&gt;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&lt;string&gt;E2PAPER&lt;/string&gt;&lt;string&gt;TOD&lt;/string&gt;&lt;string&gt;PAH&lt;/string&gt;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&gt;TOD&lt;/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a:t>
            </a:r>
            <a:r>
              <a:rPr lang="fr-FR" sz="800" dirty="0">
                <a:latin typeface="Courier New" panose="02070309020205020404" pitchFamily="49" charset="0"/>
                <a:cs typeface="Courier New" panose="02070309020205020404" pitchFamily="49" charset="0"/>
              </a:rPr>
              <a:t>&gt;</a:t>
            </a:r>
          </a:p>
          <a:p>
            <a:pPr lvl="2"/>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pnr</a:t>
            </a:r>
            <a:r>
              <a:rPr lang="fr-FR" sz="800" b="1" dirty="0">
                <a:solidFill>
                  <a:srgbClr val="FF0000"/>
                </a:solidFill>
                <a:latin typeface="Courier New" panose="02070309020205020404" pitchFamily="49" charset="0"/>
                <a:cs typeface="Courier New" panose="02070309020205020404" pitchFamily="49" charset="0"/>
              </a:rPr>
              <a:t>&gt;SNOESX&lt;/</a:t>
            </a:r>
            <a:r>
              <a:rPr lang="fr-FR" sz="800" b="1" dirty="0" err="1">
                <a:solidFill>
                  <a:srgbClr val="FF0000"/>
                </a:solidFill>
                <a:latin typeface="Courier New" panose="02070309020205020404" pitchFamily="49" charset="0"/>
                <a:cs typeface="Courier New" panose="02070309020205020404" pitchFamily="49" charset="0"/>
              </a:rPr>
              <a:t>pnr</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bookedFares</a:t>
            </a:r>
            <a:r>
              <a:rPr lang="fr-FR" sz="800" dirty="0">
                <a:latin typeface="Courier New" panose="02070309020205020404" pitchFamily="49" charset="0"/>
                <a:cs typeface="Courier New" panose="02070309020205020404" pitchFamily="49" charset="0"/>
              </a:rPr>
              <a:t>&gt;</a:t>
            </a:r>
          </a:p>
        </p:txBody>
      </p:sp>
      <p:sp>
        <p:nvSpPr>
          <p:cNvPr id="11" name="Légende encadrée 1 10"/>
          <p:cNvSpPr/>
          <p:nvPr/>
        </p:nvSpPr>
        <p:spPr bwMode="auto">
          <a:xfrm>
            <a:off x="4075880" y="1830229"/>
            <a:ext cx="2878506" cy="261618"/>
          </a:xfrm>
          <a:prstGeom prst="borderCallout1">
            <a:avLst>
              <a:gd name="adj1" fmla="val 133511"/>
              <a:gd name="adj2" fmla="val 12689"/>
              <a:gd name="adj3" fmla="val 268876"/>
              <a:gd name="adj4" fmla="val -44465"/>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and URL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2" name="Légende encadrée 1 11"/>
          <p:cNvSpPr/>
          <p:nvPr/>
        </p:nvSpPr>
        <p:spPr bwMode="auto">
          <a:xfrm>
            <a:off x="6481006" y="3796680"/>
            <a:ext cx="2495418" cy="252028"/>
          </a:xfrm>
          <a:prstGeom prst="borderCallout1">
            <a:avLst>
              <a:gd name="adj1" fmla="val 64314"/>
              <a:gd name="adj2" fmla="val -4857"/>
              <a:gd name="adj3" fmla="val 87107"/>
              <a:gd name="adj4" fmla="val -78017"/>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5" name="Légende encadrée 1 12"/>
          <p:cNvSpPr/>
          <p:nvPr/>
        </p:nvSpPr>
        <p:spPr bwMode="auto">
          <a:xfrm>
            <a:off x="4392774" y="4263768"/>
            <a:ext cx="3153065" cy="261618"/>
          </a:xfrm>
          <a:prstGeom prst="borderCallout1">
            <a:avLst>
              <a:gd name="adj1" fmla="val 62738"/>
              <a:gd name="adj2" fmla="val -3548"/>
              <a:gd name="adj3" fmla="val 147624"/>
              <a:gd name="adj4" fmla="val -54853"/>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The traveller </a:t>
            </a:r>
            <a:r>
              <a:rPr lang="fr-FR" sz="900" dirty="0" err="1">
                <a:solidFill>
                  <a:schemeClr val="tx1"/>
                </a:solidFill>
                <a:latin typeface="+mj-lt"/>
                <a:ea typeface="ヒラギノ角ゴ Pro W3" pitchFamily="1" charset="-128"/>
              </a:rPr>
              <a:t>will</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need</a:t>
            </a:r>
            <a:r>
              <a:rPr lang="fr-FR" sz="900" dirty="0">
                <a:solidFill>
                  <a:schemeClr val="tx1"/>
                </a:solidFill>
                <a:latin typeface="+mj-lt"/>
                <a:ea typeface="ヒラギノ角ゴ Pro W3" pitchFamily="1" charset="-128"/>
              </a:rPr>
              <a:t> the PNR to </a:t>
            </a:r>
            <a:r>
              <a:rPr lang="fr-FR" sz="900" dirty="0" err="1">
                <a:solidFill>
                  <a:schemeClr val="tx1"/>
                </a:solidFill>
                <a:latin typeface="+mj-lt"/>
                <a:ea typeface="ヒラギノ角ゴ Pro W3" pitchFamily="1" charset="-128"/>
              </a:rPr>
              <a:t>retrieve</a:t>
            </a:r>
            <a:r>
              <a:rPr lang="fr-FR" sz="900" dirty="0">
                <a:solidFill>
                  <a:schemeClr val="tx1"/>
                </a:solidFill>
                <a:latin typeface="+mj-lt"/>
                <a:ea typeface="ヒラギノ角ゴ Pro W3" pitchFamily="1" charset="-128"/>
              </a:rPr>
              <a:t> the ticket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1337701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2.1.5)  </a:t>
            </a:r>
            <a:r>
              <a:rPr lang="en-US" sz="1500" dirty="0" err="1">
                <a:solidFill>
                  <a:schemeClr val="accent6"/>
                </a:solidFill>
              </a:rPr>
              <a:t>BookingDetailsSearch</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1</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52</a:t>
            </a:fld>
            <a:endParaRPr lang="en-US" dirty="0"/>
          </a:p>
        </p:txBody>
      </p:sp>
      <p:sp>
        <p:nvSpPr>
          <p:cNvPr id="9" name="ZoneTexte 8"/>
          <p:cNvSpPr txBox="1"/>
          <p:nvPr/>
        </p:nvSpPr>
        <p:spPr>
          <a:xfrm>
            <a:off x="631339" y="1831965"/>
            <a:ext cx="7769021" cy="3154710"/>
          </a:xfrm>
          <a:prstGeom prst="rect">
            <a:avLst/>
          </a:prstGeom>
          <a:noFill/>
          <a:ln>
            <a:noFill/>
          </a:ln>
        </p:spPr>
        <p:txBody>
          <a:bodyPr wrap="square" rtlCol="0">
            <a:spAutoFit/>
          </a:bodyPr>
          <a:lstStyle/>
          <a:p>
            <a:pPr>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bookedSegments</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bookedSegments</a:t>
            </a:r>
            <a:r>
              <a:rPr lang="fr-FR" sz="700" dirty="0">
                <a:latin typeface="Courier New" panose="02070309020205020404" pitchFamily="49" charset="0"/>
                <a:cs typeface="Courier New" panose="02070309020205020404" pitchFamily="49" charset="0"/>
              </a:rPr>
              <a:t>&gt;</a:t>
            </a:r>
          </a:p>
          <a:p>
            <a:pPr lvl="1">
              <a:spcBef>
                <a:spcPts val="600"/>
              </a:spcBef>
            </a:pPr>
            <a:r>
              <a:rPr lang="fr-FR" sz="700" b="1" dirty="0">
                <a:latin typeface="Courier New" panose="02070309020205020404" pitchFamily="49" charset="0"/>
                <a:cs typeface="Courier New" panose="02070309020205020404" pitchFamily="49" charset="0"/>
              </a:rPr>
              <a:t>  &lt;/</a:t>
            </a:r>
            <a:r>
              <a:rPr lang="fr-FR" sz="700" b="1" dirty="0" err="1">
                <a:latin typeface="Courier New" panose="02070309020205020404" pitchFamily="49" charset="0"/>
                <a:cs typeface="Courier New" panose="02070309020205020404" pitchFamily="49" charset="0"/>
              </a:rPr>
              <a:t>bookedPTPProduct</a:t>
            </a:r>
            <a:r>
              <a:rPr lang="fr-FR" sz="700" b="1" dirty="0">
                <a:latin typeface="Courier New" panose="02070309020205020404" pitchFamily="49" charset="0"/>
                <a:cs typeface="Courier New" panose="02070309020205020404" pitchFamily="49" charset="0"/>
              </a:rPr>
              <a:t>&gt;</a:t>
            </a:r>
          </a:p>
          <a:p>
            <a:pPr>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endParaRPr lang="fr-FR" sz="700" b="1" dirty="0">
              <a:latin typeface="Courier New" panose="02070309020205020404" pitchFamily="49" charset="0"/>
              <a:cs typeface="Courier New" panose="02070309020205020404" pitchFamily="49" charset="0"/>
            </a:endParaRPr>
          </a:p>
          <a:p>
            <a:pPr lvl="1">
              <a:spcBef>
                <a:spcPts val="600"/>
              </a:spcBef>
            </a:pP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issuedTickets</a:t>
            </a:r>
            <a:r>
              <a:rPr lang="fr-FR" sz="700" b="1"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issuedTicket</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ticketNumber</a:t>
            </a:r>
            <a:r>
              <a:rPr lang="fr-FR" sz="700" dirty="0">
                <a:latin typeface="Courier New" panose="02070309020205020404" pitchFamily="49" charset="0"/>
                <a:cs typeface="Courier New" panose="02070309020205020404" pitchFamily="49" charset="0"/>
              </a:rPr>
              <a:t>&gt;94661884&lt;/</a:t>
            </a:r>
            <a:r>
              <a:rPr lang="fr-FR" sz="700" dirty="0" err="1">
                <a:latin typeface="Courier New" panose="02070309020205020404" pitchFamily="49" charset="0"/>
                <a:cs typeface="Courier New" panose="02070309020205020404" pitchFamily="49" charset="0"/>
              </a:rPr>
              <a:t>ticketNumber</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solidFill>
                  <a:schemeClr val="accent6"/>
                </a:solidFill>
                <a:latin typeface="Courier New" panose="02070309020205020404" pitchFamily="49" charset="0"/>
                <a:cs typeface="Courier New" panose="02070309020205020404" pitchFamily="49" charset="0"/>
              </a:rPr>
              <a:t>    </a:t>
            </a:r>
            <a:r>
              <a:rPr lang="fr-FR" sz="700" b="1" dirty="0">
                <a:solidFill>
                  <a:schemeClr val="accent6"/>
                </a:solidFill>
                <a:latin typeface="Courier New" panose="02070309020205020404" pitchFamily="49" charset="0"/>
                <a:cs typeface="Courier New" panose="02070309020205020404" pitchFamily="49" charset="0"/>
              </a:rPr>
              <a:t>&lt;</a:t>
            </a:r>
            <a:r>
              <a:rPr lang="fr-FR" sz="700" b="1" dirty="0" err="1">
                <a:solidFill>
                  <a:schemeClr val="accent6"/>
                </a:solidFill>
                <a:latin typeface="Courier New" panose="02070309020205020404" pitchFamily="49" charset="0"/>
                <a:cs typeface="Courier New" panose="02070309020205020404" pitchFamily="49" charset="0"/>
              </a:rPr>
              <a:t>pickedUp</a:t>
            </a:r>
            <a:r>
              <a:rPr lang="fr-FR" sz="700" b="1" dirty="0">
                <a:solidFill>
                  <a:schemeClr val="accent6"/>
                </a:solidFill>
                <a:latin typeface="Courier New" panose="02070309020205020404" pitchFamily="49" charset="0"/>
                <a:cs typeface="Courier New" panose="02070309020205020404" pitchFamily="49" charset="0"/>
              </a:rPr>
              <a:t>&gt;false&lt;/</a:t>
            </a:r>
            <a:r>
              <a:rPr lang="fr-FR" sz="700" b="1" dirty="0" err="1">
                <a:solidFill>
                  <a:schemeClr val="accent6"/>
                </a:solidFill>
                <a:latin typeface="Courier New" panose="02070309020205020404" pitchFamily="49" charset="0"/>
                <a:cs typeface="Courier New" panose="02070309020205020404" pitchFamily="49" charset="0"/>
              </a:rPr>
              <a:t>pickedUp</a:t>
            </a:r>
            <a:r>
              <a:rPr lang="fr-FR" sz="700" b="1" dirty="0">
                <a:solidFill>
                  <a:schemeClr val="accent6"/>
                </a:solidFill>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barCode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barCode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productName</a:t>
            </a:r>
            <a:r>
              <a:rPr lang="fr-FR" sz="700" dirty="0">
                <a:latin typeface="Courier New" panose="02070309020205020404" pitchFamily="49" charset="0"/>
                <a:cs typeface="Courier New" panose="02070309020205020404" pitchFamily="49" charset="0"/>
              </a:rPr>
              <a:t>&gt;PARIS GARE LYON </a:t>
            </a:r>
            <a:r>
              <a:rPr lang="fr-FR" sz="700" dirty="0" err="1">
                <a:latin typeface="Courier New" panose="02070309020205020404" pitchFamily="49" charset="0"/>
                <a:cs typeface="Courier New" panose="02070309020205020404" pitchFamily="49" charset="0"/>
              </a:rPr>
              <a:t>LYON</a:t>
            </a:r>
            <a:r>
              <a:rPr lang="fr-FR" sz="700" dirty="0">
                <a:latin typeface="Courier New" panose="02070309020205020404" pitchFamily="49" charset="0"/>
                <a:cs typeface="Courier New" panose="02070309020205020404" pitchFamily="49" charset="0"/>
              </a:rPr>
              <a:t> PART DIEU&lt;/</a:t>
            </a:r>
            <a:r>
              <a:rPr lang="fr-FR" sz="700" dirty="0" err="1">
                <a:latin typeface="Courier New" panose="02070309020205020404" pitchFamily="49" charset="0"/>
                <a:cs typeface="Courier New" panose="02070309020205020404" pitchFamily="49" charset="0"/>
              </a:rPr>
              <a:t>productName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leadPassengerName</a:t>
            </a:r>
            <a:r>
              <a:rPr lang="fr-FR" sz="700" dirty="0">
                <a:latin typeface="Courier New" panose="02070309020205020404" pitchFamily="49" charset="0"/>
                <a:cs typeface="Courier New" panose="02070309020205020404" pitchFamily="49" charset="0"/>
              </a:rPr>
              <a:t>&gt;Paul </a:t>
            </a:r>
            <a:r>
              <a:rPr lang="fr-FR" sz="700" dirty="0" err="1">
                <a:latin typeface="Courier New" panose="02070309020205020404" pitchFamily="49" charset="0"/>
                <a:cs typeface="Courier New" panose="02070309020205020404" pitchFamily="49" charset="0"/>
              </a:rPr>
              <a:t>Lenton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leadPassengerName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&gt;EUR&lt;/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&gt;34.00&lt;/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pPr lvl="1">
              <a:spcBef>
                <a:spcPts val="600"/>
              </a:spcBef>
            </a:pPr>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issuedTicket</a:t>
            </a:r>
            <a:r>
              <a:rPr lang="fr-FR" sz="700" dirty="0">
                <a:latin typeface="Courier New" panose="02070309020205020404" pitchFamily="49" charset="0"/>
                <a:cs typeface="Courier New" panose="02070309020205020404" pitchFamily="49" charset="0"/>
              </a:rPr>
              <a:t>&gt;</a:t>
            </a:r>
          </a:p>
          <a:p>
            <a:pPr lvl="1">
              <a:spcBef>
                <a:spcPts val="600"/>
              </a:spcBef>
            </a:pP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issuedTickets</a:t>
            </a:r>
            <a:r>
              <a:rPr lang="fr-FR" sz="700" b="1" dirty="0">
                <a:latin typeface="Courier New" panose="02070309020205020404" pitchFamily="49" charset="0"/>
                <a:cs typeface="Courier New" panose="02070309020205020404" pitchFamily="49" charset="0"/>
              </a:rPr>
              <a:t>&gt;</a:t>
            </a:r>
          </a:p>
          <a:p>
            <a:pPr>
              <a:spcBef>
                <a:spcPts val="600"/>
              </a:spcBef>
            </a:pPr>
            <a:r>
              <a:rPr lang="fr-FR" sz="700" dirty="0">
                <a:latin typeface="Courier New" panose="02070309020205020404" pitchFamily="49" charset="0"/>
                <a:cs typeface="Courier New" panose="02070309020205020404" pitchFamily="49" charset="0"/>
              </a:rPr>
              <a:t>   &lt;/content&gt;  </a:t>
            </a:r>
            <a:endParaRPr lang="fr-FR" sz="700" dirty="0"/>
          </a:p>
        </p:txBody>
      </p:sp>
      <p:sp>
        <p:nvSpPr>
          <p:cNvPr id="13" name="Légende encadrée 1 11"/>
          <p:cNvSpPr/>
          <p:nvPr/>
        </p:nvSpPr>
        <p:spPr bwMode="auto">
          <a:xfrm>
            <a:off x="4860826" y="2646275"/>
            <a:ext cx="2010884" cy="358317"/>
          </a:xfrm>
          <a:prstGeom prst="borderCallout1">
            <a:avLst>
              <a:gd name="adj1" fmla="val 64314"/>
              <a:gd name="adj2" fmla="val -4857"/>
              <a:gd name="adj3" fmla="val 111013"/>
              <a:gd name="adj4" fmla="val -101956"/>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err="1">
                <a:solidFill>
                  <a:schemeClr val="tx1"/>
                </a:solidFill>
                <a:latin typeface="+mj-lt"/>
                <a:ea typeface="ヒラギノ角ゴ Pro W3" pitchFamily="1" charset="-128"/>
              </a:rPr>
              <a:t>Indicate</a:t>
            </a:r>
            <a:r>
              <a:rPr lang="fr-FR" sz="900" dirty="0">
                <a:solidFill>
                  <a:schemeClr val="tx1"/>
                </a:solidFill>
                <a:latin typeface="+mj-lt"/>
                <a:ea typeface="ヒラギノ角ゴ Pro W3" pitchFamily="1" charset="-128"/>
              </a:rPr>
              <a:t> if the TOD ticket has been </a:t>
            </a:r>
            <a:r>
              <a:rPr lang="fr-FR" sz="900" dirty="0" err="1">
                <a:solidFill>
                  <a:schemeClr val="tx1"/>
                </a:solidFill>
                <a:latin typeface="+mj-lt"/>
                <a:ea typeface="ヒラギノ角ゴ Pro W3" pitchFamily="1" charset="-128"/>
              </a:rPr>
              <a:t>retrieved</a:t>
            </a:r>
            <a:r>
              <a:rPr lang="fr-FR" sz="900" dirty="0">
                <a:solidFill>
                  <a:schemeClr val="tx1"/>
                </a:solidFill>
                <a:latin typeface="+mj-lt"/>
                <a:ea typeface="ヒラギノ角ゴ Pro W3" pitchFamily="1" charset="-128"/>
              </a:rPr>
              <a:t> by the </a:t>
            </a:r>
            <a:r>
              <a:rPr lang="fr-FR" sz="900" dirty="0" err="1">
                <a:solidFill>
                  <a:schemeClr val="tx1"/>
                </a:solidFill>
                <a:latin typeface="+mj-lt"/>
                <a:ea typeface="ヒラギノ角ゴ Pro W3" pitchFamily="1" charset="-128"/>
              </a:rPr>
              <a:t>customer</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2921351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SzPct val="100000"/>
              <a:buNone/>
            </a:pPr>
            <a:r>
              <a:rPr lang="en-US" sz="1500" dirty="0">
                <a:solidFill>
                  <a:schemeClr val="accent6"/>
                </a:solidFill>
              </a:rPr>
              <a:t>2.2) Option 2: in the Booking Modification</a:t>
            </a:r>
          </a:p>
          <a:p>
            <a:pPr marL="0" lvl="1" indent="0">
              <a:buSzPct val="100000"/>
              <a:buNone/>
            </a:pPr>
            <a:r>
              <a:rPr lang="en-US" sz="1500" dirty="0">
                <a:solidFill>
                  <a:schemeClr val="accent6"/>
                </a:solidFill>
              </a:rPr>
              <a:t>2.2.1) Basic requests for BPCP and </a:t>
            </a:r>
            <a:r>
              <a:rPr lang="en-US" sz="1500" dirty="0" err="1">
                <a:solidFill>
                  <a:schemeClr val="accent6"/>
                </a:solidFill>
              </a:rPr>
              <a:t>BookingCreation</a:t>
            </a:r>
            <a:endParaRPr lang="en-US" sz="1500" dirty="0">
              <a:solidFill>
                <a:schemeClr val="accent6"/>
              </a:solidFill>
            </a:endParaRPr>
          </a:p>
          <a:p>
            <a:pPr lvl="3"/>
            <a:r>
              <a:rPr lang="en-US" dirty="0"/>
              <a:t>No particular value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53</a:t>
            </a:fld>
            <a:endParaRPr lang="en-US" dirty="0"/>
          </a:p>
        </p:txBody>
      </p:sp>
    </p:spTree>
    <p:extLst>
      <p:ext uri="{BB962C8B-B14F-4D97-AF65-F5344CB8AC3E}">
        <p14:creationId xmlns:p14="http://schemas.microsoft.com/office/powerpoint/2010/main" val="4161098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2.2.2) </a:t>
            </a:r>
            <a:r>
              <a:rPr lang="en-US" sz="1500" dirty="0" err="1">
                <a:solidFill>
                  <a:schemeClr val="accent6"/>
                </a:solidFill>
              </a:rPr>
              <a:t>BookingModification</a:t>
            </a:r>
            <a:r>
              <a:rPr lang="en-US" sz="1500" dirty="0">
                <a:solidFill>
                  <a:schemeClr val="accent6"/>
                </a:solidFill>
              </a:rPr>
              <a:t> request </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2</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54</a:t>
            </a:fld>
            <a:endParaRPr lang="en-US" dirty="0"/>
          </a:p>
        </p:txBody>
      </p:sp>
      <p:sp>
        <p:nvSpPr>
          <p:cNvPr id="10" name="Rectangle 9"/>
          <p:cNvSpPr/>
          <p:nvPr/>
        </p:nvSpPr>
        <p:spPr>
          <a:xfrm>
            <a:off x="1810363" y="1744452"/>
            <a:ext cx="5557712" cy="3331681"/>
          </a:xfrm>
          <a:prstGeom prst="rect">
            <a:avLst/>
          </a:prstGeom>
        </p:spPr>
        <p:txBody>
          <a:bodyPr wrap="square">
            <a:spAutoFit/>
          </a:bodyPr>
          <a:lstStyle/>
          <a:p>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request</a:t>
            </a:r>
            <a:r>
              <a:rPr lang="fr-FR" sz="1050" dirty="0">
                <a:latin typeface="Courier New" panose="02070309020205020404" pitchFamily="49" charset="0"/>
                <a:cs typeface="Courier New" panose="02070309020205020404" pitchFamily="49" charset="0"/>
              </a:rPr>
              <a:t> </a:t>
            </a:r>
            <a:r>
              <a:rPr lang="fr-FR" sz="1050" dirty="0" err="1">
                <a:latin typeface="Courier New" panose="02070309020205020404" pitchFamily="49" charset="0"/>
                <a:cs typeface="Courier New" panose="02070309020205020404" pitchFamily="49" charset="0"/>
              </a:rPr>
              <a:t>serviceName</a:t>
            </a:r>
            <a:r>
              <a:rPr lang="fr-FR" sz="1050" dirty="0">
                <a:latin typeface="Courier New" panose="02070309020205020404" pitchFamily="49" charset="0"/>
                <a:cs typeface="Courier New" panose="02070309020205020404" pitchFamily="49" charset="0"/>
              </a:rPr>
              <a:t>="</a:t>
            </a:r>
            <a:r>
              <a:rPr lang="fr-FR" sz="1050" dirty="0" err="1">
                <a:latin typeface="Courier New" panose="02070309020205020404" pitchFamily="49" charset="0"/>
                <a:cs typeface="Courier New" panose="02070309020205020404" pitchFamily="49" charset="0"/>
              </a:rPr>
              <a:t>BookingModification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&lt;key&gt;WS agent key&lt;/key&gt;</a:t>
            </a:r>
          </a:p>
          <a:p>
            <a:r>
              <a:rPr lang="fr-FR" sz="1050" dirty="0">
                <a:latin typeface="Courier New" panose="02070309020205020404" pitchFamily="49" charset="0"/>
                <a:cs typeface="Courier New" panose="02070309020205020404" pitchFamily="49" charset="0"/>
              </a:rPr>
              <a:t>  &lt;locale&gt;</a:t>
            </a:r>
            <a:r>
              <a:rPr lang="fr-FR" sz="1050" dirty="0" err="1">
                <a:latin typeface="Courier New" panose="02070309020205020404" pitchFamily="49" charset="0"/>
                <a:cs typeface="Courier New" panose="02070309020205020404" pitchFamily="49" charset="0"/>
              </a:rPr>
              <a:t>en_US</a:t>
            </a:r>
            <a:r>
              <a:rPr lang="fr-FR" sz="1050" dirty="0">
                <a:latin typeface="Courier New" panose="02070309020205020404" pitchFamily="49" charset="0"/>
                <a:cs typeface="Courier New" panose="02070309020205020404" pitchFamily="49" charset="0"/>
              </a:rPr>
              <a:t>&lt;/locale&gt;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salesDialogWithTemporaryBooking</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false</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salesDialogWithTemporaryBooking</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bookingId</a:t>
            </a:r>
            <a:r>
              <a:rPr lang="fr-FR" sz="1050" dirty="0">
                <a:latin typeface="Courier New" panose="02070309020205020404" pitchFamily="49" charset="0"/>
                <a:cs typeface="Courier New" panose="02070309020205020404" pitchFamily="49" charset="0"/>
              </a:rPr>
              <a:t>&gt;41602224&lt;/</a:t>
            </a:r>
            <a:r>
              <a:rPr lang="fr-FR" sz="1050" dirty="0" err="1">
                <a:latin typeface="Courier New" panose="02070309020205020404" pitchFamily="49" charset="0"/>
                <a:cs typeface="Courier New" panose="02070309020205020404" pitchFamily="49" charset="0"/>
              </a:rPr>
              <a:t>bookingId</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departureDateToEurope</a:t>
            </a:r>
            <a:r>
              <a:rPr lang="fr-FR" sz="1050" dirty="0">
                <a:latin typeface="Courier New" panose="02070309020205020404" pitchFamily="49" charset="0"/>
                <a:cs typeface="Courier New" panose="02070309020205020404" pitchFamily="49" charset="0"/>
              </a:rPr>
              <a:t>&gt;2013-12-29&lt;/</a:t>
            </a:r>
            <a:r>
              <a:rPr lang="fr-FR" sz="1050" dirty="0" err="1">
                <a:latin typeface="Courier New" panose="02070309020205020404" pitchFamily="49" charset="0"/>
                <a:cs typeface="Courier New" panose="02070309020205020404" pitchFamily="49" charset="0"/>
              </a:rPr>
              <a:t>departureDateToEurope</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&lt;email&gt;me@raileurope.com&lt;/email&gt;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allowPriceChanges</a:t>
            </a:r>
            <a:r>
              <a:rPr lang="fr-FR" sz="1050" dirty="0">
                <a:latin typeface="Courier New" panose="02070309020205020404" pitchFamily="49" charset="0"/>
                <a:cs typeface="Courier New" panose="02070309020205020404" pitchFamily="49" charset="0"/>
              </a:rPr>
              <a:t>&gt;</a:t>
            </a:r>
            <a:r>
              <a:rPr lang="fr-FR" sz="1050" dirty="0" err="1">
                <a:latin typeface="Courier New" panose="02070309020205020404" pitchFamily="49" charset="0"/>
                <a:cs typeface="Courier New" panose="02070309020205020404" pitchFamily="49" charset="0"/>
              </a:rPr>
              <a:t>true</a:t>
            </a:r>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allowPriceChanges</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waiveBookingFee</a:t>
            </a:r>
            <a:r>
              <a:rPr lang="fr-FR" sz="1050" dirty="0">
                <a:latin typeface="Courier New" panose="02070309020205020404" pitchFamily="49" charset="0"/>
                <a:cs typeface="Courier New" panose="02070309020205020404" pitchFamily="49" charset="0"/>
              </a:rPr>
              <a:t>&gt;</a:t>
            </a:r>
            <a:r>
              <a:rPr lang="fr-FR" sz="1050" dirty="0" err="1">
                <a:latin typeface="Courier New" panose="02070309020205020404" pitchFamily="49" charset="0"/>
                <a:cs typeface="Courier New" panose="02070309020205020404" pitchFamily="49" charset="0"/>
              </a:rPr>
              <a:t>true</a:t>
            </a:r>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waiveBookingFee</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isIndividualTicketingOption</a:t>
            </a:r>
            <a:r>
              <a:rPr lang="fr-FR" sz="1050" dirty="0">
                <a:latin typeface="Courier New" panose="02070309020205020404" pitchFamily="49" charset="0"/>
                <a:cs typeface="Courier New" panose="02070309020205020404" pitchFamily="49" charset="0"/>
              </a:rPr>
              <a:t>&gt;false&lt;/</a:t>
            </a:r>
            <a:r>
              <a:rPr lang="fr-FR" sz="1050" dirty="0" err="1">
                <a:latin typeface="Courier New" panose="02070309020205020404" pitchFamily="49" charset="0"/>
                <a:cs typeface="Courier New" panose="02070309020205020404" pitchFamily="49" charset="0"/>
              </a:rPr>
              <a:t>isIndividualTicketingOption</a:t>
            </a:r>
            <a:r>
              <a:rPr lang="fr-FR" sz="1050" dirty="0">
                <a:latin typeface="Courier New" panose="02070309020205020404" pitchFamily="49" charset="0"/>
                <a:cs typeface="Courier New" panose="02070309020205020404" pitchFamily="49" charset="0"/>
              </a:rPr>
              <a:t>&gt;</a:t>
            </a:r>
          </a:p>
          <a:p>
            <a:r>
              <a:rPr lang="fr-FR" sz="1100" b="1" dirty="0">
                <a:solidFill>
                  <a:srgbClr val="FF0000"/>
                </a:solidFill>
                <a:latin typeface="Courier New" panose="02070309020205020404" pitchFamily="49" charset="0"/>
                <a:cs typeface="Courier New" panose="02070309020205020404" pitchFamily="49" charset="0"/>
              </a:rPr>
              <a:t>  &lt;</a:t>
            </a:r>
            <a:r>
              <a:rPr lang="fr-FR" sz="1100" b="1" dirty="0" err="1">
                <a:solidFill>
                  <a:srgbClr val="FF0000"/>
                </a:solidFill>
                <a:latin typeface="Courier New" panose="02070309020205020404" pitchFamily="49" charset="0"/>
                <a:cs typeface="Courier New" panose="02070309020205020404" pitchFamily="49" charset="0"/>
              </a:rPr>
              <a:t>printingOptionSelected</a:t>
            </a:r>
            <a:r>
              <a:rPr lang="fr-FR" sz="1100" b="1" dirty="0">
                <a:solidFill>
                  <a:srgbClr val="FF0000"/>
                </a:solidFill>
                <a:latin typeface="Courier New" panose="02070309020205020404" pitchFamily="49" charset="0"/>
                <a:cs typeface="Courier New" panose="02070309020205020404" pitchFamily="49" charset="0"/>
              </a:rPr>
              <a:t>&gt;TOD&lt;/</a:t>
            </a:r>
            <a:r>
              <a:rPr lang="fr-FR" sz="1100" b="1" dirty="0" err="1">
                <a:solidFill>
                  <a:srgbClr val="FF0000"/>
                </a:solidFill>
                <a:latin typeface="Courier New" panose="02070309020205020404" pitchFamily="49" charset="0"/>
                <a:cs typeface="Courier New" panose="02070309020205020404" pitchFamily="49" charset="0"/>
              </a:rPr>
              <a:t>printingOptionSelected</a:t>
            </a:r>
            <a:r>
              <a:rPr lang="fr-FR" sz="1100" b="1" dirty="0">
                <a:solidFill>
                  <a:srgbClr val="FF0000"/>
                </a:solidFill>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changeTicketingOptionsPerProduct</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bookedProductId</a:t>
            </a:r>
            <a:r>
              <a:rPr lang="fr-FR" sz="1050" dirty="0">
                <a:latin typeface="Courier New" panose="02070309020205020404" pitchFamily="49" charset="0"/>
                <a:cs typeface="Courier New" panose="02070309020205020404" pitchFamily="49" charset="0"/>
              </a:rPr>
              <a:t>&gt;&lt;/</a:t>
            </a:r>
            <a:r>
              <a:rPr lang="fr-FR" sz="1050" dirty="0" err="1">
                <a:latin typeface="Courier New" panose="02070309020205020404" pitchFamily="49" charset="0"/>
                <a:cs typeface="Courier New" panose="02070309020205020404" pitchFamily="49" charset="0"/>
              </a:rPr>
              <a:t>bookedProductId</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ticketingOption</a:t>
            </a:r>
            <a:r>
              <a:rPr lang="fr-FR" sz="1050" dirty="0">
                <a:latin typeface="Courier New" panose="02070309020205020404" pitchFamily="49" charset="0"/>
                <a:cs typeface="Courier New" panose="02070309020205020404" pitchFamily="49" charset="0"/>
              </a:rPr>
              <a:t>&gt;&lt;/</a:t>
            </a:r>
            <a:r>
              <a:rPr lang="fr-FR" sz="1050" dirty="0" err="1">
                <a:latin typeface="Courier New" panose="02070309020205020404" pitchFamily="49" charset="0"/>
                <a:cs typeface="Courier New" panose="02070309020205020404" pitchFamily="49" charset="0"/>
              </a:rPr>
              <a: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bookedProductTicketingOption</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  &lt;/</a:t>
            </a:r>
            <a:r>
              <a:rPr lang="fr-FR" sz="1050" dirty="0" err="1">
                <a:latin typeface="Courier New" panose="02070309020205020404" pitchFamily="49" charset="0"/>
                <a:cs typeface="Courier New" panose="02070309020205020404" pitchFamily="49" charset="0"/>
              </a:rPr>
              <a:t>changeTicketingOptionsPerProduct</a:t>
            </a:r>
            <a:r>
              <a:rPr lang="fr-FR" sz="1050" dirty="0">
                <a:latin typeface="Courier New" panose="02070309020205020404" pitchFamily="49" charset="0"/>
                <a:cs typeface="Courier New" panose="02070309020205020404" pitchFamily="49" charset="0"/>
              </a:rPr>
              <a:t>&gt;</a:t>
            </a:r>
          </a:p>
          <a:p>
            <a:r>
              <a:rPr lang="fr-FR" sz="1050" dirty="0">
                <a:latin typeface="Courier New" panose="02070309020205020404" pitchFamily="49" charset="0"/>
                <a:cs typeface="Courier New" panose="02070309020205020404" pitchFamily="49" charset="0"/>
              </a:rPr>
              <a:t>&lt;/</a:t>
            </a:r>
            <a:r>
              <a:rPr lang="fr-FR" sz="1050" dirty="0" err="1">
                <a:latin typeface="Courier New" panose="02070309020205020404" pitchFamily="49" charset="0"/>
                <a:cs typeface="Courier New" panose="02070309020205020404" pitchFamily="49" charset="0"/>
              </a:rPr>
              <a:t>request</a:t>
            </a:r>
            <a:r>
              <a:rPr lang="fr-FR" sz="105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257580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2.2.3) </a:t>
            </a:r>
            <a:r>
              <a:rPr lang="en-US" sz="1500" dirty="0" err="1">
                <a:solidFill>
                  <a:schemeClr val="accent6"/>
                </a:solidFill>
              </a:rPr>
              <a:t>BookingModification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2) PTP Paris-London, TOD: Option 2</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55</a:t>
            </a:fld>
            <a:endParaRPr lang="en-US" dirty="0"/>
          </a:p>
        </p:txBody>
      </p:sp>
      <p:sp>
        <p:nvSpPr>
          <p:cNvPr id="6" name="Légende encadrée 1 10"/>
          <p:cNvSpPr/>
          <p:nvPr/>
        </p:nvSpPr>
        <p:spPr bwMode="auto">
          <a:xfrm>
            <a:off x="5106850" y="2129042"/>
            <a:ext cx="2562327" cy="261618"/>
          </a:xfrm>
          <a:prstGeom prst="borderCallout1">
            <a:avLst>
              <a:gd name="adj1" fmla="val 54698"/>
              <a:gd name="adj2" fmla="val -3754"/>
              <a:gd name="adj3" fmla="val 102420"/>
              <a:gd name="adj4" fmla="val -28257"/>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entire</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booking</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7" name="Légende encadrée 1 11"/>
          <p:cNvSpPr/>
          <p:nvPr/>
        </p:nvSpPr>
        <p:spPr bwMode="auto">
          <a:xfrm>
            <a:off x="5286831" y="3349042"/>
            <a:ext cx="2562327" cy="261618"/>
          </a:xfrm>
          <a:prstGeom prst="borderCallout1">
            <a:avLst>
              <a:gd name="adj1" fmla="val 54698"/>
              <a:gd name="adj2" fmla="val -3754"/>
              <a:gd name="adj3" fmla="val 102420"/>
              <a:gd name="adj4" fmla="val -28257"/>
            </a:avLst>
          </a:prstGeom>
          <a:ln w="12700">
            <a:solidFill>
              <a:schemeClr val="accent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Printing Option for the </a:t>
            </a:r>
            <a:r>
              <a:rPr lang="fr-FR" sz="900" dirty="0" err="1">
                <a:solidFill>
                  <a:schemeClr val="tx1"/>
                </a:solidFill>
                <a:latin typeface="+mj-lt"/>
                <a:ea typeface="ヒラギノ角ゴ Pro W3" pitchFamily="1" charset="-128"/>
              </a:rPr>
              <a:t>particular</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product</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8" name="ZoneTexte 7"/>
          <p:cNvSpPr txBox="1"/>
          <p:nvPr/>
        </p:nvSpPr>
        <p:spPr>
          <a:xfrm>
            <a:off x="631339" y="1831965"/>
            <a:ext cx="5189903" cy="2800767"/>
          </a:xfrm>
          <a:prstGeom prst="rect">
            <a:avLst/>
          </a:prstGeom>
          <a:noFill/>
        </p:spPr>
        <p:txBody>
          <a:bodyPr wrap="square" rtlCol="0">
            <a:spAutoFit/>
          </a:bodyPr>
          <a:lstStyle/>
          <a:p>
            <a:r>
              <a:rPr lang="fr-FR" sz="800" dirty="0">
                <a:latin typeface="Courier New" panose="02070309020205020404" pitchFamily="49" charset="0"/>
                <a:cs typeface="Courier New" panose="02070309020205020404" pitchFamily="49" charset="0"/>
              </a:rPr>
              <a:t>&lt;content&gt;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&gt;41602225&lt;/</a:t>
            </a:r>
            <a:r>
              <a:rPr lang="fr-FR" sz="800" dirty="0" err="1">
                <a:latin typeface="Courier New" panose="02070309020205020404" pitchFamily="49" charset="0"/>
                <a:cs typeface="Courier New" panose="02070309020205020404" pitchFamily="49" charset="0"/>
              </a:rPr>
              <a:t>bookingId</a:t>
            </a:r>
            <a:r>
              <a:rPr lang="fr-FR" sz="800" dirty="0">
                <a:latin typeface="Courier New" panose="02070309020205020404" pitchFamily="49" charset="0"/>
                <a:cs typeface="Courier New" panose="02070309020205020404" pitchFamily="49" charset="0"/>
              </a:rPr>
              <a:t>&gt;</a:t>
            </a:r>
          </a:p>
          <a:p>
            <a:pPr lvl="1"/>
            <a:r>
              <a:rPr lang="fr-FR" sz="800" b="1" dirty="0">
                <a:solidFill>
                  <a:schemeClr val="accent2"/>
                </a:solidFill>
                <a:latin typeface="Courier New" panose="02070309020205020404" pitchFamily="49" charset="0"/>
                <a:cs typeface="Courier New" panose="02070309020205020404" pitchFamily="49" charset="0"/>
              </a:rPr>
              <a:t>&lt;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&gt;TOD&lt;/</a:t>
            </a:r>
            <a:r>
              <a:rPr lang="fr-FR" sz="800" b="1" dirty="0" err="1">
                <a:solidFill>
                  <a:schemeClr val="accent2"/>
                </a:solidFill>
                <a:latin typeface="Courier New" panose="02070309020205020404" pitchFamily="49" charset="0"/>
                <a:cs typeface="Courier New" panose="02070309020205020404" pitchFamily="49" charset="0"/>
              </a:rPr>
              <a:t>selectedPrintingOption</a:t>
            </a:r>
            <a:r>
              <a:rPr lang="fr-FR" sz="800" b="1"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&gt;SYNCHRONIZED&lt;/</a:t>
            </a:r>
            <a:r>
              <a:rPr lang="fr-FR" sz="800" dirty="0" err="1">
                <a:latin typeface="Courier New" panose="02070309020205020404" pitchFamily="49" charset="0"/>
                <a:cs typeface="Courier New" panose="02070309020205020404" pitchFamily="49" charset="0"/>
              </a:rPr>
              <a:t>statusOfTheProduct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&lt;string&gt;E2PAPER&lt;/string&gt;</a:t>
            </a:r>
          </a:p>
          <a:p>
            <a:pPr lvl="2"/>
            <a:r>
              <a:rPr lang="fr-FR" sz="800" dirty="0">
                <a:latin typeface="Courier New" panose="02070309020205020404" pitchFamily="49" charset="0"/>
                <a:cs typeface="Courier New" panose="02070309020205020404" pitchFamily="49" charset="0"/>
              </a:rPr>
              <a:t>&lt;string&gt;TOD&lt;/string&gt;</a:t>
            </a:r>
          </a:p>
          <a:p>
            <a:pPr lvl="2"/>
            <a:r>
              <a:rPr lang="fr-FR" sz="800" dirty="0">
                <a:latin typeface="Courier New" panose="02070309020205020404" pitchFamily="49" charset="0"/>
                <a:cs typeface="Courier New" panose="02070309020205020404" pitchFamily="49" charset="0"/>
              </a:rPr>
              <a:t>&lt;string&gt;PAH&lt;/string&gt;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bookedProductAvailableTicketingOptionList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b="1" dirty="0">
                <a:solidFill>
                  <a:schemeClr val="accent6"/>
                </a:solidFill>
                <a:latin typeface="Courier New" panose="02070309020205020404" pitchFamily="49" charset="0"/>
                <a:cs typeface="Courier New" panose="02070309020205020404" pitchFamily="49" charset="0"/>
              </a:rPr>
              <a:t>&lt;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&gt;TOD&lt;/</a:t>
            </a:r>
            <a:r>
              <a:rPr lang="fr-FR" sz="800" b="1" dirty="0" err="1">
                <a:solidFill>
                  <a:schemeClr val="accent6"/>
                </a:solidFill>
                <a:latin typeface="Courier New" panose="02070309020205020404" pitchFamily="49" charset="0"/>
                <a:cs typeface="Courier New" panose="02070309020205020404" pitchFamily="49" charset="0"/>
              </a:rPr>
              <a:t>assignedTicketingOption</a:t>
            </a:r>
            <a:r>
              <a:rPr lang="fr-FR" sz="800" b="1" dirty="0">
                <a:solidFill>
                  <a:schemeClr val="accent6"/>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&gt;41602220.ptp.2&lt;/</a:t>
            </a:r>
            <a:r>
              <a:rPr lang="fr-FR" sz="800" dirty="0" err="1">
                <a:latin typeface="Courier New" panose="02070309020205020404" pitchFamily="49" charset="0"/>
                <a:cs typeface="Courier New" panose="02070309020205020404" pitchFamily="49" charset="0"/>
              </a:rPr>
              <a:t>bookedProductId</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pnr</a:t>
            </a:r>
            <a:r>
              <a:rPr lang="fr-FR" sz="800" dirty="0">
                <a:solidFill>
                  <a:srgbClr val="FF0000"/>
                </a:solidFill>
                <a:latin typeface="Courier New" panose="02070309020205020404" pitchFamily="49" charset="0"/>
                <a:cs typeface="Courier New" panose="02070309020205020404" pitchFamily="49" charset="0"/>
              </a:rPr>
              <a:t>&gt;SNOESX&lt;/</a:t>
            </a:r>
            <a:r>
              <a:rPr lang="fr-FR" sz="800" dirty="0" err="1">
                <a:solidFill>
                  <a:srgbClr val="FF0000"/>
                </a:solidFill>
                <a:latin typeface="Courier New" panose="02070309020205020404" pitchFamily="49" charset="0"/>
                <a:cs typeface="Courier New" panose="02070309020205020404" pitchFamily="49" charset="0"/>
              </a:rPr>
              <a:t>pnr</a:t>
            </a:r>
            <a:r>
              <a:rPr lang="fr-FR" sz="800"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endParaRPr lang="fr-FR" sz="800" dirty="0">
              <a:solidFill>
                <a:srgbClr val="FF0000"/>
              </a:solidFill>
              <a:latin typeface="Courier New" panose="02070309020205020404" pitchFamily="49" charset="0"/>
              <a:cs typeface="Courier New" panose="02070309020205020404" pitchFamily="49" charset="0"/>
            </a:endParaRPr>
          </a:p>
          <a:p>
            <a:pPr lvl="1"/>
            <a:r>
              <a:rPr lang="fr-FR" sz="800" b="1" dirty="0">
                <a:latin typeface="Courier New" panose="02070309020205020404" pitchFamily="49" charset="0"/>
                <a:cs typeface="Courier New" panose="02070309020205020404" pitchFamily="49" charset="0"/>
              </a:rPr>
              <a:t>&lt;/</a:t>
            </a:r>
            <a:r>
              <a:rPr lang="fr-FR" sz="800" b="1" dirty="0" err="1">
                <a:latin typeface="Courier New" panose="02070309020205020404" pitchFamily="49" charset="0"/>
                <a:cs typeface="Courier New" panose="02070309020205020404" pitchFamily="49" charset="0"/>
              </a:rPr>
              <a:t>bookedPTPProduct</a:t>
            </a:r>
            <a:r>
              <a:rPr lang="fr-FR" sz="800" b="1"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&lt;/content&gt;</a:t>
            </a:r>
          </a:p>
        </p:txBody>
      </p:sp>
      <p:sp>
        <p:nvSpPr>
          <p:cNvPr id="9" name="ZoneTexte 8"/>
          <p:cNvSpPr txBox="1"/>
          <p:nvPr/>
        </p:nvSpPr>
        <p:spPr>
          <a:xfrm>
            <a:off x="631339" y="4567173"/>
            <a:ext cx="7513526" cy="553998"/>
          </a:xfrm>
          <a:prstGeom prst="rect">
            <a:avLst/>
          </a:prstGeom>
          <a:noFill/>
        </p:spPr>
        <p:txBody>
          <a:bodyPr wrap="square" rtlCol="0">
            <a:spAutoFit/>
          </a:bodyPr>
          <a:lstStyle/>
          <a:p>
            <a:r>
              <a:rPr lang="fr-FR" sz="1500" dirty="0"/>
              <a:t>The </a:t>
            </a:r>
            <a:r>
              <a:rPr lang="fr-FR" sz="1500" dirty="0" err="1"/>
              <a:t>rest</a:t>
            </a:r>
            <a:r>
              <a:rPr lang="fr-FR" sz="1500" dirty="0"/>
              <a:t> of the </a:t>
            </a:r>
            <a:r>
              <a:rPr lang="fr-FR" sz="1500" dirty="0" err="1"/>
              <a:t>booking</a:t>
            </a:r>
            <a:r>
              <a:rPr lang="fr-FR" sz="1500" dirty="0"/>
              <a:t> </a:t>
            </a:r>
            <a:r>
              <a:rPr lang="fr-FR" sz="1500" dirty="0" err="1"/>
              <a:t>process</a:t>
            </a:r>
            <a:r>
              <a:rPr lang="fr-FR" sz="1500" dirty="0"/>
              <a:t> </a:t>
            </a:r>
            <a:r>
              <a:rPr lang="fr-FR" sz="1500" dirty="0" err="1"/>
              <a:t>is</a:t>
            </a:r>
            <a:r>
              <a:rPr lang="fr-FR" sz="1500" dirty="0"/>
              <a:t> the </a:t>
            </a:r>
            <a:r>
              <a:rPr lang="fr-FR" sz="1500" dirty="0" err="1"/>
              <a:t>same</a:t>
            </a:r>
            <a:r>
              <a:rPr lang="fr-FR" sz="1500" dirty="0"/>
              <a:t>, </a:t>
            </a:r>
            <a:r>
              <a:rPr lang="fr-FR" sz="1500" dirty="0" err="1"/>
              <a:t>you</a:t>
            </a:r>
            <a:r>
              <a:rPr lang="fr-FR" sz="1500" dirty="0"/>
              <a:t> </a:t>
            </a:r>
            <a:r>
              <a:rPr lang="fr-FR" sz="1500" dirty="0" err="1"/>
              <a:t>will</a:t>
            </a:r>
            <a:r>
              <a:rPr lang="fr-FR" sz="1500" dirty="0"/>
              <a:t> </a:t>
            </a:r>
            <a:r>
              <a:rPr lang="fr-FR" sz="1500" dirty="0" err="1"/>
              <a:t>retrieve</a:t>
            </a:r>
            <a:r>
              <a:rPr lang="fr-FR" sz="1500" dirty="0"/>
              <a:t> the final PNR in the </a:t>
            </a:r>
            <a:r>
              <a:rPr lang="fr-FR" sz="1500" dirty="0" err="1"/>
              <a:t>BookingDetailsSearch</a:t>
            </a:r>
            <a:r>
              <a:rPr lang="fr-FR" sz="1500" dirty="0"/>
              <a:t> once the </a:t>
            </a:r>
            <a:r>
              <a:rPr lang="fr-FR" sz="1500" dirty="0" err="1"/>
              <a:t>payment</a:t>
            </a:r>
            <a:r>
              <a:rPr lang="fr-FR" sz="1500" dirty="0"/>
              <a:t> has been </a:t>
            </a:r>
            <a:r>
              <a:rPr lang="fr-FR" sz="1500" dirty="0" err="1"/>
              <a:t>confirmed</a:t>
            </a:r>
            <a:r>
              <a:rPr lang="fr-FR" sz="1500" dirty="0"/>
              <a:t> (as in option 1).</a:t>
            </a:r>
          </a:p>
        </p:txBody>
      </p:sp>
    </p:spTree>
    <p:extLst>
      <p:ext uri="{BB962C8B-B14F-4D97-AF65-F5344CB8AC3E}">
        <p14:creationId xmlns:p14="http://schemas.microsoft.com/office/powerpoint/2010/main" val="4602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56</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3) PTP Paris-London, round-trip, one adult</a:t>
            </a:r>
          </a:p>
        </p:txBody>
      </p:sp>
    </p:spTree>
    <p:extLst>
      <p:ext uri="{BB962C8B-B14F-4D97-AF65-F5344CB8AC3E}">
        <p14:creationId xmlns:p14="http://schemas.microsoft.com/office/powerpoint/2010/main" val="4217814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3.1) BPCP request</a:t>
            </a:r>
          </a:p>
          <a:p>
            <a:pPr marL="0" lvl="1" indent="0">
              <a:buSzPct val="100000"/>
              <a:buNone/>
            </a:pPr>
            <a:r>
              <a:rPr lang="en-US" sz="1500" b="1" dirty="0">
                <a:solidFill>
                  <a:schemeClr val="accent6"/>
                </a:solidFill>
              </a:rPr>
              <a:t>Basic Request					To be added</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57</a:t>
            </a:fld>
            <a:endParaRPr lang="en-US" dirty="0"/>
          </a:p>
        </p:txBody>
      </p:sp>
      <p:sp>
        <p:nvSpPr>
          <p:cNvPr id="8" name="Rectangle 7"/>
          <p:cNvSpPr/>
          <p:nvPr/>
        </p:nvSpPr>
        <p:spPr>
          <a:xfrm>
            <a:off x="504342" y="2009864"/>
            <a:ext cx="4819651" cy="3170099"/>
          </a:xfrm>
          <a:prstGeom prst="rect">
            <a:avLst/>
          </a:prstGeom>
        </p:spPr>
        <p:txBody>
          <a:bodyPr wrap="square">
            <a:spAutoFit/>
          </a:bodyPr>
          <a:lstStyle/>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serviceName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BuildPackageForCityPair</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&lt;key&gt;Agent WS Key&lt;/key&gt;</a:t>
            </a:r>
          </a:p>
          <a:p>
            <a:r>
              <a:rPr lang="fr-FR" sz="800" dirty="0">
                <a:latin typeface="Courier New" panose="02070309020205020404" pitchFamily="49" charset="0"/>
                <a:cs typeface="Courier New" panose="02070309020205020404" pitchFamily="49" charset="0"/>
              </a:rPr>
              <a:t>&lt;locale&gt;</a:t>
            </a:r>
            <a:r>
              <a:rPr lang="fr-FR" sz="800" dirty="0" err="1">
                <a:latin typeface="Courier New" panose="02070309020205020404" pitchFamily="49" charset="0"/>
                <a:cs typeface="Courier New" panose="02070309020205020404" pitchFamily="49" charset="0"/>
              </a:rPr>
              <a:t>en_US</a:t>
            </a:r>
            <a:r>
              <a:rPr lang="fr-FR" sz="800" dirty="0">
                <a:latin typeface="Courier New" panose="02070309020205020404" pitchFamily="49" charset="0"/>
                <a:cs typeface="Courier New" panose="02070309020205020404" pitchFamily="49" charset="0"/>
              </a:rPr>
              <a:t>&lt;/locale&gt;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originCityCode</a:t>
            </a:r>
            <a:r>
              <a:rPr lang="fr-FR" sz="800" dirty="0">
                <a:latin typeface="Courier New" panose="02070309020205020404" pitchFamily="49" charset="0"/>
                <a:cs typeface="Courier New" panose="02070309020205020404" pitchFamily="49" charset="0"/>
              </a:rPr>
              <a:t>&gt;FRPAR&lt;/</a:t>
            </a:r>
            <a:r>
              <a:rPr lang="fr-FR" sz="800" dirty="0" err="1">
                <a:latin typeface="Courier New" panose="02070309020205020404" pitchFamily="49" charset="0"/>
                <a:cs typeface="Courier New" panose="02070309020205020404" pitchFamily="49" charset="0"/>
              </a:rPr>
              <a:t>originCityCode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destinationCityCode</a:t>
            </a:r>
            <a:r>
              <a:rPr lang="fr-FR" sz="800" dirty="0">
                <a:latin typeface="Courier New" panose="02070309020205020404" pitchFamily="49" charset="0"/>
                <a:cs typeface="Courier New" panose="02070309020205020404" pitchFamily="49" charset="0"/>
              </a:rPr>
              <a:t>&gt;GBLON&lt;/</a:t>
            </a:r>
            <a:r>
              <a:rPr lang="fr-FR" sz="800" dirty="0" err="1">
                <a:latin typeface="Courier New" panose="02070309020205020404" pitchFamily="49" charset="0"/>
                <a:cs typeface="Courier New" panose="02070309020205020404" pitchFamily="49" charset="0"/>
              </a:rPr>
              <a:t>destinationCityCode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&gt;2013-12-17&lt;/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&gt;12:00&lt;/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&lt;high&gt;18:00&lt;/high&gt;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endParaRPr lang="fr-FR" sz="800" dirty="0">
              <a:latin typeface="Courier New" panose="02070309020205020404" pitchFamily="49" charset="0"/>
              <a:cs typeface="Courier New" panose="02070309020205020404" pitchFamily="49" charset="0"/>
            </a:endParaRP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&gt;1&lt;/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&gt;PRICE_DRIVEN&lt;/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&gt;RETAIL&lt;/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a:t>
            </a:r>
          </a:p>
          <a:p>
            <a:r>
              <a:rPr lang="fr-FR" sz="800" strike="sngStrike" dirty="0">
                <a:latin typeface="Courier New" panose="02070309020205020404" pitchFamily="49" charset="0"/>
                <a:cs typeface="Courier New" panose="02070309020205020404" pitchFamily="49" charset="0"/>
              </a:rPr>
              <a:t>&lt;</a:t>
            </a:r>
            <a:r>
              <a:rPr lang="fr-FR" sz="800" strike="sngStrike" dirty="0" err="1">
                <a:latin typeface="Courier New" panose="02070309020205020404" pitchFamily="49" charset="0"/>
                <a:cs typeface="Courier New" panose="02070309020205020404" pitchFamily="49" charset="0"/>
              </a:rPr>
              <a:t>roundtripMode</a:t>
            </a:r>
            <a:r>
              <a:rPr lang="fr-FR" sz="800" strike="sngStrike" dirty="0">
                <a:latin typeface="Courier New" panose="02070309020205020404" pitchFamily="49" charset="0"/>
                <a:cs typeface="Courier New" panose="02070309020205020404" pitchFamily="49" charset="0"/>
              </a:rPr>
              <a:t>&gt;FORWARD_ONLY&lt;/</a:t>
            </a:r>
            <a:r>
              <a:rPr lang="fr-FR" sz="800" strike="sngStrike" dirty="0" err="1">
                <a:latin typeface="Courier New" panose="02070309020205020404" pitchFamily="49" charset="0"/>
                <a:cs typeface="Courier New" panose="02070309020205020404" pitchFamily="49" charset="0"/>
              </a:rPr>
              <a:t>roundtripMode</a:t>
            </a:r>
            <a:r>
              <a:rPr lang="fr-FR" sz="800" strike="sngStrike"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&gt;INDIVIDUAL&lt;/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&gt;</a:t>
            </a:r>
          </a:p>
        </p:txBody>
      </p:sp>
      <p:sp>
        <p:nvSpPr>
          <p:cNvPr id="9" name="Rectangle 8"/>
          <p:cNvSpPr/>
          <p:nvPr/>
        </p:nvSpPr>
        <p:spPr>
          <a:xfrm>
            <a:off x="5040846" y="2476068"/>
            <a:ext cx="3963046" cy="1631216"/>
          </a:xfrm>
          <a:prstGeom prst="rect">
            <a:avLst/>
          </a:prstGeom>
          <a:ln>
            <a:solidFill>
              <a:schemeClr val="bg1"/>
            </a:solidFill>
          </a:ln>
        </p:spPr>
        <p:txBody>
          <a:bodyPr wrap="square">
            <a:spAutoFit/>
          </a:bodyPr>
          <a:lstStyle/>
          <a:p>
            <a:r>
              <a:rPr lang="en-US" sz="1000" dirty="0">
                <a:solidFill>
                  <a:srgbClr val="FF0000"/>
                </a:solidFill>
                <a:latin typeface="Courier New" panose="02070309020205020404" pitchFamily="49" charset="0"/>
                <a:cs typeface="Courier New" panose="02070309020205020404" pitchFamily="49" charset="0"/>
              </a:rPr>
              <a:t>&lt;</a:t>
            </a:r>
            <a:r>
              <a:rPr lang="en-US" sz="1000" dirty="0" err="1">
                <a:solidFill>
                  <a:srgbClr val="FF0000"/>
                </a:solidFill>
                <a:latin typeface="Courier New" panose="02070309020205020404" pitchFamily="49" charset="0"/>
                <a:cs typeface="Courier New" panose="02070309020205020404" pitchFamily="49" charset="0"/>
              </a:rPr>
              <a:t>returnDate</a:t>
            </a:r>
            <a:r>
              <a:rPr lang="en-US" sz="1000" dirty="0">
                <a:solidFill>
                  <a:srgbClr val="FF0000"/>
                </a:solidFill>
                <a:latin typeface="Courier New" panose="02070309020205020404" pitchFamily="49" charset="0"/>
                <a:cs typeface="Courier New" panose="02070309020205020404" pitchFamily="49" charset="0"/>
              </a:rPr>
              <a:t>&gt;2014-01-10&lt;/</a:t>
            </a:r>
            <a:r>
              <a:rPr lang="en-US" sz="1000" dirty="0" err="1">
                <a:solidFill>
                  <a:srgbClr val="FF0000"/>
                </a:solidFill>
                <a:latin typeface="Courier New" panose="02070309020205020404" pitchFamily="49" charset="0"/>
                <a:cs typeface="Courier New" panose="02070309020205020404" pitchFamily="49" charset="0"/>
              </a:rPr>
              <a:t>returnDate</a:t>
            </a:r>
            <a:r>
              <a:rPr lang="en-US" sz="1000" dirty="0">
                <a:solidFill>
                  <a:srgbClr val="FF0000"/>
                </a:solidFill>
                <a:latin typeface="Courier New" panose="02070309020205020404" pitchFamily="49" charset="0"/>
                <a:cs typeface="Courier New" panose="02070309020205020404" pitchFamily="49" charset="0"/>
              </a:rPr>
              <a:t>&gt;</a:t>
            </a:r>
          </a:p>
          <a:p>
            <a:r>
              <a:rPr lang="en-US" sz="1000" dirty="0">
                <a:solidFill>
                  <a:srgbClr val="FF0000"/>
                </a:solidFill>
                <a:latin typeface="Courier New" panose="02070309020205020404" pitchFamily="49" charset="0"/>
                <a:cs typeface="Courier New" panose="02070309020205020404" pitchFamily="49" charset="0"/>
              </a:rPr>
              <a:t>&lt;</a:t>
            </a:r>
            <a:r>
              <a:rPr lang="en-US" sz="1000" dirty="0" err="1">
                <a:solidFill>
                  <a:srgbClr val="FF0000"/>
                </a:solidFill>
                <a:latin typeface="Courier New" panose="02070309020205020404" pitchFamily="49" charset="0"/>
                <a:cs typeface="Courier New" panose="02070309020205020404" pitchFamily="49" charset="0"/>
              </a:rPr>
              <a:t>returnTime</a:t>
            </a:r>
            <a:r>
              <a:rPr lang="en-US" sz="1000" dirty="0">
                <a:solidFill>
                  <a:srgbClr val="FF0000"/>
                </a:solidFill>
                <a:latin typeface="Courier New" panose="02070309020205020404" pitchFamily="49" charset="0"/>
                <a:cs typeface="Courier New" panose="02070309020205020404" pitchFamily="49" charset="0"/>
              </a:rPr>
              <a:t>&gt;</a:t>
            </a:r>
          </a:p>
          <a:p>
            <a:r>
              <a:rPr lang="en-US" sz="1000" dirty="0">
                <a:solidFill>
                  <a:srgbClr val="FF0000"/>
                </a:solidFill>
                <a:latin typeface="Courier New" panose="02070309020205020404" pitchFamily="49" charset="0"/>
                <a:cs typeface="Courier New" panose="02070309020205020404" pitchFamily="49" charset="0"/>
              </a:rPr>
              <a:t>  &lt;low&gt;12:00&lt;/low&gt;</a:t>
            </a:r>
          </a:p>
          <a:p>
            <a:r>
              <a:rPr lang="en-US" sz="1000" dirty="0">
                <a:solidFill>
                  <a:srgbClr val="FF0000"/>
                </a:solidFill>
                <a:latin typeface="Courier New" panose="02070309020205020404" pitchFamily="49" charset="0"/>
                <a:cs typeface="Courier New" panose="02070309020205020404" pitchFamily="49" charset="0"/>
              </a:rPr>
              <a:t>  &lt;high&gt;18:00&lt;/high&gt;</a:t>
            </a:r>
          </a:p>
          <a:p>
            <a:r>
              <a:rPr lang="en-US" sz="1000" dirty="0">
                <a:solidFill>
                  <a:srgbClr val="FF0000"/>
                </a:solidFill>
                <a:latin typeface="Courier New" panose="02070309020205020404" pitchFamily="49" charset="0"/>
                <a:cs typeface="Courier New" panose="02070309020205020404" pitchFamily="49" charset="0"/>
              </a:rPr>
              <a:t>&lt;/</a:t>
            </a:r>
            <a:r>
              <a:rPr lang="en-US" sz="1000" dirty="0" err="1">
                <a:solidFill>
                  <a:srgbClr val="FF0000"/>
                </a:solidFill>
                <a:latin typeface="Courier New" panose="02070309020205020404" pitchFamily="49" charset="0"/>
                <a:cs typeface="Courier New" panose="02070309020205020404" pitchFamily="49" charset="0"/>
              </a:rPr>
              <a:t>returnTime</a:t>
            </a:r>
            <a:r>
              <a:rPr lang="en-US" sz="1000" dirty="0">
                <a:solidFill>
                  <a:srgbClr val="FF0000"/>
                </a:solidFill>
                <a:latin typeface="Courier New" panose="02070309020205020404" pitchFamily="49" charset="0"/>
                <a:cs typeface="Courier New" panose="02070309020205020404" pitchFamily="49" charset="0"/>
              </a:rPr>
              <a:t>&gt;</a:t>
            </a:r>
          </a:p>
          <a:p>
            <a:endParaRPr lang="en-US" sz="1000" dirty="0">
              <a:solidFill>
                <a:srgbClr val="FF0000"/>
              </a:solidFill>
              <a:latin typeface="Courier New" panose="02070309020205020404" pitchFamily="49" charset="0"/>
              <a:cs typeface="Courier New" panose="02070309020205020404" pitchFamily="49" charset="0"/>
            </a:endParaRPr>
          </a:p>
          <a:p>
            <a:endParaRPr lang="en-US" sz="1000" dirty="0">
              <a:solidFill>
                <a:srgbClr val="FF0000"/>
              </a:solidFill>
              <a:latin typeface="Courier New" panose="02070309020205020404" pitchFamily="49" charset="0"/>
              <a:cs typeface="Courier New" panose="02070309020205020404" pitchFamily="49" charset="0"/>
            </a:endParaRPr>
          </a:p>
          <a:p>
            <a:endParaRPr lang="en-US" sz="1000" dirty="0">
              <a:solidFill>
                <a:srgbClr val="FF0000"/>
              </a:solidFill>
              <a:latin typeface="Courier New" panose="02070309020205020404" pitchFamily="49" charset="0"/>
              <a:cs typeface="Courier New" panose="02070309020205020404" pitchFamily="49" charset="0"/>
            </a:endParaRPr>
          </a:p>
          <a:p>
            <a:pPr lvl="0" eaLnBrk="0" hangingPunct="0"/>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roundtripMode</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&gt;FORWARD_AND_RETURN</a:t>
            </a:r>
          </a:p>
          <a:p>
            <a:pPr lvl="0" eaLnBrk="0" hangingPunct="0"/>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roundtripMode</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a:t>
            </a:r>
          </a:p>
        </p:txBody>
      </p:sp>
      <p:cxnSp>
        <p:nvCxnSpPr>
          <p:cNvPr id="13" name="Connecteur droit 12"/>
          <p:cNvCxnSpPr/>
          <p:nvPr/>
        </p:nvCxnSpPr>
        <p:spPr bwMode="auto">
          <a:xfrm flipH="1">
            <a:off x="1883069" y="2680556"/>
            <a:ext cx="3049765" cy="68727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Connecteur droit 13"/>
          <p:cNvCxnSpPr>
            <a:stCxn id="9" idx="1"/>
          </p:cNvCxnSpPr>
          <p:nvPr/>
        </p:nvCxnSpPr>
        <p:spPr bwMode="auto">
          <a:xfrm flipH="1">
            <a:off x="1883069" y="3291676"/>
            <a:ext cx="3157777" cy="76156"/>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Connecteur droit 14"/>
          <p:cNvCxnSpPr/>
          <p:nvPr/>
        </p:nvCxnSpPr>
        <p:spPr bwMode="auto">
          <a:xfrm flipH="1">
            <a:off x="3276650" y="3978950"/>
            <a:ext cx="1764196" cy="52346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196307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3.2) BPCP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58</a:t>
            </a:fld>
            <a:endParaRPr lang="en-US" dirty="0"/>
          </a:p>
        </p:txBody>
      </p:sp>
      <p:sp>
        <p:nvSpPr>
          <p:cNvPr id="10" name="Rectangle 9"/>
          <p:cNvSpPr/>
          <p:nvPr/>
        </p:nvSpPr>
        <p:spPr>
          <a:xfrm>
            <a:off x="631339" y="1720430"/>
            <a:ext cx="8009907" cy="3139321"/>
          </a:xfrm>
          <a:prstGeom prst="rect">
            <a:avLst/>
          </a:prstGeom>
        </p:spPr>
        <p:txBody>
          <a:bodyPr wrap="square">
            <a:spAutoFit/>
          </a:bodyPr>
          <a:lstStyle/>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response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&lt;header&gt;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serverTimestamp</a:t>
            </a:r>
            <a:r>
              <a:rPr lang="fr-FR" sz="600" dirty="0">
                <a:latin typeface="Courier New" panose="02070309020205020404" pitchFamily="49" charset="0"/>
                <a:cs typeface="Courier New" panose="02070309020205020404" pitchFamily="49" charset="0"/>
              </a:rPr>
              <a:t>&gt;&lt;![CDATA[ </a:t>
            </a:r>
            <a:r>
              <a:rPr lang="fr-FR" sz="600" dirty="0" err="1">
                <a:latin typeface="Courier New" panose="02070309020205020404" pitchFamily="49" charset="0"/>
                <a:cs typeface="Courier New" panose="02070309020205020404" pitchFamily="49" charset="0"/>
              </a:rPr>
              <a:t>Fri</a:t>
            </a:r>
            <a:r>
              <a:rPr lang="fr-FR" sz="600" dirty="0">
                <a:latin typeface="Courier New" panose="02070309020205020404" pitchFamily="49" charset="0"/>
                <a:cs typeface="Courier New" panose="02070309020205020404" pitchFamily="49" charset="0"/>
              </a:rPr>
              <a:t> </a:t>
            </a:r>
            <a:r>
              <a:rPr lang="fr-FR" sz="600" dirty="0" err="1">
                <a:latin typeface="Courier New" panose="02070309020205020404" pitchFamily="49" charset="0"/>
                <a:cs typeface="Courier New" panose="02070309020205020404" pitchFamily="49" charset="0"/>
              </a:rPr>
              <a:t>Nov</a:t>
            </a:r>
            <a:r>
              <a:rPr lang="fr-FR" sz="600" dirty="0">
                <a:latin typeface="Courier New" panose="02070309020205020404" pitchFamily="49" charset="0"/>
                <a:cs typeface="Courier New" panose="02070309020205020404" pitchFamily="49" charset="0"/>
              </a:rPr>
              <a:t> 22 12:31:38]]&gt;&lt;/</a:t>
            </a:r>
            <a:r>
              <a:rPr lang="fr-FR" sz="600" dirty="0" err="1">
                <a:latin typeface="Courier New" panose="02070309020205020404" pitchFamily="49" charset="0"/>
                <a:cs typeface="Courier New" panose="02070309020205020404" pitchFamily="49" charset="0"/>
              </a:rPr>
              <a:t>serverTimestamp</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&lt;/header&gt;</a:t>
            </a:r>
          </a:p>
          <a:p>
            <a:r>
              <a:rPr lang="fr-FR" sz="600" dirty="0">
                <a:latin typeface="Courier New" panose="02070309020205020404" pitchFamily="49" charset="0"/>
                <a:cs typeface="Courier New" panose="02070309020205020404" pitchFamily="49" charset="0"/>
              </a:rPr>
              <a:t>  &lt;content&gt;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buildPackageContent</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isRoundtrip</a:t>
            </a:r>
            <a:r>
              <a:rPr lang="fr-FR" sz="600" dirty="0">
                <a:latin typeface="Courier New" panose="02070309020205020404" pitchFamily="49" charset="0"/>
                <a:cs typeface="Courier New" panose="02070309020205020404" pitchFamily="49" charset="0"/>
              </a:rPr>
              <a:t>&gt;</a:t>
            </a:r>
            <a:r>
              <a:rPr lang="fr-FR" sz="600" dirty="0" err="1">
                <a:solidFill>
                  <a:srgbClr val="FF0000"/>
                </a:solidFill>
                <a:latin typeface="Courier New" panose="02070309020205020404" pitchFamily="49" charset="0"/>
                <a:cs typeface="Courier New" panose="02070309020205020404" pitchFamily="49" charset="0"/>
              </a:rPr>
              <a:t>true</a:t>
            </a:r>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isRoundtrip</a:t>
            </a:r>
            <a:r>
              <a:rPr lang="fr-FR" sz="600" dirty="0">
                <a:latin typeface="Courier New" panose="02070309020205020404" pitchFamily="49" charset="0"/>
                <a:cs typeface="Courier New" panose="02070309020205020404" pitchFamily="49" charset="0"/>
              </a:rPr>
              <a:t>&gt;</a:t>
            </a:r>
          </a:p>
          <a:p>
            <a:pPr lvl="1"/>
            <a:r>
              <a:rPr lang="fr-FR" sz="600" dirty="0">
                <a:solidFill>
                  <a:schemeClr val="accent6"/>
                </a:solidFill>
                <a:latin typeface="Courier New" panose="02070309020205020404" pitchFamily="49" charset="0"/>
                <a:cs typeface="Courier New" panose="02070309020205020404" pitchFamily="49" charset="0"/>
              </a:rPr>
              <a:t>&lt;</a:t>
            </a:r>
            <a:r>
              <a:rPr lang="fr-FR" sz="600" dirty="0" err="1">
                <a:solidFill>
                  <a:schemeClr val="accent6"/>
                </a:solidFill>
                <a:latin typeface="Courier New" panose="02070309020205020404" pitchFamily="49" charset="0"/>
                <a:cs typeface="Courier New" panose="02070309020205020404" pitchFamily="49" charset="0"/>
              </a:rPr>
              <a:t>forwardItinerary</a:t>
            </a:r>
            <a:r>
              <a:rPr lang="fr-FR" sz="600" dirty="0">
                <a:solidFill>
                  <a:schemeClr val="accent6"/>
                </a:solidFill>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fromCityCode</a:t>
            </a:r>
            <a:r>
              <a:rPr lang="fr-FR" sz="600" dirty="0">
                <a:latin typeface="Courier New" panose="02070309020205020404" pitchFamily="49" charset="0"/>
                <a:cs typeface="Courier New" panose="02070309020205020404" pitchFamily="49" charset="0"/>
              </a:rPr>
              <a:t>&gt;FRPAR&lt;/</a:t>
            </a:r>
            <a:r>
              <a:rPr lang="fr-FR" sz="600" dirty="0" err="1">
                <a:latin typeface="Courier New" panose="02070309020205020404" pitchFamily="49" charset="0"/>
                <a:cs typeface="Courier New" panose="02070309020205020404" pitchFamily="49" charset="0"/>
              </a:rPr>
              <a:t>fromCityCode</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toCityCode</a:t>
            </a:r>
            <a:r>
              <a:rPr lang="fr-FR" sz="600" dirty="0">
                <a:latin typeface="Courier New" panose="02070309020205020404" pitchFamily="49" charset="0"/>
                <a:cs typeface="Courier New" panose="02070309020205020404" pitchFamily="49" charset="0"/>
              </a:rPr>
              <a:t>&gt;GBLON&lt;/</a:t>
            </a:r>
            <a:r>
              <a:rPr lang="fr-FR" sz="600" dirty="0" err="1">
                <a:latin typeface="Courier New" panose="02070309020205020404" pitchFamily="49" charset="0"/>
                <a:cs typeface="Courier New" panose="02070309020205020404" pitchFamily="49" charset="0"/>
              </a:rPr>
              <a:t>toCityCode</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&lt;solutions&gt;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1"/>
            <a:r>
              <a:rPr lang="fr-FR" sz="600" dirty="0">
                <a:latin typeface="Courier New" panose="02070309020205020404" pitchFamily="49" charset="0"/>
                <a:cs typeface="Courier New" panose="02070309020205020404" pitchFamily="49" charset="0"/>
              </a:rPr>
              <a:t>    &lt;/solutions&gt;</a:t>
            </a:r>
          </a:p>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forwardItinerary</a:t>
            </a:r>
            <a:r>
              <a:rPr lang="fr-FR" sz="600" dirty="0">
                <a:latin typeface="Courier New" panose="02070309020205020404" pitchFamily="49" charset="0"/>
                <a:cs typeface="Courier New" panose="02070309020205020404" pitchFamily="49" charset="0"/>
              </a:rPr>
              <a:t>&gt;</a:t>
            </a:r>
          </a:p>
          <a:p>
            <a:pPr lvl="1"/>
            <a:r>
              <a:rPr lang="fr-FR" sz="600" dirty="0">
                <a:solidFill>
                  <a:schemeClr val="accent6"/>
                </a:solidFill>
                <a:latin typeface="Courier New" panose="02070309020205020404" pitchFamily="49" charset="0"/>
                <a:cs typeface="Courier New" panose="02070309020205020404" pitchFamily="49" charset="0"/>
              </a:rPr>
              <a:t>&lt;</a:t>
            </a:r>
            <a:r>
              <a:rPr lang="fr-FR" sz="600" dirty="0" err="1">
                <a:solidFill>
                  <a:schemeClr val="accent6"/>
                </a:solidFill>
                <a:latin typeface="Courier New" panose="02070309020205020404" pitchFamily="49" charset="0"/>
                <a:cs typeface="Courier New" panose="02070309020205020404" pitchFamily="49" charset="0"/>
              </a:rPr>
              <a:t>returnItinerary</a:t>
            </a:r>
            <a:r>
              <a:rPr lang="fr-FR" sz="600" dirty="0">
                <a:solidFill>
                  <a:schemeClr val="accent6"/>
                </a:solidFill>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fromCityCode</a:t>
            </a:r>
            <a:r>
              <a:rPr lang="fr-FR" sz="600" dirty="0">
                <a:latin typeface="Courier New" panose="02070309020205020404" pitchFamily="49" charset="0"/>
                <a:cs typeface="Courier New" panose="02070309020205020404" pitchFamily="49" charset="0"/>
              </a:rPr>
              <a:t>&gt;GBLON&lt;/</a:t>
            </a:r>
            <a:r>
              <a:rPr lang="fr-FR" sz="600" dirty="0" err="1">
                <a:latin typeface="Courier New" panose="02070309020205020404" pitchFamily="49" charset="0"/>
                <a:cs typeface="Courier New" panose="02070309020205020404" pitchFamily="49" charset="0"/>
              </a:rPr>
              <a:t>fromCityCode</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toCityCode</a:t>
            </a:r>
            <a:r>
              <a:rPr lang="fr-FR" sz="600" dirty="0">
                <a:latin typeface="Courier New" panose="02070309020205020404" pitchFamily="49" charset="0"/>
                <a:cs typeface="Courier New" panose="02070309020205020404" pitchFamily="49" charset="0"/>
              </a:rPr>
              <a:t>&gt;FRPAR&lt;/</a:t>
            </a:r>
            <a:r>
              <a:rPr lang="fr-FR" sz="600" dirty="0" err="1">
                <a:latin typeface="Courier New" panose="02070309020205020404" pitchFamily="49" charset="0"/>
                <a:cs typeface="Courier New" panose="02070309020205020404" pitchFamily="49" charset="0"/>
              </a:rPr>
              <a:t>toCityCode</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&lt;solutions&gt;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2"/>
            <a:r>
              <a:rPr lang="fr-FR" sz="600" dirty="0">
                <a:solidFill>
                  <a:schemeClr val="accent2"/>
                </a:solidFill>
                <a:latin typeface="Courier New" panose="02070309020205020404" pitchFamily="49" charset="0"/>
                <a:cs typeface="Courier New" panose="02070309020205020404" pitchFamily="49" charset="0"/>
              </a:rPr>
              <a:t>&lt;solution&gt;...&lt;/solution&gt;</a:t>
            </a:r>
          </a:p>
          <a:p>
            <a:pPr lvl="1"/>
            <a:r>
              <a:rPr lang="fr-FR" sz="600" dirty="0">
                <a:latin typeface="Courier New" panose="02070309020205020404" pitchFamily="49" charset="0"/>
                <a:cs typeface="Courier New" panose="02070309020205020404" pitchFamily="49" charset="0"/>
              </a:rPr>
              <a:t>   &lt;/solutions&gt;</a:t>
            </a:r>
          </a:p>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returnItinerary</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attributes</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buildPackageContent</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&lt;/content&gt;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response</a:t>
            </a:r>
            <a:r>
              <a:rPr lang="fr-FR" sz="600" dirty="0">
                <a:latin typeface="Courier New" panose="02070309020205020404" pitchFamily="49" charset="0"/>
                <a:cs typeface="Courier New" panose="02070309020205020404" pitchFamily="49" charset="0"/>
              </a:rPr>
              <a:t>&gt;</a:t>
            </a:r>
          </a:p>
        </p:txBody>
      </p:sp>
      <p:sp>
        <p:nvSpPr>
          <p:cNvPr id="11" name="Légende encadrée 1 12"/>
          <p:cNvSpPr/>
          <p:nvPr/>
        </p:nvSpPr>
        <p:spPr bwMode="auto">
          <a:xfrm>
            <a:off x="3525462" y="2834349"/>
            <a:ext cx="2127514" cy="258210"/>
          </a:xfrm>
          <a:prstGeom prst="borderCallout1">
            <a:avLst>
              <a:gd name="adj1" fmla="val 54698"/>
              <a:gd name="adj2" fmla="val -3754"/>
              <a:gd name="adj3" fmla="val 65452"/>
              <a:gd name="adj4" fmla="val -32346"/>
            </a:avLst>
          </a:prstGeom>
          <a:ln w="952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5 solutions for the </a:t>
            </a:r>
            <a:r>
              <a:rPr lang="fr-FR" sz="900" dirty="0" err="1">
                <a:solidFill>
                  <a:schemeClr val="tx1"/>
                </a:solidFill>
                <a:latin typeface="+mj-lt"/>
                <a:ea typeface="ヒラギノ角ゴ Pro W3" pitchFamily="1" charset="-128"/>
              </a:rPr>
              <a:t>forward</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journey</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2" name="Légende encadrée 1 13"/>
          <p:cNvSpPr/>
          <p:nvPr/>
        </p:nvSpPr>
        <p:spPr bwMode="auto">
          <a:xfrm>
            <a:off x="3527811" y="3857103"/>
            <a:ext cx="2127513" cy="238104"/>
          </a:xfrm>
          <a:prstGeom prst="borderCallout1">
            <a:avLst>
              <a:gd name="adj1" fmla="val 54698"/>
              <a:gd name="adj2" fmla="val -3754"/>
              <a:gd name="adj3" fmla="val 65452"/>
              <a:gd name="adj4" fmla="val -32346"/>
            </a:avLst>
          </a:prstGeom>
          <a:ln w="952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5 solutions for the return </a:t>
            </a:r>
            <a:r>
              <a:rPr lang="fr-FR" sz="900" dirty="0" err="1">
                <a:solidFill>
                  <a:schemeClr val="tx1"/>
                </a:solidFill>
                <a:latin typeface="+mj-lt"/>
                <a:ea typeface="ヒラギノ角ゴ Pro W3" pitchFamily="1" charset="-128"/>
              </a:rPr>
              <a:t>journey</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6" name="Légende encadrée 1 14"/>
          <p:cNvSpPr/>
          <p:nvPr/>
        </p:nvSpPr>
        <p:spPr bwMode="auto">
          <a:xfrm>
            <a:off x="3132634" y="2254346"/>
            <a:ext cx="2127514" cy="261618"/>
          </a:xfrm>
          <a:prstGeom prst="borderCallout1">
            <a:avLst>
              <a:gd name="adj1" fmla="val 54698"/>
              <a:gd name="adj2" fmla="val -3754"/>
              <a:gd name="adj3" fmla="val 42368"/>
              <a:gd name="adj4" fmla="val -24975"/>
            </a:avLst>
          </a:prstGeom>
          <a:ln w="9525">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Tag &lt;</a:t>
            </a:r>
            <a:r>
              <a:rPr lang="fr-FR" sz="900" dirty="0" err="1">
                <a:solidFill>
                  <a:schemeClr val="tx1"/>
                </a:solidFill>
                <a:latin typeface="+mj-lt"/>
                <a:ea typeface="ヒラギノ角ゴ Pro W3" pitchFamily="1" charset="-128"/>
              </a:rPr>
              <a:t>IsRoundTrip</a:t>
            </a:r>
            <a:r>
              <a:rPr lang="fr-FR" sz="900" dirty="0">
                <a:solidFill>
                  <a:schemeClr val="tx1"/>
                </a:solidFill>
                <a:latin typeface="+mj-lt"/>
                <a:ea typeface="ヒラギノ角ゴ Pro W3" pitchFamily="1" charset="-128"/>
              </a:rPr>
              <a:t>&gt; set to TRUE</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7" name="ZoneTexte 16"/>
          <p:cNvSpPr txBox="1"/>
          <p:nvPr/>
        </p:nvSpPr>
        <p:spPr>
          <a:xfrm>
            <a:off x="6120966" y="3151471"/>
            <a:ext cx="2317178" cy="400110"/>
          </a:xfrm>
          <a:prstGeom prst="rect">
            <a:avLst/>
          </a:prstGeom>
          <a:noFill/>
        </p:spPr>
        <p:txBody>
          <a:bodyPr wrap="square" rtlCol="0">
            <a:spAutoFit/>
          </a:bodyPr>
          <a:lstStyle/>
          <a:p>
            <a:r>
              <a:rPr lang="fr-FR" sz="1000" dirty="0">
                <a:solidFill>
                  <a:schemeClr val="accent2"/>
                </a:solidFill>
              </a:rPr>
              <a:t>Solution structure </a:t>
            </a:r>
            <a:r>
              <a:rPr lang="fr-FR" sz="1000" dirty="0" err="1">
                <a:solidFill>
                  <a:schemeClr val="accent2"/>
                </a:solidFill>
              </a:rPr>
              <a:t>is</a:t>
            </a:r>
            <a:r>
              <a:rPr lang="fr-FR" sz="1000" dirty="0">
                <a:solidFill>
                  <a:schemeClr val="accent2"/>
                </a:solidFill>
              </a:rPr>
              <a:t> the </a:t>
            </a:r>
            <a:r>
              <a:rPr lang="fr-FR" sz="1000" dirty="0" err="1">
                <a:solidFill>
                  <a:schemeClr val="accent2"/>
                </a:solidFill>
              </a:rPr>
              <a:t>same</a:t>
            </a:r>
            <a:r>
              <a:rPr lang="fr-FR" sz="1000" dirty="0">
                <a:solidFill>
                  <a:schemeClr val="accent2"/>
                </a:solidFill>
              </a:rPr>
              <a:t> for </a:t>
            </a:r>
            <a:r>
              <a:rPr lang="fr-FR" sz="1000" dirty="0" err="1">
                <a:solidFill>
                  <a:schemeClr val="accent2"/>
                </a:solidFill>
              </a:rPr>
              <a:t>both</a:t>
            </a:r>
            <a:r>
              <a:rPr lang="fr-FR" sz="1000" dirty="0">
                <a:solidFill>
                  <a:schemeClr val="accent2"/>
                </a:solidFill>
              </a:rPr>
              <a:t> </a:t>
            </a:r>
            <a:r>
              <a:rPr lang="fr-FR" sz="1000" dirty="0" err="1">
                <a:solidFill>
                  <a:schemeClr val="accent2"/>
                </a:solidFill>
              </a:rPr>
              <a:t>forward</a:t>
            </a:r>
            <a:r>
              <a:rPr lang="fr-FR" sz="1000" dirty="0">
                <a:solidFill>
                  <a:schemeClr val="accent2"/>
                </a:solidFill>
              </a:rPr>
              <a:t> and return </a:t>
            </a:r>
            <a:r>
              <a:rPr lang="fr-FR" sz="1000" dirty="0" err="1">
                <a:solidFill>
                  <a:schemeClr val="accent2"/>
                </a:solidFill>
              </a:rPr>
              <a:t>itinerary</a:t>
            </a:r>
            <a:endParaRPr lang="fr-FR" sz="1000" dirty="0">
              <a:solidFill>
                <a:schemeClr val="accent2"/>
              </a:solidFill>
            </a:endParaRPr>
          </a:p>
        </p:txBody>
      </p:sp>
    </p:spTree>
    <p:extLst>
      <p:ext uri="{BB962C8B-B14F-4D97-AF65-F5344CB8AC3E}">
        <p14:creationId xmlns:p14="http://schemas.microsoft.com/office/powerpoint/2010/main" val="2953951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3.2) BPCP response</a:t>
            </a:r>
          </a:p>
          <a:p>
            <a:pPr marL="0" lvl="1" indent="0">
              <a:buSzPct val="100000"/>
              <a:buNone/>
            </a:pPr>
            <a:r>
              <a:rPr lang="en-US" sz="1500" b="1" dirty="0">
                <a:solidFill>
                  <a:schemeClr val="accent6"/>
                </a:solidFill>
              </a:rPr>
              <a:t>Package selection details</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59</a:t>
            </a:fld>
            <a:endParaRPr lang="en-US" dirty="0"/>
          </a:p>
        </p:txBody>
      </p:sp>
      <p:sp>
        <p:nvSpPr>
          <p:cNvPr id="13" name="Rectangle 12"/>
          <p:cNvSpPr/>
          <p:nvPr/>
        </p:nvSpPr>
        <p:spPr>
          <a:xfrm>
            <a:off x="631339" y="2104492"/>
            <a:ext cx="7505851" cy="3000821"/>
          </a:xfrm>
          <a:prstGeom prst="rect">
            <a:avLst/>
          </a:prstGeom>
        </p:spPr>
        <p:txBody>
          <a:bodyPr wrap="square">
            <a:spAutoFit/>
          </a:bodyPr>
          <a:lstStyle/>
          <a:p>
            <a:r>
              <a:rPr lang="fr-FR" sz="700" b="1" dirty="0">
                <a:latin typeface="Courier New" panose="02070309020205020404" pitchFamily="49" charset="0"/>
                <a:cs typeface="Courier New" panose="02070309020205020404" pitchFamily="49" charset="0"/>
              </a:rPr>
              <a:t>&lt;package&gt;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&gt;CHEAPEST&lt;/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packageFareId</a:t>
            </a:r>
            <a:r>
              <a:rPr lang="fr-FR" sz="700" dirty="0">
                <a:solidFill>
                  <a:schemeClr val="accent6"/>
                </a:solidFill>
                <a:latin typeface="Courier New" panose="02070309020205020404" pitchFamily="49" charset="0"/>
                <a:cs typeface="Courier New" panose="02070309020205020404" pitchFamily="49" charset="0"/>
              </a:rPr>
              <a:t>&gt;36740429.1.CH.H&lt;/</a:t>
            </a:r>
            <a:r>
              <a:rPr lang="fr-FR" sz="700" dirty="0" err="1">
                <a:solidFill>
                  <a:schemeClr val="accent6"/>
                </a:solidFill>
                <a:latin typeface="Courier New" panose="02070309020205020404" pitchFamily="49" charset="0"/>
                <a:cs typeface="Courier New" panose="02070309020205020404" pitchFamily="49" charset="0"/>
              </a:rPr>
              <a:t>packageFareId</a:t>
            </a:r>
            <a:r>
              <a:rPr lang="fr-FR" sz="700" dirty="0">
                <a:solidFill>
                  <a:schemeClr val="accent6"/>
                </a:solidFill>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&gt;TICKET_PLUS_RESERVATION&lt;/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  &lt;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&gt;AUD&lt;/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 &lt;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&gt;164.00&lt;/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fareDetails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productFare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productFare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fareDetails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compatiblePackagesOnOtherLeg</a:t>
            </a:r>
            <a:r>
              <a:rPr lang="fr-FR" sz="700" dirty="0">
                <a:solidFill>
                  <a:srgbClr val="FF0000"/>
                </a:solidFill>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compatiblePackage</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returnPackageFareID</a:t>
            </a:r>
            <a:r>
              <a:rPr lang="fr-FR" sz="700" dirty="0">
                <a:solidFill>
                  <a:schemeClr val="accent2"/>
                </a:solidFill>
                <a:latin typeface="Courier New" panose="02070309020205020404" pitchFamily="49" charset="0"/>
                <a:cs typeface="Courier New" panose="02070309020205020404" pitchFamily="49" charset="0"/>
              </a:rPr>
              <a:t>&gt;36740434.1.CH.H&lt;/</a:t>
            </a:r>
            <a:r>
              <a:rPr lang="fr-FR" sz="700" dirty="0" err="1">
                <a:solidFill>
                  <a:schemeClr val="accent2"/>
                </a:solidFill>
                <a:latin typeface="Courier New" panose="02070309020205020404" pitchFamily="49" charset="0"/>
                <a:cs typeface="Courier New" panose="02070309020205020404" pitchFamily="49" charset="0"/>
              </a:rPr>
              <a:t>returnPackageFareID</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price</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currencyCode</a:t>
            </a:r>
            <a:r>
              <a:rPr lang="fr-FR" sz="700" dirty="0">
                <a:solidFill>
                  <a:schemeClr val="accent2"/>
                </a:solidFill>
                <a:latin typeface="Courier New" panose="02070309020205020404" pitchFamily="49" charset="0"/>
                <a:cs typeface="Courier New" panose="02070309020205020404" pitchFamily="49" charset="0"/>
              </a:rPr>
              <a:t>&gt;AUD&lt;/</a:t>
            </a:r>
            <a:r>
              <a:rPr lang="fr-FR" sz="700" dirty="0" err="1">
                <a:solidFill>
                  <a:schemeClr val="accent2"/>
                </a:solidFill>
                <a:latin typeface="Courier New" panose="02070309020205020404" pitchFamily="49" charset="0"/>
                <a:cs typeface="Courier New" panose="02070309020205020404" pitchFamily="49" charset="0"/>
              </a:rPr>
              <a:t>currencyCode</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amount</a:t>
            </a:r>
            <a:r>
              <a:rPr lang="fr-FR" sz="700" dirty="0">
                <a:solidFill>
                  <a:schemeClr val="accent2"/>
                </a:solidFill>
                <a:latin typeface="Courier New" panose="02070309020205020404" pitchFamily="49" charset="0"/>
                <a:cs typeface="Courier New" panose="02070309020205020404" pitchFamily="49" charset="0"/>
              </a:rPr>
              <a:t>&gt;194.00&lt;/</a:t>
            </a:r>
            <a:r>
              <a:rPr lang="fr-FR" sz="700" dirty="0" err="1">
                <a:solidFill>
                  <a:schemeClr val="accent2"/>
                </a:solidFill>
                <a:latin typeface="Courier New" panose="02070309020205020404" pitchFamily="49" charset="0"/>
                <a:cs typeface="Courier New" panose="02070309020205020404" pitchFamily="49" charset="0"/>
              </a:rPr>
              <a:t>amount</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price</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compatiblePackage</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p>
          <a:p>
            <a:r>
              <a:rPr lang="fr-FR" sz="700" dirty="0">
                <a:latin typeface="Courier New" panose="02070309020205020404" pitchFamily="49" charset="0"/>
                <a:cs typeface="Courier New" panose="02070309020205020404" pitchFamily="49" charset="0"/>
              </a:rPr>
              <a:t>   </a:t>
            </a:r>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compatiblePackagesOnOtherLeg</a:t>
            </a:r>
            <a:r>
              <a:rPr lang="fr-FR" sz="700" dirty="0">
                <a:solidFill>
                  <a:srgbClr val="FF0000"/>
                </a:solidFill>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printingOptionsApplicable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&lt;string&gt;E2PAPER&lt;/string&gt;&lt;string&gt;TOD&lt;/string&gt;&lt;string&gt;PAH&lt;/string&gt;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printingOptionsApplicable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pahPassengerDobMandatory</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pahPassengerDobMandatory</a:t>
            </a:r>
            <a:r>
              <a:rPr lang="fr-FR" sz="700" dirty="0">
                <a:latin typeface="Courier New" panose="02070309020205020404" pitchFamily="49" charset="0"/>
                <a:cs typeface="Courier New" panose="02070309020205020404" pitchFamily="49" charset="0"/>
              </a:rPr>
              <a:t>&gt;</a:t>
            </a:r>
          </a:p>
          <a:p>
            <a:r>
              <a:rPr lang="fr-FR" sz="700" b="1" dirty="0">
                <a:latin typeface="Courier New" panose="02070309020205020404" pitchFamily="49" charset="0"/>
                <a:cs typeface="Courier New" panose="02070309020205020404" pitchFamily="49" charset="0"/>
              </a:rPr>
              <a:t>&lt;/package&gt;</a:t>
            </a:r>
          </a:p>
        </p:txBody>
      </p:sp>
      <p:sp>
        <p:nvSpPr>
          <p:cNvPr id="14" name="Légende encadrée 1 12"/>
          <p:cNvSpPr/>
          <p:nvPr/>
        </p:nvSpPr>
        <p:spPr bwMode="auto">
          <a:xfrm>
            <a:off x="3024622" y="4039468"/>
            <a:ext cx="2127514" cy="277384"/>
          </a:xfrm>
          <a:prstGeom prst="borderCallout1">
            <a:avLst>
              <a:gd name="adj1" fmla="val 61566"/>
              <a:gd name="adj2" fmla="val 275"/>
              <a:gd name="adj3" fmla="val 59641"/>
              <a:gd name="adj4" fmla="val 44"/>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err="1">
                <a:solidFill>
                  <a:schemeClr val="tx1"/>
                </a:solidFill>
                <a:latin typeface="+mj-lt"/>
                <a:ea typeface="ヒラギノ角ゴ Pro W3" pitchFamily="1" charset="-128"/>
              </a:rPr>
              <a:t>Details</a:t>
            </a:r>
            <a:r>
              <a:rPr lang="fr-FR" sz="900" dirty="0">
                <a:solidFill>
                  <a:schemeClr val="tx1"/>
                </a:solidFill>
                <a:latin typeface="+mj-lt"/>
                <a:ea typeface="ヒラギノ角ゴ Pro W3" pitchFamily="1" charset="-128"/>
              </a:rPr>
              <a:t> of one compatible </a:t>
            </a:r>
            <a:r>
              <a:rPr lang="fr-FR" sz="900" dirty="0" err="1">
                <a:solidFill>
                  <a:schemeClr val="tx1"/>
                </a:solidFill>
                <a:latin typeface="+mj-lt"/>
                <a:ea typeface="ヒラギノ角ゴ Pro W3" pitchFamily="1" charset="-128"/>
              </a:rPr>
              <a:t>fare</a:t>
            </a:r>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5" name="Légende encadrée 1 14"/>
          <p:cNvSpPr/>
          <p:nvPr/>
        </p:nvSpPr>
        <p:spPr bwMode="auto">
          <a:xfrm>
            <a:off x="3312654" y="2896580"/>
            <a:ext cx="2052228" cy="489492"/>
          </a:xfrm>
          <a:prstGeom prst="borderCallout1">
            <a:avLst>
              <a:gd name="adj1" fmla="val 54698"/>
              <a:gd name="adj2" fmla="val -3754"/>
              <a:gd name="adj3" fmla="val 100876"/>
              <a:gd name="adj4" fmla="val -40821"/>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fr-FR" sz="900" dirty="0">
                <a:solidFill>
                  <a:schemeClr val="tx1"/>
                </a:solidFill>
                <a:latin typeface="+mj-lt"/>
                <a:ea typeface="ヒラギノ角ゴ Pro W3" pitchFamily="1" charset="-128"/>
              </a:rPr>
              <a:t>New section: All the compatible return </a:t>
            </a:r>
            <a:r>
              <a:rPr lang="fr-FR" sz="900" dirty="0" err="1">
                <a:solidFill>
                  <a:schemeClr val="tx1"/>
                </a:solidFill>
                <a:latin typeface="+mj-lt"/>
                <a:ea typeface="ヒラギノ角ゴ Pro W3" pitchFamily="1" charset="-128"/>
              </a:rPr>
              <a:t>fares</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with</a:t>
            </a:r>
            <a:r>
              <a:rPr lang="fr-FR" sz="900" dirty="0">
                <a:solidFill>
                  <a:schemeClr val="tx1"/>
                </a:solidFill>
                <a:latin typeface="+mj-lt"/>
                <a:ea typeface="ヒラギノ角ゴ Pro W3" pitchFamily="1" charset="-128"/>
              </a:rPr>
              <a:t> the </a:t>
            </a:r>
            <a:r>
              <a:rPr lang="fr-FR" sz="900" dirty="0" err="1">
                <a:solidFill>
                  <a:schemeClr val="tx1"/>
                </a:solidFill>
                <a:latin typeface="+mj-lt"/>
                <a:ea typeface="ヒラギノ角ゴ Pro W3" pitchFamily="1" charset="-128"/>
              </a:rPr>
              <a:t>fare</a:t>
            </a:r>
            <a:r>
              <a:rPr lang="fr-FR" sz="900" dirty="0">
                <a:solidFill>
                  <a:schemeClr val="tx1"/>
                </a:solidFill>
                <a:latin typeface="+mj-lt"/>
                <a:ea typeface="ヒラギノ角ゴ Pro W3" pitchFamily="1" charset="-128"/>
              </a:rPr>
              <a:t> </a:t>
            </a:r>
            <a:r>
              <a:rPr lang="fr-FR" sz="900" dirty="0">
                <a:solidFill>
                  <a:schemeClr val="accent6"/>
                </a:solidFill>
                <a:latin typeface="+mj-lt"/>
              </a:rPr>
              <a:t>36740429.1.CH.H</a:t>
            </a:r>
            <a:endParaRPr lang="fr-FR" sz="900" dirty="0">
              <a:solidFill>
                <a:srgbClr val="FF0000"/>
              </a:solidFill>
              <a:latin typeface="+mj-lt"/>
              <a:ea typeface="ヒラギノ角ゴ Pro W3" pitchFamily="1" charset="-128"/>
            </a:endParaRPr>
          </a:p>
          <a:p>
            <a:pPr lvl="0"/>
            <a:endParaRPr kumimoji="0" lang="fr-FR" sz="900" b="0" i="0" u="none" strike="noStrike" cap="none" normalizeH="0" baseline="0" dirty="0">
              <a:ln>
                <a:noFill/>
              </a:ln>
              <a:solidFill>
                <a:srgbClr val="FF0000"/>
              </a:solidFill>
              <a:effectLst/>
              <a:latin typeface="+mj-lt"/>
              <a:ea typeface="ヒラギノ角ゴ Pro W3" pitchFamily="1" charset="-128"/>
            </a:endParaRPr>
          </a:p>
        </p:txBody>
      </p:sp>
      <p:sp>
        <p:nvSpPr>
          <p:cNvPr id="18" name="ZoneTexte 17"/>
          <p:cNvSpPr txBox="1"/>
          <p:nvPr/>
        </p:nvSpPr>
        <p:spPr>
          <a:xfrm>
            <a:off x="6517010" y="2797089"/>
            <a:ext cx="2198077" cy="1015663"/>
          </a:xfrm>
          <a:prstGeom prst="rect">
            <a:avLst/>
          </a:prstGeom>
          <a:noFill/>
          <a:ln w="12700">
            <a:solidFill>
              <a:srgbClr val="FF0000"/>
            </a:solidFill>
          </a:ln>
        </p:spPr>
        <p:txBody>
          <a:bodyPr wrap="square" rtlCol="0">
            <a:spAutoFit/>
          </a:bodyPr>
          <a:lstStyle/>
          <a:p>
            <a:pPr>
              <a:spcAft>
                <a:spcPts val="0"/>
              </a:spcAft>
            </a:pPr>
            <a:r>
              <a:rPr lang="fr-FR" sz="1500" dirty="0"/>
              <a:t>You </a:t>
            </a:r>
            <a:r>
              <a:rPr lang="fr-FR" sz="1500" dirty="0" err="1"/>
              <a:t>need</a:t>
            </a:r>
            <a:r>
              <a:rPr lang="fr-FR" sz="1500" dirty="0"/>
              <a:t> to </a:t>
            </a:r>
            <a:r>
              <a:rPr lang="fr-FR" sz="1500" dirty="0" err="1"/>
              <a:t>pick</a:t>
            </a:r>
            <a:r>
              <a:rPr lang="fr-FR" sz="1500" dirty="0"/>
              <a:t> up one couple of </a:t>
            </a:r>
            <a:r>
              <a:rPr lang="fr-FR" sz="1500" dirty="0">
                <a:solidFill>
                  <a:srgbClr val="FF0000"/>
                </a:solidFill>
              </a:rPr>
              <a:t>compatible</a:t>
            </a:r>
            <a:r>
              <a:rPr lang="fr-FR" sz="1500" dirty="0"/>
              <a:t> </a:t>
            </a:r>
            <a:r>
              <a:rPr lang="fr-FR" sz="1500" dirty="0" err="1"/>
              <a:t>forward</a:t>
            </a:r>
            <a:r>
              <a:rPr lang="fr-FR" sz="1500" dirty="0"/>
              <a:t> and return </a:t>
            </a:r>
            <a:r>
              <a:rPr lang="fr-FR" sz="1500" dirty="0" err="1"/>
              <a:t>fares</a:t>
            </a:r>
            <a:endParaRPr lang="fr-FR" sz="1500" dirty="0"/>
          </a:p>
        </p:txBody>
      </p:sp>
      <p:pic>
        <p:nvPicPr>
          <p:cNvPr id="19" name="Picture 2" descr="C:\Users\eperrier\AppData\Local\Microsoft\Windows\Temporary Internet Files\Content.IE5\GB8RYZ3X\MC900346317[3].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264" y="3097120"/>
            <a:ext cx="518746" cy="4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9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1. Booking Flow</a:t>
            </a:r>
          </a:p>
          <a:p>
            <a:r>
              <a:rPr lang="en-US" sz="1900" cap="none" dirty="0">
                <a:solidFill>
                  <a:schemeClr val="bg2"/>
                </a:solidFill>
              </a:rPr>
              <a:t>Parallel Between The </a:t>
            </a:r>
            <a:r>
              <a:rPr lang="en-US" sz="1900" cap="none" dirty="0" err="1">
                <a:solidFill>
                  <a:schemeClr val="bg2"/>
                </a:solidFill>
              </a:rPr>
              <a:t>Webservices</a:t>
            </a:r>
            <a:r>
              <a:rPr lang="en-US" sz="1900" cap="none" dirty="0">
                <a:solidFill>
                  <a:schemeClr val="bg2"/>
                </a:solidFill>
              </a:rPr>
              <a:t> And The Booking Process Flow</a:t>
            </a:r>
          </a:p>
        </p:txBody>
      </p:sp>
      <p:sp>
        <p:nvSpPr>
          <p:cNvPr id="4" name="Espace réservé du numéro de diapositive 3"/>
          <p:cNvSpPr>
            <a:spLocks noGrp="1"/>
          </p:cNvSpPr>
          <p:nvPr>
            <p:ph type="sldNum" sz="quarter" idx="16"/>
          </p:nvPr>
        </p:nvSpPr>
        <p:spPr>
          <a:xfrm>
            <a:off x="7849158" y="4531061"/>
            <a:ext cx="697942" cy="252412"/>
          </a:xfrm>
        </p:spPr>
        <p:txBody>
          <a:bodyPr/>
          <a:lstStyle/>
          <a:p>
            <a:fld id="{DC7123FA-76D7-4819-BC5F-421A6C528E17}" type="slidenum">
              <a:rPr lang="en-US" smtClean="0"/>
              <a:pPr/>
              <a:t>6</a:t>
            </a:fld>
            <a:endParaRPr lang="en-US" dirty="0"/>
          </a:p>
        </p:txBody>
      </p:sp>
      <p:sp>
        <p:nvSpPr>
          <p:cNvPr id="5" name="ZoneTexte 4"/>
          <p:cNvSpPr txBox="1"/>
          <p:nvPr/>
        </p:nvSpPr>
        <p:spPr>
          <a:xfrm>
            <a:off x="809475" y="2836766"/>
            <a:ext cx="1362807" cy="400110"/>
          </a:xfrm>
          <a:prstGeom prst="rect">
            <a:avLst/>
          </a:prstGeom>
          <a:noFill/>
        </p:spPr>
        <p:txBody>
          <a:bodyPr wrap="square" rtlCol="0">
            <a:spAutoFit/>
          </a:bodyPr>
          <a:lstStyle/>
          <a:p>
            <a:r>
              <a:rPr lang="fr-FR" sz="1000" dirty="0" err="1">
                <a:latin typeface="+mj-lt"/>
              </a:rPr>
              <a:t>Search</a:t>
            </a:r>
            <a:r>
              <a:rPr lang="fr-FR" sz="1000" dirty="0">
                <a:latin typeface="+mj-lt"/>
              </a:rPr>
              <a:t> for a rail </a:t>
            </a:r>
            <a:r>
              <a:rPr lang="fr-FR" sz="1000" dirty="0" err="1">
                <a:latin typeface="+mj-lt"/>
              </a:rPr>
              <a:t>product</a:t>
            </a:r>
            <a:endParaRPr lang="fr-FR" sz="1000" dirty="0">
              <a:latin typeface="+mj-lt"/>
            </a:endParaRPr>
          </a:p>
        </p:txBody>
      </p:sp>
      <p:pic>
        <p:nvPicPr>
          <p:cNvPr id="6"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73" y="1769067"/>
            <a:ext cx="978144" cy="9781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bwMode="auto">
          <a:xfrm>
            <a:off x="2048949" y="2258139"/>
            <a:ext cx="79460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8"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722" y="1769067"/>
            <a:ext cx="978144" cy="978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46" y="1769067"/>
            <a:ext cx="978144" cy="9781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203" y="3832684"/>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2286584" y="2836766"/>
            <a:ext cx="1570282" cy="400110"/>
          </a:xfrm>
          <a:prstGeom prst="rect">
            <a:avLst/>
          </a:prstGeom>
          <a:noFill/>
        </p:spPr>
        <p:txBody>
          <a:bodyPr wrap="square" rtlCol="0">
            <a:spAutoFit/>
          </a:bodyPr>
          <a:lstStyle/>
          <a:p>
            <a:r>
              <a:rPr lang="fr-FR" sz="1000" dirty="0">
                <a:latin typeface="+mj-lt"/>
              </a:rPr>
              <a:t>Look </a:t>
            </a:r>
            <a:r>
              <a:rPr lang="fr-FR" sz="1000" dirty="0" err="1">
                <a:latin typeface="+mj-lt"/>
              </a:rPr>
              <a:t>at</a:t>
            </a:r>
            <a:r>
              <a:rPr lang="fr-FR" sz="1000" dirty="0">
                <a:latin typeface="+mj-lt"/>
              </a:rPr>
              <a:t> the </a:t>
            </a:r>
            <a:r>
              <a:rPr lang="fr-FR" sz="1000" dirty="0" err="1">
                <a:latin typeface="+mj-lt"/>
              </a:rPr>
              <a:t>results</a:t>
            </a:r>
            <a:r>
              <a:rPr lang="fr-FR" sz="1000" dirty="0">
                <a:latin typeface="+mj-lt"/>
              </a:rPr>
              <a:t> and select the </a:t>
            </a:r>
            <a:r>
              <a:rPr lang="fr-FR" sz="1000" dirty="0" err="1">
                <a:latin typeface="+mj-lt"/>
              </a:rPr>
              <a:t>desired</a:t>
            </a:r>
            <a:r>
              <a:rPr lang="fr-FR" sz="1000" dirty="0">
                <a:latin typeface="+mj-lt"/>
              </a:rPr>
              <a:t> one</a:t>
            </a:r>
          </a:p>
        </p:txBody>
      </p:sp>
      <p:cxnSp>
        <p:nvCxnSpPr>
          <p:cNvPr id="12" name="Connecteur droit avec flèche 11"/>
          <p:cNvCxnSpPr/>
          <p:nvPr/>
        </p:nvCxnSpPr>
        <p:spPr bwMode="auto">
          <a:xfrm>
            <a:off x="3856866" y="2231345"/>
            <a:ext cx="7157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ZoneTexte 12"/>
          <p:cNvSpPr txBox="1"/>
          <p:nvPr/>
        </p:nvSpPr>
        <p:spPr>
          <a:xfrm>
            <a:off x="4023749" y="2836766"/>
            <a:ext cx="2552899" cy="553998"/>
          </a:xfrm>
          <a:prstGeom prst="rect">
            <a:avLst/>
          </a:prstGeom>
          <a:noFill/>
        </p:spPr>
        <p:txBody>
          <a:bodyPr wrap="square" rtlCol="0">
            <a:spAutoFit/>
          </a:bodyPr>
          <a:lstStyle/>
          <a:p>
            <a:r>
              <a:rPr lang="fr-FR" sz="1000" dirty="0" err="1">
                <a:latin typeface="+mj-lt"/>
              </a:rPr>
              <a:t>Add</a:t>
            </a:r>
            <a:r>
              <a:rPr lang="fr-FR" sz="1000" dirty="0">
                <a:latin typeface="+mj-lt"/>
              </a:rPr>
              <a:t> information about printing option, shipping/</a:t>
            </a:r>
            <a:r>
              <a:rPr lang="fr-FR" sz="1000" dirty="0" err="1">
                <a:latin typeface="+mj-lt"/>
              </a:rPr>
              <a:t>billing</a:t>
            </a:r>
            <a:r>
              <a:rPr lang="fr-FR" sz="1000" dirty="0">
                <a:latin typeface="+mj-lt"/>
              </a:rPr>
              <a:t> </a:t>
            </a:r>
            <a:r>
              <a:rPr lang="fr-FR" sz="1000" dirty="0" err="1">
                <a:latin typeface="+mj-lt"/>
              </a:rPr>
              <a:t>addresses</a:t>
            </a:r>
            <a:endParaRPr lang="fr-FR" sz="1000" dirty="0">
              <a:latin typeface="+mj-lt"/>
            </a:endParaRPr>
          </a:p>
          <a:p>
            <a:r>
              <a:rPr lang="fr-FR" sz="1000" dirty="0">
                <a:latin typeface="+mj-lt"/>
              </a:rPr>
              <a:t>+ </a:t>
            </a:r>
            <a:r>
              <a:rPr lang="fr-FR" sz="1000" dirty="0" err="1">
                <a:latin typeface="+mj-lt"/>
              </a:rPr>
              <a:t>Confirm</a:t>
            </a:r>
            <a:r>
              <a:rPr lang="fr-FR" sz="1000" dirty="0">
                <a:latin typeface="+mj-lt"/>
              </a:rPr>
              <a:t> the shopping </a:t>
            </a:r>
            <a:r>
              <a:rPr lang="fr-FR" sz="1000" dirty="0" err="1">
                <a:latin typeface="+mj-lt"/>
              </a:rPr>
              <a:t>cart</a:t>
            </a:r>
            <a:endParaRPr lang="fr-FR" sz="1000" dirty="0">
              <a:latin typeface="+mj-lt"/>
            </a:endParaRPr>
          </a:p>
        </p:txBody>
      </p:sp>
      <p:cxnSp>
        <p:nvCxnSpPr>
          <p:cNvPr id="14" name="Connecteur droit avec flèche 13"/>
          <p:cNvCxnSpPr/>
          <p:nvPr/>
        </p:nvCxnSpPr>
        <p:spPr bwMode="auto">
          <a:xfrm>
            <a:off x="5876596" y="2185906"/>
            <a:ext cx="98735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Connecteur droit avec flèche 14"/>
          <p:cNvCxnSpPr/>
          <p:nvPr/>
        </p:nvCxnSpPr>
        <p:spPr bwMode="auto">
          <a:xfrm flipH="1">
            <a:off x="7646594" y="3184612"/>
            <a:ext cx="12676" cy="6734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ZoneTexte 15"/>
          <p:cNvSpPr txBox="1"/>
          <p:nvPr/>
        </p:nvSpPr>
        <p:spPr>
          <a:xfrm>
            <a:off x="6576648" y="4768788"/>
            <a:ext cx="2544362" cy="400110"/>
          </a:xfrm>
          <a:prstGeom prst="rect">
            <a:avLst/>
          </a:prstGeom>
          <a:noFill/>
        </p:spPr>
        <p:txBody>
          <a:bodyPr wrap="square" rtlCol="0">
            <a:spAutoFit/>
          </a:bodyPr>
          <a:lstStyle/>
          <a:p>
            <a:r>
              <a:rPr lang="fr-FR" sz="1000" dirty="0">
                <a:latin typeface="+mj-lt"/>
              </a:rPr>
              <a:t>Confirmation page +</a:t>
            </a:r>
          </a:p>
          <a:p>
            <a:r>
              <a:rPr lang="fr-FR" sz="1000" dirty="0" err="1">
                <a:latin typeface="+mj-lt"/>
              </a:rPr>
              <a:t>Receipt</a:t>
            </a:r>
            <a:r>
              <a:rPr lang="fr-FR" sz="1000" dirty="0">
                <a:latin typeface="+mj-lt"/>
              </a:rPr>
              <a:t> of the confirmation email</a:t>
            </a:r>
          </a:p>
        </p:txBody>
      </p:sp>
      <p:sp>
        <p:nvSpPr>
          <p:cNvPr id="17" name="Rectangle 16"/>
          <p:cNvSpPr/>
          <p:nvPr/>
        </p:nvSpPr>
        <p:spPr>
          <a:xfrm>
            <a:off x="809337" y="3721897"/>
            <a:ext cx="2733668" cy="1246495"/>
          </a:xfrm>
          <a:prstGeom prst="rect">
            <a:avLst/>
          </a:prstGeom>
        </p:spPr>
        <p:txBody>
          <a:bodyPr wrap="square" numCol="1">
            <a:spAutoFit/>
          </a:bodyPr>
          <a:lstStyle/>
          <a:p>
            <a:pPr marL="342900" lvl="0" indent="-342900">
              <a:lnSpc>
                <a:spcPct val="150000"/>
              </a:lnSpc>
              <a:spcAft>
                <a:spcPts val="0"/>
              </a:spcAft>
              <a:buFont typeface="+mj-lt"/>
              <a:buAutoNum type="arabicParenR"/>
            </a:pPr>
            <a:r>
              <a:rPr lang="en-US" sz="1000" dirty="0">
                <a:solidFill>
                  <a:srgbClr val="000000"/>
                </a:solidFill>
                <a:latin typeface="+mj-lt"/>
                <a:sym typeface="Wingdings" pitchFamily="2" charset="2"/>
              </a:rPr>
              <a:t>BPCP request</a:t>
            </a:r>
          </a:p>
          <a:p>
            <a:pPr marL="342900" lvl="0" indent="-342900">
              <a:lnSpc>
                <a:spcPct val="150000"/>
              </a:lnSpc>
              <a:spcAft>
                <a:spcPts val="0"/>
              </a:spcAft>
              <a:buFont typeface="+mj-lt"/>
              <a:buAutoNum type="arabicParenR"/>
            </a:pPr>
            <a:r>
              <a:rPr lang="en-US" sz="1000" dirty="0">
                <a:solidFill>
                  <a:srgbClr val="000000"/>
                </a:solidFill>
                <a:latin typeface="+mj-lt"/>
                <a:sym typeface="Wingdings" pitchFamily="2" charset="2"/>
              </a:rPr>
              <a:t>BPCP response</a:t>
            </a:r>
          </a:p>
          <a:p>
            <a:pPr marL="342900" lvl="0" indent="-342900">
              <a:lnSpc>
                <a:spcPct val="150000"/>
              </a:lnSpc>
              <a:spcAft>
                <a:spcPts val="0"/>
              </a:spcAft>
              <a:buFont typeface="+mj-lt"/>
              <a:buAutoNum type="arabicParenR"/>
            </a:pPr>
            <a:r>
              <a:rPr lang="en-US" sz="1000" dirty="0" err="1">
                <a:solidFill>
                  <a:srgbClr val="000000"/>
                </a:solidFill>
                <a:latin typeface="+mj-lt"/>
                <a:sym typeface="Wingdings" pitchFamily="2" charset="2"/>
              </a:rPr>
              <a:t>BookingCreation</a:t>
            </a:r>
            <a:r>
              <a:rPr lang="en-US" sz="1000" dirty="0">
                <a:solidFill>
                  <a:srgbClr val="000000"/>
                </a:solidFill>
                <a:latin typeface="+mj-lt"/>
                <a:sym typeface="Wingdings" pitchFamily="2" charset="2"/>
              </a:rPr>
              <a:t> request</a:t>
            </a:r>
          </a:p>
          <a:p>
            <a:pPr marL="342900" lvl="0" indent="-342900">
              <a:lnSpc>
                <a:spcPct val="150000"/>
              </a:lnSpc>
              <a:spcAft>
                <a:spcPts val="0"/>
              </a:spcAft>
              <a:buFont typeface="+mj-lt"/>
              <a:buAutoNum type="arabicParenR"/>
            </a:pPr>
            <a:r>
              <a:rPr lang="en-US" sz="1000" dirty="0" err="1">
                <a:solidFill>
                  <a:srgbClr val="000000"/>
                </a:solidFill>
                <a:latin typeface="+mj-lt"/>
                <a:sym typeface="Wingdings" pitchFamily="2" charset="2"/>
              </a:rPr>
              <a:t>BookingCreation</a:t>
            </a:r>
            <a:r>
              <a:rPr lang="en-US" sz="1000" dirty="0">
                <a:solidFill>
                  <a:srgbClr val="000000"/>
                </a:solidFill>
                <a:latin typeface="+mj-lt"/>
                <a:sym typeface="Wingdings" pitchFamily="2" charset="2"/>
              </a:rPr>
              <a:t> response</a:t>
            </a:r>
          </a:p>
          <a:p>
            <a:pPr marL="342900" lvl="0" indent="-342900">
              <a:lnSpc>
                <a:spcPct val="150000"/>
              </a:lnSpc>
              <a:spcAft>
                <a:spcPts val="0"/>
              </a:spcAft>
              <a:buFont typeface="+mj-lt"/>
              <a:buAutoNum type="arabicParenR"/>
            </a:pPr>
            <a:r>
              <a:rPr lang="en-US" sz="1000" dirty="0" err="1">
                <a:solidFill>
                  <a:srgbClr val="000000"/>
                </a:solidFill>
                <a:latin typeface="+mj-lt"/>
                <a:sym typeface="Wingdings" pitchFamily="2" charset="2"/>
              </a:rPr>
              <a:t>BookingModification</a:t>
            </a:r>
            <a:r>
              <a:rPr lang="en-US" sz="1000" dirty="0">
                <a:solidFill>
                  <a:srgbClr val="000000"/>
                </a:solidFill>
                <a:latin typeface="+mj-lt"/>
                <a:sym typeface="Wingdings" pitchFamily="2" charset="2"/>
              </a:rPr>
              <a:t> request</a:t>
            </a:r>
          </a:p>
        </p:txBody>
      </p:sp>
      <p:sp>
        <p:nvSpPr>
          <p:cNvPr id="18" name="Rectangle 17"/>
          <p:cNvSpPr/>
          <p:nvPr/>
        </p:nvSpPr>
        <p:spPr>
          <a:xfrm>
            <a:off x="3358909" y="3721897"/>
            <a:ext cx="3286068" cy="1217193"/>
          </a:xfrm>
          <a:prstGeom prst="rect">
            <a:avLst/>
          </a:prstGeom>
        </p:spPr>
        <p:txBody>
          <a:bodyPr wrap="square">
            <a:spAutoFit/>
          </a:bodyPr>
          <a:lstStyle/>
          <a:p>
            <a:pPr marL="342900" lvl="0" indent="-342900">
              <a:lnSpc>
                <a:spcPct val="150000"/>
              </a:lnSpc>
              <a:spcAft>
                <a:spcPts val="0"/>
              </a:spcAft>
              <a:buFont typeface="+mj-lt"/>
              <a:buAutoNum type="arabicParenR" startAt="6"/>
            </a:pPr>
            <a:r>
              <a:rPr lang="en-US" sz="1000" dirty="0" err="1">
                <a:solidFill>
                  <a:srgbClr val="000000"/>
                </a:solidFill>
                <a:latin typeface="+mj-lt"/>
                <a:sym typeface="Wingdings" pitchFamily="2" charset="2"/>
              </a:rPr>
              <a:t>BookingModification</a:t>
            </a:r>
            <a:r>
              <a:rPr lang="en-US" sz="1000" dirty="0">
                <a:solidFill>
                  <a:srgbClr val="000000"/>
                </a:solidFill>
                <a:latin typeface="+mj-lt"/>
                <a:sym typeface="Wingdings" pitchFamily="2" charset="2"/>
              </a:rPr>
              <a:t> response</a:t>
            </a:r>
          </a:p>
          <a:p>
            <a:pPr marL="342900" lvl="0" indent="-342900">
              <a:lnSpc>
                <a:spcPct val="150000"/>
              </a:lnSpc>
              <a:spcAft>
                <a:spcPts val="0"/>
              </a:spcAft>
              <a:buFont typeface="+mj-lt"/>
              <a:buAutoNum type="arabicParenR" startAt="6"/>
            </a:pPr>
            <a:r>
              <a:rPr lang="en-US" sz="1000" dirty="0" err="1">
                <a:solidFill>
                  <a:srgbClr val="000000"/>
                </a:solidFill>
                <a:latin typeface="+mj-lt"/>
                <a:sym typeface="Wingdings" pitchFamily="2" charset="2"/>
              </a:rPr>
              <a:t>ConfirmAllowancePayment</a:t>
            </a:r>
            <a:r>
              <a:rPr lang="en-US" sz="1000" dirty="0">
                <a:solidFill>
                  <a:srgbClr val="000000"/>
                </a:solidFill>
                <a:latin typeface="+mj-lt"/>
                <a:sym typeface="Wingdings" pitchFamily="2" charset="2"/>
              </a:rPr>
              <a:t> request</a:t>
            </a:r>
          </a:p>
          <a:p>
            <a:pPr marL="342900" lvl="0" indent="-342900">
              <a:lnSpc>
                <a:spcPct val="150000"/>
              </a:lnSpc>
              <a:spcAft>
                <a:spcPts val="0"/>
              </a:spcAft>
              <a:buFont typeface="+mj-lt"/>
              <a:buAutoNum type="arabicParenR" startAt="6"/>
            </a:pPr>
            <a:r>
              <a:rPr lang="en-US" sz="1000" dirty="0" err="1">
                <a:solidFill>
                  <a:srgbClr val="000000"/>
                </a:solidFill>
                <a:latin typeface="+mj-lt"/>
                <a:sym typeface="Wingdings" pitchFamily="2" charset="2"/>
              </a:rPr>
              <a:t>ConfirmAllowancePayment</a:t>
            </a:r>
            <a:r>
              <a:rPr lang="en-US" sz="1000" dirty="0">
                <a:solidFill>
                  <a:srgbClr val="000000"/>
                </a:solidFill>
                <a:latin typeface="+mj-lt"/>
                <a:sym typeface="Wingdings" pitchFamily="2" charset="2"/>
              </a:rPr>
              <a:t> response</a:t>
            </a:r>
          </a:p>
          <a:p>
            <a:pPr marL="342900" lvl="0" indent="-342900">
              <a:lnSpc>
                <a:spcPct val="150000"/>
              </a:lnSpc>
              <a:spcAft>
                <a:spcPts val="0"/>
              </a:spcAft>
              <a:buFont typeface="+mj-lt"/>
              <a:buAutoNum type="arabicParenR" startAt="6"/>
            </a:pPr>
            <a:r>
              <a:rPr lang="en-US" sz="1000" dirty="0" err="1">
                <a:solidFill>
                  <a:srgbClr val="000000"/>
                </a:solidFill>
                <a:latin typeface="+mj-lt"/>
                <a:sym typeface="Wingdings" pitchFamily="2" charset="2"/>
              </a:rPr>
              <a:t>BookingDetailsSearch</a:t>
            </a:r>
            <a:r>
              <a:rPr lang="en-US" sz="1000" dirty="0">
                <a:solidFill>
                  <a:srgbClr val="000000"/>
                </a:solidFill>
                <a:latin typeface="+mj-lt"/>
                <a:sym typeface="Wingdings" pitchFamily="2" charset="2"/>
              </a:rPr>
              <a:t> request</a:t>
            </a:r>
          </a:p>
          <a:p>
            <a:pPr marL="342900" lvl="0" indent="-342900">
              <a:lnSpc>
                <a:spcPct val="150000"/>
              </a:lnSpc>
              <a:spcAft>
                <a:spcPts val="0"/>
              </a:spcAft>
              <a:buFont typeface="+mj-lt"/>
              <a:buAutoNum type="arabicParenR" startAt="6"/>
            </a:pPr>
            <a:r>
              <a:rPr lang="en-US" sz="1000" dirty="0" err="1">
                <a:solidFill>
                  <a:srgbClr val="000000"/>
                </a:solidFill>
                <a:latin typeface="+mj-lt"/>
                <a:sym typeface="Wingdings" pitchFamily="2" charset="2"/>
              </a:rPr>
              <a:t>BookingDetailsSearch</a:t>
            </a:r>
            <a:r>
              <a:rPr lang="en-US" sz="1000" dirty="0">
                <a:solidFill>
                  <a:srgbClr val="000000"/>
                </a:solidFill>
                <a:latin typeface="+mj-lt"/>
                <a:sym typeface="Wingdings" pitchFamily="2" charset="2"/>
              </a:rPr>
              <a:t> response</a:t>
            </a:r>
          </a:p>
        </p:txBody>
      </p:sp>
      <p:sp>
        <p:nvSpPr>
          <p:cNvPr id="19" name="Ellipse 18"/>
          <p:cNvSpPr/>
          <p:nvPr/>
        </p:nvSpPr>
        <p:spPr bwMode="auto">
          <a:xfrm>
            <a:off x="1490878" y="249150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1</a:t>
            </a:r>
          </a:p>
        </p:txBody>
      </p:sp>
      <p:sp>
        <p:nvSpPr>
          <p:cNvPr id="20" name="Ellipse 19"/>
          <p:cNvSpPr/>
          <p:nvPr/>
        </p:nvSpPr>
        <p:spPr bwMode="auto">
          <a:xfrm>
            <a:off x="2261320" y="2109755"/>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2</a:t>
            </a:r>
          </a:p>
        </p:txBody>
      </p:sp>
      <p:sp>
        <p:nvSpPr>
          <p:cNvPr id="21" name="Ellipse 20"/>
          <p:cNvSpPr/>
          <p:nvPr/>
        </p:nvSpPr>
        <p:spPr bwMode="auto">
          <a:xfrm>
            <a:off x="3267610" y="2442779"/>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3</a:t>
            </a:r>
          </a:p>
        </p:txBody>
      </p:sp>
      <p:sp>
        <p:nvSpPr>
          <p:cNvPr id="22" name="Ellipse 21"/>
          <p:cNvSpPr/>
          <p:nvPr/>
        </p:nvSpPr>
        <p:spPr bwMode="auto">
          <a:xfrm>
            <a:off x="4023749" y="2127709"/>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4</a:t>
            </a:r>
          </a:p>
        </p:txBody>
      </p:sp>
      <p:sp>
        <p:nvSpPr>
          <p:cNvPr id="23" name="Ellipse 22"/>
          <p:cNvSpPr/>
          <p:nvPr/>
        </p:nvSpPr>
        <p:spPr bwMode="auto">
          <a:xfrm>
            <a:off x="5106954" y="240761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5</a:t>
            </a:r>
          </a:p>
        </p:txBody>
      </p:sp>
      <p:sp>
        <p:nvSpPr>
          <p:cNvPr id="24" name="Ellipse 23"/>
          <p:cNvSpPr/>
          <p:nvPr/>
        </p:nvSpPr>
        <p:spPr bwMode="auto">
          <a:xfrm>
            <a:off x="6172490" y="208153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6</a:t>
            </a:r>
          </a:p>
        </p:txBody>
      </p:sp>
      <p:sp>
        <p:nvSpPr>
          <p:cNvPr id="25" name="Ellipse 24"/>
          <p:cNvSpPr/>
          <p:nvPr/>
        </p:nvSpPr>
        <p:spPr bwMode="auto">
          <a:xfrm>
            <a:off x="7948762" y="2415746"/>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8</a:t>
            </a:r>
          </a:p>
        </p:txBody>
      </p:sp>
      <p:sp>
        <p:nvSpPr>
          <p:cNvPr id="26" name="Ellipse 25"/>
          <p:cNvSpPr/>
          <p:nvPr/>
        </p:nvSpPr>
        <p:spPr bwMode="auto">
          <a:xfrm>
            <a:off x="7472932" y="3360649"/>
            <a:ext cx="360000"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9</a:t>
            </a:r>
          </a:p>
        </p:txBody>
      </p:sp>
      <p:sp>
        <p:nvSpPr>
          <p:cNvPr id="27" name="Ellipse 26"/>
          <p:cNvSpPr/>
          <p:nvPr/>
        </p:nvSpPr>
        <p:spPr bwMode="auto">
          <a:xfrm>
            <a:off x="7878427" y="4444752"/>
            <a:ext cx="360000"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100" b="0" i="0" u="none" strike="noStrike" cap="none" normalizeH="0" baseline="0" dirty="0">
              <a:ln>
                <a:noFill/>
              </a:ln>
              <a:solidFill>
                <a:schemeClr val="accent2"/>
              </a:solidFill>
              <a:effectLst/>
              <a:latin typeface="+mj-lt"/>
              <a:ea typeface="ヒラギノ角ゴ Pro W3" pitchFamily="1" charset="-128"/>
            </a:endParaRPr>
          </a:p>
        </p:txBody>
      </p:sp>
      <p:sp>
        <p:nvSpPr>
          <p:cNvPr id="28" name="ZoneTexte 27"/>
          <p:cNvSpPr txBox="1"/>
          <p:nvPr/>
        </p:nvSpPr>
        <p:spPr>
          <a:xfrm>
            <a:off x="7878710" y="4495628"/>
            <a:ext cx="360000" cy="261610"/>
          </a:xfrm>
          <a:prstGeom prst="rect">
            <a:avLst/>
          </a:prstGeom>
          <a:noFill/>
        </p:spPr>
        <p:txBody>
          <a:bodyPr wrap="square" rtlCol="0">
            <a:spAutoFit/>
          </a:bodyPr>
          <a:lstStyle/>
          <a:p>
            <a:r>
              <a:rPr lang="fr-FR" sz="1100" dirty="0">
                <a:solidFill>
                  <a:schemeClr val="accent2"/>
                </a:solidFill>
                <a:latin typeface="+mj-lt"/>
              </a:rPr>
              <a:t>10</a:t>
            </a:r>
          </a:p>
        </p:txBody>
      </p:sp>
      <p:pic>
        <p:nvPicPr>
          <p:cNvPr id="29"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574" y="1683297"/>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p:cNvSpPr txBox="1"/>
          <p:nvPr/>
        </p:nvSpPr>
        <p:spPr>
          <a:xfrm>
            <a:off x="6682154" y="2788568"/>
            <a:ext cx="2463434" cy="400110"/>
          </a:xfrm>
          <a:prstGeom prst="rect">
            <a:avLst/>
          </a:prstGeom>
          <a:noFill/>
        </p:spPr>
        <p:txBody>
          <a:bodyPr wrap="square" rtlCol="0">
            <a:spAutoFit/>
          </a:bodyPr>
          <a:lstStyle/>
          <a:p>
            <a:r>
              <a:rPr lang="fr-FR" sz="1000" dirty="0">
                <a:latin typeface="+mj-lt"/>
              </a:rPr>
              <a:t>Online </a:t>
            </a:r>
            <a:r>
              <a:rPr lang="fr-FR" sz="1000" dirty="0" err="1">
                <a:latin typeface="+mj-lt"/>
              </a:rPr>
              <a:t>payment</a:t>
            </a:r>
            <a:r>
              <a:rPr lang="fr-FR" sz="1000" dirty="0">
                <a:latin typeface="+mj-lt"/>
              </a:rPr>
              <a:t>. </a:t>
            </a:r>
          </a:p>
          <a:p>
            <a:r>
              <a:rPr lang="fr-FR" sz="1000" dirty="0">
                <a:latin typeface="+mj-lt"/>
              </a:rPr>
              <a:t>The </a:t>
            </a:r>
            <a:r>
              <a:rPr lang="fr-FR" sz="1000" dirty="0" err="1">
                <a:latin typeface="+mj-lt"/>
              </a:rPr>
              <a:t>booking</a:t>
            </a:r>
            <a:r>
              <a:rPr lang="fr-FR" sz="1000" dirty="0">
                <a:latin typeface="+mj-lt"/>
              </a:rPr>
              <a:t> </a:t>
            </a:r>
            <a:r>
              <a:rPr lang="fr-FR" sz="1000" dirty="0" err="1">
                <a:latin typeface="+mj-lt"/>
              </a:rPr>
              <a:t>is</a:t>
            </a:r>
            <a:r>
              <a:rPr lang="fr-FR" sz="1000" dirty="0">
                <a:latin typeface="+mj-lt"/>
              </a:rPr>
              <a:t> </a:t>
            </a:r>
            <a:r>
              <a:rPr lang="fr-FR" sz="1000" dirty="0" err="1">
                <a:latin typeface="+mj-lt"/>
              </a:rPr>
              <a:t>confirmed</a:t>
            </a:r>
            <a:r>
              <a:rPr lang="fr-FR" sz="1000" dirty="0">
                <a:latin typeface="+mj-lt"/>
              </a:rPr>
              <a:t> on Euronet</a:t>
            </a:r>
          </a:p>
        </p:txBody>
      </p:sp>
      <p:sp>
        <p:nvSpPr>
          <p:cNvPr id="31" name="Ellipse 30"/>
          <p:cNvSpPr/>
          <p:nvPr/>
        </p:nvSpPr>
        <p:spPr bwMode="auto">
          <a:xfrm>
            <a:off x="7508565" y="2419278"/>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7</a:t>
            </a:r>
          </a:p>
        </p:txBody>
      </p:sp>
      <p:sp>
        <p:nvSpPr>
          <p:cNvPr id="32" name="Rectangle 31"/>
          <p:cNvSpPr/>
          <p:nvPr/>
        </p:nvSpPr>
        <p:spPr>
          <a:xfrm>
            <a:off x="631339" y="1298349"/>
            <a:ext cx="8178553" cy="400110"/>
          </a:xfrm>
          <a:prstGeom prst="rect">
            <a:avLst/>
          </a:prstGeom>
        </p:spPr>
        <p:txBody>
          <a:bodyPr wrap="square">
            <a:spAutoFit/>
          </a:bodyPr>
          <a:lstStyle/>
          <a:p>
            <a:pPr eaLnBrk="1" hangingPunct="1">
              <a:buClr>
                <a:srgbClr val="5F5F5F"/>
              </a:buClr>
            </a:pPr>
            <a:r>
              <a:rPr lang="en-US" sz="2000" i="1" dirty="0">
                <a:solidFill>
                  <a:schemeClr val="accent6"/>
                </a:solidFill>
                <a:latin typeface="+mj-lt"/>
              </a:rPr>
              <a:t>Online Payment</a:t>
            </a:r>
          </a:p>
        </p:txBody>
      </p:sp>
    </p:spTree>
    <p:extLst>
      <p:ext uri="{BB962C8B-B14F-4D97-AF65-F5344CB8AC3E}">
        <p14:creationId xmlns:p14="http://schemas.microsoft.com/office/powerpoint/2010/main" val="3373268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3.3) </a:t>
            </a:r>
            <a:r>
              <a:rPr lang="en-US" sz="1500" dirty="0" err="1">
                <a:solidFill>
                  <a:schemeClr val="accent6"/>
                </a:solidFill>
              </a:rPr>
              <a:t>BookingCreation</a:t>
            </a:r>
            <a:r>
              <a:rPr lang="en-US" sz="1500" dirty="0">
                <a:solidFill>
                  <a:schemeClr val="accent6"/>
                </a:solidFill>
              </a:rPr>
              <a:t> request</a:t>
            </a:r>
          </a:p>
          <a:p>
            <a:pPr marL="0" lvl="1" indent="0">
              <a:buSzPct val="100000"/>
              <a:buNone/>
            </a:pPr>
            <a:r>
              <a:rPr lang="en-US" sz="1500" b="1" dirty="0">
                <a:solidFill>
                  <a:schemeClr val="accent6"/>
                </a:solidFill>
              </a:rPr>
              <a:t>Basic Request					To be added</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60</a:t>
            </a:fld>
            <a:endParaRPr lang="en-US" dirty="0"/>
          </a:p>
        </p:txBody>
      </p:sp>
      <p:sp>
        <p:nvSpPr>
          <p:cNvPr id="10" name="Rectangle 9"/>
          <p:cNvSpPr/>
          <p:nvPr/>
        </p:nvSpPr>
        <p:spPr>
          <a:xfrm>
            <a:off x="631339" y="2104492"/>
            <a:ext cx="4819651" cy="2893100"/>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BookingCreation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&lt;key&gt;Agent WS Key&lt;/key&gt;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&gt;false</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&gt;2013-12-11&lt;/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r>
              <a:rPr lang="en-US" sz="700" dirty="0">
                <a:latin typeface="Courier New" panose="02070309020205020404" pitchFamily="49" charset="0"/>
                <a:cs typeface="Courier New" panose="02070309020205020404" pitchFamily="49" charset="0"/>
              </a:rPr>
              <a:t>36740429.1.CH.H</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&gt;Mr&lt;/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&gt;Paul&lt;/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r>
              <a:rPr lang="fr-FR" sz="700" dirty="0" err="1">
                <a:latin typeface="Courier New" panose="02070309020205020404" pitchFamily="49" charset="0"/>
                <a:cs typeface="Courier New" panose="02070309020205020404" pitchFamily="49" charset="0"/>
              </a:rPr>
              <a:t>Lenton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&gt;26&lt;/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&gt;male&lt;/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&lt;type&gt;</a:t>
            </a:r>
            <a:r>
              <a:rPr lang="fr-FR" sz="700" dirty="0" err="1">
                <a:latin typeface="Courier New" panose="02070309020205020404" pitchFamily="49" charset="0"/>
                <a:cs typeface="Courier New" panose="02070309020205020404" pitchFamily="49" charset="0"/>
              </a:rPr>
              <a:t>adult</a:t>
            </a:r>
            <a:r>
              <a:rPr lang="fr-FR" sz="700" dirty="0">
                <a:latin typeface="Courier New" panose="02070309020205020404" pitchFamily="49" charset="0"/>
                <a:cs typeface="Courier New" panose="02070309020205020404" pitchFamily="49" charset="0"/>
              </a:rPr>
              <a:t>&lt;/type&gt;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&gt;USA&lt;/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&lt;email&gt;email@abc.com&lt;/email&gt;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sp>
        <p:nvSpPr>
          <p:cNvPr id="11" name="Rectangle 10"/>
          <p:cNvSpPr/>
          <p:nvPr/>
        </p:nvSpPr>
        <p:spPr>
          <a:xfrm>
            <a:off x="4883641" y="3053128"/>
            <a:ext cx="3894993" cy="246221"/>
          </a:xfrm>
          <a:prstGeom prst="rect">
            <a:avLst/>
          </a:prstGeom>
          <a:ln>
            <a:solidFill>
              <a:schemeClr val="bg1"/>
            </a:solidFill>
          </a:ln>
        </p:spPr>
        <p:txBody>
          <a:bodyPr wrap="square">
            <a:spAutoFit/>
          </a:bodyPr>
          <a:lstStyle/>
          <a:p>
            <a:r>
              <a:rPr lang="en-US" sz="1000" dirty="0">
                <a:solidFill>
                  <a:srgbClr val="FF0000"/>
                </a:solidFill>
                <a:latin typeface="Courier New" panose="02070309020205020404" pitchFamily="49" charset="0"/>
                <a:cs typeface="Courier New" panose="02070309020205020404" pitchFamily="49" charset="0"/>
              </a:rPr>
              <a:t>&lt;</a:t>
            </a:r>
            <a:r>
              <a:rPr lang="en-US" sz="1000" dirty="0" err="1">
                <a:solidFill>
                  <a:srgbClr val="FF0000"/>
                </a:solidFill>
                <a:latin typeface="Courier New" panose="02070309020205020404" pitchFamily="49" charset="0"/>
                <a:cs typeface="Courier New" panose="02070309020205020404" pitchFamily="49" charset="0"/>
              </a:rPr>
              <a:t>returnFare</a:t>
            </a:r>
            <a:r>
              <a:rPr lang="en-US" sz="1000" dirty="0">
                <a:solidFill>
                  <a:srgbClr val="FF0000"/>
                </a:solidFill>
                <a:latin typeface="Courier New" panose="02070309020205020404" pitchFamily="49" charset="0"/>
                <a:cs typeface="Courier New" panose="02070309020205020404" pitchFamily="49" charset="0"/>
              </a:rPr>
              <a:t>&gt;36740437.2.CH.B&lt;/</a:t>
            </a:r>
            <a:r>
              <a:rPr lang="en-US" sz="1000" dirty="0" err="1">
                <a:solidFill>
                  <a:srgbClr val="FF0000"/>
                </a:solidFill>
                <a:latin typeface="Courier New" panose="02070309020205020404" pitchFamily="49" charset="0"/>
                <a:cs typeface="Courier New" panose="02070309020205020404" pitchFamily="49" charset="0"/>
              </a:rPr>
              <a:t>returnFare</a:t>
            </a:r>
            <a:r>
              <a:rPr lang="en-US" sz="1000" dirty="0">
                <a:solidFill>
                  <a:srgbClr val="FF0000"/>
                </a:solidFill>
                <a:latin typeface="Courier New" panose="02070309020205020404" pitchFamily="49" charset="0"/>
                <a:cs typeface="Courier New" panose="02070309020205020404" pitchFamily="49" charset="0"/>
              </a:rPr>
              <a:t>&gt;</a:t>
            </a:r>
          </a:p>
        </p:txBody>
      </p:sp>
      <p:cxnSp>
        <p:nvCxnSpPr>
          <p:cNvPr id="12" name="Connecteur droit 11"/>
          <p:cNvCxnSpPr>
            <a:stCxn id="11" idx="1"/>
          </p:cNvCxnSpPr>
          <p:nvPr/>
        </p:nvCxnSpPr>
        <p:spPr bwMode="auto">
          <a:xfrm flipH="1" flipV="1">
            <a:off x="2011487" y="3090558"/>
            <a:ext cx="2872154" cy="85681"/>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46702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3.4) </a:t>
            </a:r>
            <a:r>
              <a:rPr lang="en-US" sz="1500" dirty="0" err="1">
                <a:solidFill>
                  <a:schemeClr val="accent6"/>
                </a:solidFill>
              </a:rPr>
              <a:t>BookingCreation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61</a:t>
            </a:fld>
            <a:endParaRPr lang="en-US" dirty="0"/>
          </a:p>
        </p:txBody>
      </p:sp>
      <p:sp>
        <p:nvSpPr>
          <p:cNvPr id="8" name="Rectangle 7"/>
          <p:cNvSpPr/>
          <p:nvPr/>
        </p:nvSpPr>
        <p:spPr>
          <a:xfrm>
            <a:off x="628797" y="3860121"/>
            <a:ext cx="7742126" cy="1284967"/>
          </a:xfrm>
          <a:prstGeom prst="rect">
            <a:avLst/>
          </a:prstGeom>
        </p:spPr>
        <p:txBody>
          <a:bodyPr wrap="square">
            <a:spAutoFit/>
          </a:bodyPr>
          <a:lstStyle/>
          <a:p>
            <a:pPr marL="0" lvl="1">
              <a:spcAft>
                <a:spcPts val="800"/>
              </a:spcAft>
              <a:buClr>
                <a:schemeClr val="accent1"/>
              </a:buClr>
              <a:buSzPct val="100000"/>
            </a:pPr>
            <a:r>
              <a:rPr lang="en-US" sz="1500" dirty="0">
                <a:solidFill>
                  <a:schemeClr val="accent6"/>
                </a:solidFill>
                <a:latin typeface="Century Gothic" panose="020B0502020202020204" pitchFamily="34" charset="0"/>
                <a:sym typeface="Wingdings" pitchFamily="2" charset="2"/>
              </a:rPr>
              <a:t>3.5) </a:t>
            </a:r>
            <a:r>
              <a:rPr lang="en-US" sz="1500" dirty="0" err="1">
                <a:solidFill>
                  <a:schemeClr val="accent6"/>
                </a:solidFill>
                <a:latin typeface="Century Gothic" panose="020B0502020202020204" pitchFamily="34" charset="0"/>
                <a:sym typeface="Wingdings" pitchFamily="2" charset="2"/>
              </a:rPr>
              <a:t>ConfirmAllowancePayment</a:t>
            </a:r>
            <a:endParaRPr lang="en-US" sz="800" dirty="0">
              <a:sym typeface="Wingdings" pitchFamily="2" charset="2"/>
            </a:endParaRPr>
          </a:p>
          <a:p>
            <a:pPr marL="684000" lvl="3" indent="-108000">
              <a:spcAft>
                <a:spcPts val="800"/>
              </a:spcAft>
              <a:buClr>
                <a:schemeClr val="accent1"/>
              </a:buClr>
              <a:buSzPct val="50000"/>
              <a:buFont typeface="Arial" pitchFamily="34" charset="0"/>
              <a:buChar char="►"/>
            </a:pPr>
            <a:r>
              <a:rPr lang="en-US" sz="1000" dirty="0">
                <a:latin typeface="Century Gothic" panose="020B0502020202020204" pitchFamily="34" charset="0"/>
                <a:sym typeface="Wingdings" pitchFamily="2" charset="2"/>
              </a:rPr>
              <a:t>No differences</a:t>
            </a:r>
            <a:endParaRPr lang="fr-FR" sz="1000" dirty="0">
              <a:latin typeface="Century Gothic" panose="020B0502020202020204" pitchFamily="34" charset="0"/>
            </a:endParaRPr>
          </a:p>
          <a:p>
            <a:pPr marL="0" lvl="1">
              <a:lnSpc>
                <a:spcPct val="150000"/>
              </a:lnSpc>
              <a:spcAft>
                <a:spcPts val="800"/>
              </a:spcAft>
              <a:buClr>
                <a:schemeClr val="accent1"/>
              </a:buClr>
              <a:buSzPct val="100000"/>
            </a:pPr>
            <a:r>
              <a:rPr lang="en-US" sz="1500" dirty="0">
                <a:solidFill>
                  <a:schemeClr val="accent6"/>
                </a:solidFill>
                <a:latin typeface="Century Gothic" panose="020B0502020202020204" pitchFamily="34" charset="0"/>
                <a:sym typeface="Wingdings" pitchFamily="2" charset="2"/>
              </a:rPr>
              <a:t>3.6)  </a:t>
            </a:r>
            <a:r>
              <a:rPr lang="en-US" sz="1500" dirty="0" err="1">
                <a:solidFill>
                  <a:schemeClr val="accent6"/>
                </a:solidFill>
                <a:latin typeface="Century Gothic" panose="020B0502020202020204" pitchFamily="34" charset="0"/>
                <a:sym typeface="Wingdings" pitchFamily="2" charset="2"/>
              </a:rPr>
              <a:t>BookingDetailsSearch</a:t>
            </a:r>
            <a:endParaRPr lang="en-US" sz="1500" dirty="0">
              <a:solidFill>
                <a:schemeClr val="accent6"/>
              </a:solidFill>
              <a:latin typeface="Century Gothic" panose="020B0502020202020204" pitchFamily="34" charset="0"/>
              <a:sym typeface="Wingdings" pitchFamily="2" charset="2"/>
            </a:endParaRPr>
          </a:p>
          <a:p>
            <a:pPr marL="684000" lvl="3" indent="-108000">
              <a:spcAft>
                <a:spcPts val="800"/>
              </a:spcAft>
              <a:buClr>
                <a:schemeClr val="accent1"/>
              </a:buClr>
              <a:buSzPct val="50000"/>
              <a:buFont typeface="Arial" pitchFamily="34" charset="0"/>
              <a:buChar char="►"/>
            </a:pPr>
            <a:r>
              <a:rPr lang="en-US" sz="1000" dirty="0">
                <a:latin typeface="Century Gothic" panose="020B0502020202020204" pitchFamily="34" charset="0"/>
                <a:sym typeface="Wingdings" pitchFamily="2" charset="2"/>
              </a:rPr>
              <a:t>No differences</a:t>
            </a:r>
            <a:endParaRPr lang="fr-FR" sz="1000" dirty="0">
              <a:latin typeface="Century Gothic" panose="020B0502020202020204" pitchFamily="34" charset="0"/>
            </a:endParaRPr>
          </a:p>
        </p:txBody>
      </p:sp>
      <p:sp>
        <p:nvSpPr>
          <p:cNvPr id="9" name="Rectangle 8"/>
          <p:cNvSpPr/>
          <p:nvPr/>
        </p:nvSpPr>
        <p:spPr>
          <a:xfrm>
            <a:off x="631339" y="1758503"/>
            <a:ext cx="6976786" cy="2062103"/>
          </a:xfrm>
          <a:prstGeom prst="rect">
            <a:avLst/>
          </a:prstGeom>
        </p:spPr>
        <p:txBody>
          <a:bodyPr wrap="square">
            <a:spAutoFit/>
          </a:bodyPr>
          <a:lstStyle/>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response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&lt;header&gt;&lt;</a:t>
            </a:r>
            <a:r>
              <a:rPr lang="fr-FR" sz="800" dirty="0" err="1">
                <a:latin typeface="Courier New" panose="02070309020205020404" pitchFamily="49" charset="0"/>
                <a:cs typeface="Courier New" panose="02070309020205020404" pitchFamily="49" charset="0"/>
              </a:rPr>
              <a:t>serverTimestamp</a:t>
            </a:r>
            <a:r>
              <a:rPr lang="fr-FR" sz="800" dirty="0">
                <a:latin typeface="Courier New" panose="02070309020205020404" pitchFamily="49" charset="0"/>
                <a:cs typeface="Courier New" panose="02070309020205020404" pitchFamily="49" charset="0"/>
              </a:rPr>
              <a:t>&gt;&lt;[ </a:t>
            </a:r>
            <a:r>
              <a:rPr lang="fr-FR" sz="800" dirty="0" err="1">
                <a:latin typeface="Courier New" panose="02070309020205020404" pitchFamily="49" charset="0"/>
                <a:cs typeface="Courier New" panose="02070309020205020404" pitchFamily="49" charset="0"/>
              </a:rPr>
              <a:t>Fri</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Nov</a:t>
            </a:r>
            <a:r>
              <a:rPr lang="fr-FR" sz="800" dirty="0">
                <a:latin typeface="Courier New" panose="02070309020205020404" pitchFamily="49" charset="0"/>
                <a:cs typeface="Courier New" panose="02070309020205020404" pitchFamily="49" charset="0"/>
              </a:rPr>
              <a:t> 22 15:09:07]&gt;&lt;/</a:t>
            </a:r>
            <a:r>
              <a:rPr lang="fr-FR" sz="800" dirty="0" err="1">
                <a:latin typeface="Courier New" panose="02070309020205020404" pitchFamily="49" charset="0"/>
                <a:cs typeface="Courier New" panose="02070309020205020404" pitchFamily="49" charset="0"/>
              </a:rPr>
              <a:t>serverTimestamp</a:t>
            </a:r>
            <a:r>
              <a:rPr lang="fr-FR" sz="800" dirty="0">
                <a:latin typeface="Courier New" panose="02070309020205020404" pitchFamily="49" charset="0"/>
                <a:cs typeface="Courier New" panose="02070309020205020404" pitchFamily="49" charset="0"/>
              </a:rPr>
              <a:t>&gt;&lt;/header&gt;</a:t>
            </a:r>
          </a:p>
          <a:p>
            <a:r>
              <a:rPr lang="fr-FR" sz="800" dirty="0">
                <a:latin typeface="Courier New" panose="02070309020205020404" pitchFamily="49" charset="0"/>
                <a:cs typeface="Courier New" panose="02070309020205020404" pitchFamily="49" charset="0"/>
              </a:rPr>
              <a:t>   &lt;content&gt;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bookingId</a:t>
            </a:r>
            <a:r>
              <a:rPr lang="fr-FR" sz="800" dirty="0">
                <a:solidFill>
                  <a:schemeClr val="accent2"/>
                </a:solidFill>
                <a:latin typeface="Courier New" panose="02070309020205020404" pitchFamily="49" charset="0"/>
                <a:cs typeface="Courier New" panose="02070309020205020404" pitchFamily="49" charset="0"/>
              </a:rPr>
              <a:t>&gt;41601183&lt;/</a:t>
            </a:r>
            <a:r>
              <a:rPr lang="fr-FR" sz="800" dirty="0" err="1">
                <a:solidFill>
                  <a:schemeClr val="accent2"/>
                </a:solidFill>
                <a:latin typeface="Courier New" panose="02070309020205020404" pitchFamily="49" charset="0"/>
                <a:cs typeface="Courier New" panose="02070309020205020404" pitchFamily="49" charset="0"/>
              </a:rPr>
              <a:t>bookingId</a:t>
            </a:r>
            <a:r>
              <a:rPr lang="fr-FR" sz="800"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2"/>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   </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bookedPTPProduct</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bookedPTPProduct</a:t>
            </a:r>
            <a:r>
              <a:rPr lang="fr-FR" sz="800" dirty="0">
                <a:solidFill>
                  <a:schemeClr val="accent2"/>
                </a:solidFill>
                <a:latin typeface="Courier New" panose="02070309020205020404" pitchFamily="49" charset="0"/>
                <a:cs typeface="Courier New" panose="02070309020205020404" pitchFamily="49" charset="0"/>
              </a:rPr>
              <a:t>&gt;</a:t>
            </a:r>
          </a:p>
          <a:p>
            <a:pPr lvl="2"/>
            <a:r>
              <a:rPr lang="fr-FR" sz="800" dirty="0">
                <a:solidFill>
                  <a:schemeClr val="accent2"/>
                </a:solidFill>
                <a:latin typeface="Courier New" panose="02070309020205020404" pitchFamily="49" charset="0"/>
                <a:cs typeface="Courier New" panose="02070309020205020404" pitchFamily="49" charset="0"/>
              </a:rPr>
              <a:t>   &lt;</a:t>
            </a:r>
            <a:r>
              <a:rPr lang="fr-FR" sz="800" dirty="0" err="1">
                <a:solidFill>
                  <a:schemeClr val="accent2"/>
                </a:solidFill>
                <a:latin typeface="Courier New" panose="02070309020205020404" pitchFamily="49" charset="0"/>
                <a:cs typeface="Courier New" panose="02070309020205020404" pitchFamily="49" charset="0"/>
              </a:rPr>
              <a:t>bookedPTPProduct</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bookedPTPProduct</a:t>
            </a:r>
            <a:r>
              <a:rPr lang="fr-FR" sz="800" dirty="0">
                <a:solidFill>
                  <a:schemeClr val="accent2"/>
                </a:solidFill>
                <a:latin typeface="Courier New" panose="02070309020205020404" pitchFamily="49" charset="0"/>
                <a:cs typeface="Courier New" panose="02070309020205020404" pitchFamily="49" charset="0"/>
              </a:rPr>
              <a:t>&gt;</a:t>
            </a:r>
          </a:p>
          <a:p>
            <a:pPr lvl="2"/>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bookingDetails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bookingCreationContentList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&lt;/content&gt;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response</a:t>
            </a:r>
            <a:endParaRPr lang="fr-FR" sz="800" dirty="0">
              <a:latin typeface="Courier New" panose="02070309020205020404" pitchFamily="49" charset="0"/>
              <a:cs typeface="Courier New" panose="02070309020205020404" pitchFamily="49" charset="0"/>
            </a:endParaRPr>
          </a:p>
        </p:txBody>
      </p:sp>
      <p:sp>
        <p:nvSpPr>
          <p:cNvPr id="13" name="Légende encadrée 1 12"/>
          <p:cNvSpPr/>
          <p:nvPr/>
        </p:nvSpPr>
        <p:spPr bwMode="auto">
          <a:xfrm>
            <a:off x="4788818" y="2414688"/>
            <a:ext cx="2303148" cy="861963"/>
          </a:xfrm>
          <a:prstGeom prst="borderCallout1">
            <a:avLst>
              <a:gd name="adj1" fmla="val 78061"/>
              <a:gd name="adj2" fmla="val -81"/>
              <a:gd name="adj3" fmla="val 80945"/>
              <a:gd name="adj4" fmla="val 237"/>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a:solidFill>
                  <a:schemeClr val="tx1"/>
                </a:solidFill>
                <a:latin typeface="+mj-lt"/>
                <a:ea typeface="ヒラギノ角ゴ Pro W3" pitchFamily="1" charset="-128"/>
              </a:rPr>
              <a:t>1 </a:t>
            </a:r>
            <a:r>
              <a:rPr lang="fr-FR" sz="1000" dirty="0" err="1">
                <a:solidFill>
                  <a:schemeClr val="tx1"/>
                </a:solidFill>
                <a:latin typeface="+mj-lt"/>
                <a:ea typeface="ヒラギノ角ゴ Pro W3" pitchFamily="1" charset="-128"/>
              </a:rPr>
              <a:t>Booking</a:t>
            </a:r>
            <a:r>
              <a:rPr lang="fr-FR" sz="1000" dirty="0">
                <a:solidFill>
                  <a:schemeClr val="tx1"/>
                </a:solidFill>
                <a:latin typeface="+mj-lt"/>
                <a:ea typeface="ヒラギノ角ゴ Pro W3" pitchFamily="1" charset="-128"/>
              </a:rPr>
              <a:t> ID</a:t>
            </a:r>
          </a:p>
          <a:p>
            <a:pPr lvl="0"/>
            <a:endParaRPr lang="fr-FR" sz="1000" dirty="0">
              <a:solidFill>
                <a:schemeClr val="tx1"/>
              </a:solidFill>
              <a:latin typeface="+mj-lt"/>
              <a:ea typeface="ヒラギノ角ゴ Pro W3" pitchFamily="1" charset="-128"/>
            </a:endParaRPr>
          </a:p>
          <a:p>
            <a:pPr lvl="0"/>
            <a:r>
              <a:rPr lang="fr-FR" sz="1000" dirty="0">
                <a:solidFill>
                  <a:schemeClr val="tx1"/>
                </a:solidFill>
                <a:latin typeface="+mj-lt"/>
                <a:ea typeface="ヒラギノ角ゴ Pro W3" pitchFamily="1" charset="-128"/>
              </a:rPr>
              <a:t>2 </a:t>
            </a:r>
            <a:r>
              <a:rPr lang="fr-FR" sz="1000" dirty="0" err="1">
                <a:solidFill>
                  <a:schemeClr val="tx1"/>
                </a:solidFill>
                <a:latin typeface="+mj-lt"/>
                <a:ea typeface="ヒラギノ角ゴ Pro W3" pitchFamily="1" charset="-128"/>
              </a:rPr>
              <a:t>Booked</a:t>
            </a:r>
            <a:r>
              <a:rPr lang="fr-FR" sz="1000" dirty="0">
                <a:solidFill>
                  <a:schemeClr val="tx1"/>
                </a:solidFill>
                <a:latin typeface="+mj-lt"/>
                <a:ea typeface="ヒラギノ角ゴ Pro W3" pitchFamily="1" charset="-128"/>
              </a:rPr>
              <a:t> PTP </a:t>
            </a:r>
            <a:r>
              <a:rPr lang="fr-FR" sz="1000" dirty="0" err="1">
                <a:solidFill>
                  <a:schemeClr val="tx1"/>
                </a:solidFill>
                <a:latin typeface="+mj-lt"/>
                <a:ea typeface="ヒラギノ角ゴ Pro W3" pitchFamily="1" charset="-128"/>
              </a:rPr>
              <a:t>Products</a:t>
            </a:r>
            <a:endParaRPr lang="fr-FR" sz="1000" dirty="0">
              <a:solidFill>
                <a:schemeClr val="tx1"/>
              </a:solidFill>
              <a:latin typeface="+mj-lt"/>
              <a:ea typeface="ヒラギノ角ゴ Pro W3" pitchFamily="1" charset="-128"/>
            </a:endParaRPr>
          </a:p>
          <a:p>
            <a:pPr marL="171450" lvl="0" indent="-171450">
              <a:buClr>
                <a:schemeClr val="bg2"/>
              </a:buClr>
              <a:buFont typeface="Arial" panose="020B0604020202020204" pitchFamily="34" charset="0"/>
              <a:buChar char="•"/>
            </a:pPr>
            <a:r>
              <a:rPr kumimoji="0" lang="fr-FR" sz="1000" b="0" i="0" u="none" strike="noStrike" cap="none" normalizeH="0" baseline="0" dirty="0">
                <a:ln>
                  <a:noFill/>
                </a:ln>
                <a:solidFill>
                  <a:schemeClr val="tx1"/>
                </a:solidFill>
                <a:effectLst/>
                <a:latin typeface="+mj-lt"/>
                <a:ea typeface="ヒラギノ角ゴ Pro W3" pitchFamily="1" charset="-128"/>
              </a:rPr>
              <a:t>One for the </a:t>
            </a:r>
            <a:r>
              <a:rPr kumimoji="0" lang="fr-FR" sz="1000" b="0" i="0" u="none" strike="noStrike" cap="none" normalizeH="0" baseline="0" dirty="0" err="1">
                <a:ln>
                  <a:noFill/>
                </a:ln>
                <a:solidFill>
                  <a:schemeClr val="tx1"/>
                </a:solidFill>
                <a:effectLst/>
                <a:latin typeface="+mj-lt"/>
                <a:ea typeface="ヒラギノ角ゴ Pro W3" pitchFamily="1" charset="-128"/>
              </a:rPr>
              <a:t>forward</a:t>
            </a:r>
            <a:r>
              <a:rPr kumimoji="0" lang="fr-FR" sz="1000" b="0" i="0" u="none" strike="noStrike" cap="none" normalizeH="0" baseline="0" dirty="0">
                <a:ln>
                  <a:noFill/>
                </a:ln>
                <a:solidFill>
                  <a:schemeClr val="tx1"/>
                </a:solidFill>
                <a:effectLst/>
                <a:latin typeface="+mj-lt"/>
                <a:ea typeface="ヒラギノ角ゴ Pro W3" pitchFamily="1" charset="-128"/>
              </a:rPr>
              <a:t> </a:t>
            </a:r>
            <a:r>
              <a:rPr kumimoji="0" lang="fr-FR" sz="1000" b="0" i="0" u="none" strike="noStrike" cap="none" normalizeH="0" baseline="0" dirty="0" err="1">
                <a:ln>
                  <a:noFill/>
                </a:ln>
                <a:solidFill>
                  <a:schemeClr val="tx1"/>
                </a:solidFill>
                <a:effectLst/>
                <a:latin typeface="+mj-lt"/>
                <a:ea typeface="ヒラギノ角ゴ Pro W3" pitchFamily="1" charset="-128"/>
              </a:rPr>
              <a:t>journey</a:t>
            </a:r>
            <a:endParaRPr kumimoji="0" lang="fr-FR" sz="1000" b="0" i="0" u="none" strike="noStrike" cap="none" normalizeH="0" baseline="0" dirty="0">
              <a:ln>
                <a:noFill/>
              </a:ln>
              <a:solidFill>
                <a:schemeClr val="tx1"/>
              </a:solidFill>
              <a:effectLst/>
              <a:latin typeface="+mj-lt"/>
              <a:ea typeface="ヒラギノ角ゴ Pro W3" pitchFamily="1" charset="-128"/>
            </a:endParaRPr>
          </a:p>
          <a:p>
            <a:pPr marL="171450" lvl="0" indent="-171450">
              <a:buClr>
                <a:schemeClr val="bg2"/>
              </a:buClr>
              <a:buFont typeface="Arial" panose="020B0604020202020204" pitchFamily="34" charset="0"/>
              <a:buChar char="•"/>
            </a:pPr>
            <a:r>
              <a:rPr kumimoji="0" lang="fr-FR" sz="1000" b="0" i="0" u="none" strike="noStrike" cap="none" normalizeH="0" baseline="0" dirty="0">
                <a:ln>
                  <a:noFill/>
                </a:ln>
                <a:solidFill>
                  <a:schemeClr val="tx1"/>
                </a:solidFill>
                <a:effectLst/>
                <a:latin typeface="+mj-lt"/>
                <a:ea typeface="ヒラギノ角ゴ Pro W3" pitchFamily="1" charset="-128"/>
              </a:rPr>
              <a:t>One for the return </a:t>
            </a:r>
            <a:r>
              <a:rPr kumimoji="0" lang="fr-FR" sz="1000" b="0" i="0" u="none" strike="noStrike" cap="none" normalizeH="0" baseline="0" dirty="0" err="1">
                <a:ln>
                  <a:noFill/>
                </a:ln>
                <a:solidFill>
                  <a:schemeClr val="tx1"/>
                </a:solidFill>
                <a:effectLst/>
                <a:latin typeface="+mj-lt"/>
                <a:ea typeface="ヒラギノ角ゴ Pro W3" pitchFamily="1" charset="-128"/>
              </a:rPr>
              <a:t>journey</a:t>
            </a:r>
            <a:endParaRPr kumimoji="0" lang="fr-FR" sz="1000" b="0" i="0" u="none" strike="noStrike" cap="none" normalizeH="0" baseline="0" dirty="0">
              <a:ln>
                <a:noFill/>
              </a:ln>
              <a:solidFill>
                <a:srgbClr val="FF0000"/>
              </a:solidFill>
              <a:effectLst/>
              <a:latin typeface="+mj-lt"/>
              <a:ea typeface="ヒラギノ角ゴ Pro W3" pitchFamily="1" charset="-128"/>
            </a:endParaRPr>
          </a:p>
        </p:txBody>
      </p:sp>
    </p:spTree>
    <p:extLst>
      <p:ext uri="{BB962C8B-B14F-4D97-AF65-F5344CB8AC3E}">
        <p14:creationId xmlns:p14="http://schemas.microsoft.com/office/powerpoint/2010/main" val="3920761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3.7) Website display</a:t>
            </a:r>
          </a:p>
          <a:p>
            <a:pPr marL="0" lvl="1" indent="0">
              <a:buSzPct val="100000"/>
              <a:buNone/>
            </a:pPr>
            <a:r>
              <a:rPr lang="en-US" sz="1500" b="1" dirty="0">
                <a:solidFill>
                  <a:schemeClr val="accent6"/>
                </a:solidFill>
              </a:rPr>
              <a:t>Two pages result solution</a:t>
            </a:r>
          </a:p>
          <a:p>
            <a:pPr marL="0" lvl="1" indent="0">
              <a:buSzPct val="100000"/>
              <a:buNone/>
            </a:pPr>
            <a:endParaRPr lang="en-US" sz="1500" b="1" dirty="0">
              <a:solidFill>
                <a:schemeClr val="accent6"/>
              </a:solidFill>
            </a:endParaRPr>
          </a:p>
          <a:p>
            <a:pPr marL="0" lvl="1" indent="0">
              <a:buSzPct val="100000"/>
              <a:buNone/>
            </a:pPr>
            <a:endParaRPr lang="en-US" sz="1500" b="1" dirty="0">
              <a:solidFill>
                <a:schemeClr val="accent6"/>
              </a:solidFill>
            </a:endParaRPr>
          </a:p>
          <a:p>
            <a:pPr marL="0" lvl="1" indent="0">
              <a:buSzPct val="100000"/>
              <a:buNone/>
            </a:pPr>
            <a:endParaRPr lang="en-US" sz="1500" b="1" dirty="0">
              <a:solidFill>
                <a:schemeClr val="accent6"/>
              </a:solidFill>
            </a:endParaRPr>
          </a:p>
          <a:p>
            <a:pPr marL="0" lvl="1" indent="0">
              <a:buSzPct val="100000"/>
              <a:buNone/>
            </a:pPr>
            <a:endParaRPr lang="en-US" sz="1500" b="1" dirty="0">
              <a:solidFill>
                <a:schemeClr val="accent6"/>
              </a:solidFill>
            </a:endParaRPr>
          </a:p>
          <a:p>
            <a:pPr marL="0" lvl="1" indent="0">
              <a:buSzPct val="100000"/>
              <a:buNone/>
            </a:pPr>
            <a:endParaRPr lang="en-US" sz="1500" b="1" dirty="0">
              <a:solidFill>
                <a:schemeClr val="accent6"/>
              </a:solidFill>
            </a:endParaRPr>
          </a:p>
          <a:p>
            <a:pPr marL="0" lvl="1" indent="0">
              <a:buSzPct val="100000"/>
              <a:buNone/>
            </a:pPr>
            <a:r>
              <a:rPr lang="en-US" sz="1500" b="1" dirty="0">
                <a:solidFill>
                  <a:schemeClr val="accent6"/>
                </a:solidFill>
              </a:rPr>
              <a:t>One page result solution (combination result page)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3) PTP Paris-London, round-trip,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62</a:t>
            </a:fld>
            <a:endParaRPr lang="en-US" dirty="0"/>
          </a:p>
        </p:txBody>
      </p:sp>
      <p:grpSp>
        <p:nvGrpSpPr>
          <p:cNvPr id="5" name="Groupe 4"/>
          <p:cNvGrpSpPr/>
          <p:nvPr/>
        </p:nvGrpSpPr>
        <p:grpSpPr>
          <a:xfrm>
            <a:off x="3100604" y="2134469"/>
            <a:ext cx="1951893" cy="852854"/>
            <a:chOff x="3379176" y="2189285"/>
            <a:chExt cx="1951893" cy="852854"/>
          </a:xfrm>
        </p:grpSpPr>
        <p:sp>
          <p:nvSpPr>
            <p:cNvPr id="25" name="Rectangle 24"/>
            <p:cNvSpPr/>
            <p:nvPr/>
          </p:nvSpPr>
          <p:spPr bwMode="auto">
            <a:xfrm>
              <a:off x="3379176" y="2189285"/>
              <a:ext cx="1951893" cy="852854"/>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i="0" u="none" strike="noStrike" cap="none" normalizeH="0" baseline="0">
                <a:ln>
                  <a:noFill/>
                </a:ln>
                <a:solidFill>
                  <a:schemeClr val="tx1"/>
                </a:solidFill>
                <a:effectLst/>
                <a:latin typeface="+mj-lt"/>
                <a:ea typeface="ヒラギノ角ゴ Pro W3" pitchFamily="1" charset="-128"/>
              </a:endParaRPr>
            </a:p>
          </p:txBody>
        </p:sp>
        <p:sp>
          <p:nvSpPr>
            <p:cNvPr id="26" name="Rectangle 25"/>
            <p:cNvSpPr/>
            <p:nvPr/>
          </p:nvSpPr>
          <p:spPr bwMode="auto">
            <a:xfrm>
              <a:off x="3543790" y="2250831"/>
              <a:ext cx="1344734" cy="68580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a:latin typeface="+mj-lt"/>
                  <a:ea typeface="ヒラギノ角ゴ Pro W3" pitchFamily="1" charset="-128"/>
                </a:rPr>
                <a:t>Return</a:t>
              </a:r>
              <a:r>
                <a:rPr kumimoji="0" lang="fr-FR" sz="1200" i="0" u="none" strike="noStrike" cap="none" normalizeH="0" dirty="0">
                  <a:ln>
                    <a:noFill/>
                  </a:ln>
                  <a:solidFill>
                    <a:schemeClr val="tx1"/>
                  </a:solidFill>
                  <a:effectLst/>
                  <a:latin typeface="+mj-lt"/>
                  <a:ea typeface="ヒラギノ角ゴ Pro W3" pitchFamily="1" charset="-128"/>
                </a:rPr>
                <a:t> </a:t>
              </a:r>
              <a:r>
                <a:rPr kumimoji="0" lang="fr-FR" sz="1200" i="0" u="none" strike="noStrike" cap="none" normalizeH="0" dirty="0" err="1">
                  <a:ln>
                    <a:noFill/>
                  </a:ln>
                  <a:solidFill>
                    <a:schemeClr val="tx1"/>
                  </a:solidFill>
                  <a:effectLst/>
                  <a:latin typeface="+mj-lt"/>
                  <a:ea typeface="ヒラギノ角ゴ Pro W3" pitchFamily="1" charset="-128"/>
                </a:rPr>
                <a:t>leg</a:t>
              </a:r>
              <a:r>
                <a:rPr kumimoji="0" lang="fr-FR" sz="1200" i="0" u="none" strike="noStrike" cap="none" normalizeH="0" dirty="0">
                  <a:ln>
                    <a:noFill/>
                  </a:ln>
                  <a:solidFill>
                    <a:schemeClr val="tx1"/>
                  </a:solidFill>
                  <a:effectLst/>
                  <a:latin typeface="+mj-lt"/>
                  <a:ea typeface="ヒラギノ角ゴ Pro W3" pitchFamily="1" charset="-128"/>
                </a:rPr>
                <a:t> </a:t>
              </a:r>
              <a:r>
                <a:rPr kumimoji="0" lang="fr-FR" sz="1200" i="0" u="none" strike="noStrike" cap="none" normalizeH="0" dirty="0" err="1">
                  <a:ln>
                    <a:noFill/>
                  </a:ln>
                  <a:solidFill>
                    <a:schemeClr val="tx1"/>
                  </a:solidFill>
                  <a:effectLst/>
                  <a:latin typeface="+mj-lt"/>
                  <a:ea typeface="ヒラギノ角ゴ Pro W3" pitchFamily="1" charset="-128"/>
                </a:rPr>
                <a:t>results</a:t>
              </a:r>
              <a:endParaRPr kumimoji="0" lang="fr-FR" sz="1200" i="0" u="none" strike="noStrike" cap="none" normalizeH="0" baseline="0" dirty="0">
                <a:ln>
                  <a:noFill/>
                </a:ln>
                <a:solidFill>
                  <a:schemeClr val="tx1"/>
                </a:solidFill>
                <a:effectLst/>
                <a:latin typeface="+mj-lt"/>
                <a:ea typeface="ヒラギノ角ゴ Pro W3" pitchFamily="1" charset="-128"/>
              </a:endParaRPr>
            </a:p>
          </p:txBody>
        </p:sp>
      </p:grpSp>
      <p:cxnSp>
        <p:nvCxnSpPr>
          <p:cNvPr id="27" name="Connecteur droit avec flèche 26"/>
          <p:cNvCxnSpPr>
            <a:stCxn id="23" idx="3"/>
          </p:cNvCxnSpPr>
          <p:nvPr/>
        </p:nvCxnSpPr>
        <p:spPr bwMode="auto">
          <a:xfrm>
            <a:off x="2772359" y="2569688"/>
            <a:ext cx="32824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 name="Groupe 5"/>
          <p:cNvGrpSpPr/>
          <p:nvPr/>
        </p:nvGrpSpPr>
        <p:grpSpPr>
          <a:xfrm>
            <a:off x="820466" y="2143261"/>
            <a:ext cx="1951893" cy="852854"/>
            <a:chOff x="1099038" y="2198077"/>
            <a:chExt cx="1951893" cy="852854"/>
          </a:xfrm>
        </p:grpSpPr>
        <p:sp>
          <p:nvSpPr>
            <p:cNvPr id="23" name="Rectangle 22"/>
            <p:cNvSpPr/>
            <p:nvPr/>
          </p:nvSpPr>
          <p:spPr bwMode="auto">
            <a:xfrm>
              <a:off x="1099038" y="2198077"/>
              <a:ext cx="1951893" cy="852854"/>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mj-lt"/>
                <a:ea typeface="ヒラギノ角ゴ Pro W3" pitchFamily="1" charset="-128"/>
              </a:endParaRPr>
            </a:p>
          </p:txBody>
        </p:sp>
        <p:sp>
          <p:nvSpPr>
            <p:cNvPr id="24" name="Rectangle 23"/>
            <p:cNvSpPr/>
            <p:nvPr/>
          </p:nvSpPr>
          <p:spPr bwMode="auto">
            <a:xfrm>
              <a:off x="1263651" y="2259623"/>
              <a:ext cx="1426795" cy="68580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err="1">
                  <a:ln>
                    <a:noFill/>
                  </a:ln>
                  <a:solidFill>
                    <a:schemeClr val="tx1"/>
                  </a:solidFill>
                  <a:effectLst/>
                  <a:latin typeface="+mj-lt"/>
                  <a:ea typeface="ヒラギノ角ゴ Pro W3" pitchFamily="1" charset="-128"/>
                </a:rPr>
                <a:t>Outward</a:t>
              </a:r>
              <a:r>
                <a:rPr kumimoji="0" lang="fr-FR" sz="1200" b="0" i="0" u="none" strike="noStrike" cap="none" normalizeH="0" dirty="0">
                  <a:ln>
                    <a:noFill/>
                  </a:ln>
                  <a:solidFill>
                    <a:schemeClr val="tx1"/>
                  </a:solidFill>
                  <a:effectLst/>
                  <a:latin typeface="+mj-lt"/>
                  <a:ea typeface="ヒラギノ角ゴ Pro W3" pitchFamily="1" charset="-128"/>
                </a:rPr>
                <a:t> </a:t>
              </a:r>
              <a:r>
                <a:rPr kumimoji="0" lang="fr-FR" sz="1200" b="0" i="0" u="none" strike="noStrike" cap="none" normalizeH="0" dirty="0" err="1">
                  <a:ln>
                    <a:noFill/>
                  </a:ln>
                  <a:solidFill>
                    <a:schemeClr val="tx1"/>
                  </a:solidFill>
                  <a:effectLst/>
                  <a:latin typeface="+mj-lt"/>
                  <a:ea typeface="ヒラギノ角ゴ Pro W3" pitchFamily="1" charset="-128"/>
                </a:rPr>
                <a:t>leg</a:t>
              </a:r>
              <a:r>
                <a:rPr kumimoji="0" lang="fr-FR" sz="1200" b="0" i="0" u="none" strike="noStrike" cap="none" normalizeH="0" dirty="0">
                  <a:ln>
                    <a:noFill/>
                  </a:ln>
                  <a:solidFill>
                    <a:schemeClr val="tx1"/>
                  </a:solidFill>
                  <a:effectLst/>
                  <a:latin typeface="+mj-lt"/>
                  <a:ea typeface="ヒラギノ角ゴ Pro W3" pitchFamily="1" charset="-128"/>
                </a:rPr>
                <a:t> </a:t>
              </a:r>
              <a:r>
                <a:rPr kumimoji="0" lang="fr-FR" sz="1200" b="0" i="0" u="none" strike="noStrike" cap="none" normalizeH="0" dirty="0" err="1">
                  <a:ln>
                    <a:noFill/>
                  </a:ln>
                  <a:solidFill>
                    <a:schemeClr val="tx1"/>
                  </a:solidFill>
                  <a:effectLst/>
                  <a:latin typeface="+mj-lt"/>
                  <a:ea typeface="ヒラギノ角ゴ Pro W3" pitchFamily="1" charset="-128"/>
                </a:rPr>
                <a:t>results</a:t>
              </a:r>
              <a:endParaRPr kumimoji="0" lang="fr-FR" sz="1200" b="0" i="0" u="none" strike="noStrike" cap="none" normalizeH="0" baseline="0" dirty="0">
                <a:ln>
                  <a:noFill/>
                </a:ln>
                <a:solidFill>
                  <a:schemeClr val="tx1"/>
                </a:solidFill>
                <a:effectLst/>
                <a:latin typeface="+mj-lt"/>
                <a:ea typeface="ヒラギノ角ゴ Pro W3" pitchFamily="1" charset="-128"/>
              </a:endParaRPr>
            </a:p>
          </p:txBody>
        </p:sp>
        <p:sp>
          <p:nvSpPr>
            <p:cNvPr id="28" name="ZoneTexte 27"/>
            <p:cNvSpPr txBox="1"/>
            <p:nvPr/>
          </p:nvSpPr>
          <p:spPr>
            <a:xfrm>
              <a:off x="2277205" y="2760786"/>
              <a:ext cx="518746" cy="215444"/>
            </a:xfrm>
            <a:prstGeom prst="rect">
              <a:avLst/>
            </a:prstGeom>
            <a:noFill/>
          </p:spPr>
          <p:txBody>
            <a:bodyPr wrap="square" rtlCol="0">
              <a:spAutoFit/>
            </a:bodyPr>
            <a:lstStyle/>
            <a:p>
              <a:r>
                <a:rPr lang="fr-FR" sz="800" dirty="0">
                  <a:latin typeface="+mj-lt"/>
                </a:rPr>
                <a:t>NEXT</a:t>
              </a:r>
            </a:p>
          </p:txBody>
        </p:sp>
      </p:grpSp>
      <p:sp>
        <p:nvSpPr>
          <p:cNvPr id="29" name="Légende encadrée 1 12"/>
          <p:cNvSpPr/>
          <p:nvPr/>
        </p:nvSpPr>
        <p:spPr bwMode="auto">
          <a:xfrm>
            <a:off x="985079" y="3318270"/>
            <a:ext cx="1863860" cy="410458"/>
          </a:xfrm>
          <a:prstGeom prst="borderCallout1">
            <a:avLst>
              <a:gd name="adj1" fmla="val -23619"/>
              <a:gd name="adj2" fmla="val 13190"/>
              <a:gd name="adj3" fmla="val -59162"/>
              <a:gd name="adj4" fmla="val 22277"/>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spcAft>
                <a:spcPts val="0"/>
              </a:spcAft>
            </a:pPr>
            <a:r>
              <a:rPr lang="en-US" sz="900" dirty="0">
                <a:sym typeface="Wingdings" pitchFamily="2" charset="2"/>
              </a:rPr>
              <a:t>Show the information from the &lt;</a:t>
            </a:r>
            <a:r>
              <a:rPr lang="en-US" sz="900" dirty="0" err="1">
                <a:sym typeface="Wingdings" pitchFamily="2" charset="2"/>
              </a:rPr>
              <a:t>forwardItinerary</a:t>
            </a:r>
            <a:r>
              <a:rPr lang="en-US" sz="900" dirty="0">
                <a:sym typeface="Wingdings" pitchFamily="2" charset="2"/>
              </a:rPr>
              <a:t>&gt; section</a:t>
            </a:r>
          </a:p>
        </p:txBody>
      </p:sp>
      <p:sp>
        <p:nvSpPr>
          <p:cNvPr id="30" name="Légende encadrée 1 13"/>
          <p:cNvSpPr/>
          <p:nvPr/>
        </p:nvSpPr>
        <p:spPr bwMode="auto">
          <a:xfrm>
            <a:off x="3265218" y="3193517"/>
            <a:ext cx="1863860" cy="535211"/>
          </a:xfrm>
          <a:prstGeom prst="borderCallout1">
            <a:avLst>
              <a:gd name="adj1" fmla="val -6040"/>
              <a:gd name="adj2" fmla="val 14605"/>
              <a:gd name="adj3" fmla="val -20856"/>
              <a:gd name="adj4" fmla="val 30086"/>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spcAft>
                <a:spcPts val="0"/>
              </a:spcAft>
            </a:pPr>
            <a:r>
              <a:rPr lang="en-US" sz="900" dirty="0">
                <a:sym typeface="Wingdings" pitchFamily="2" charset="2"/>
              </a:rPr>
              <a:t>Show the combinable return solutions from the &lt;</a:t>
            </a:r>
            <a:r>
              <a:rPr lang="en-US" sz="900" dirty="0" err="1">
                <a:sym typeface="Wingdings" pitchFamily="2" charset="2"/>
              </a:rPr>
              <a:t>returnItinerary</a:t>
            </a:r>
            <a:r>
              <a:rPr lang="en-US" sz="900" dirty="0">
                <a:sym typeface="Wingdings" pitchFamily="2" charset="2"/>
              </a:rPr>
              <a:t>&gt; section</a:t>
            </a:r>
          </a:p>
        </p:txBody>
      </p:sp>
      <p:grpSp>
        <p:nvGrpSpPr>
          <p:cNvPr id="7" name="Groupe 6"/>
          <p:cNvGrpSpPr/>
          <p:nvPr/>
        </p:nvGrpSpPr>
        <p:grpSpPr>
          <a:xfrm>
            <a:off x="1114628" y="4116303"/>
            <a:ext cx="1951893" cy="852854"/>
            <a:chOff x="1099037" y="4606004"/>
            <a:chExt cx="1951893" cy="852854"/>
          </a:xfrm>
        </p:grpSpPr>
        <p:sp>
          <p:nvSpPr>
            <p:cNvPr id="31" name="Rectangle 30"/>
            <p:cNvSpPr/>
            <p:nvPr/>
          </p:nvSpPr>
          <p:spPr bwMode="auto">
            <a:xfrm>
              <a:off x="1099037" y="4606004"/>
              <a:ext cx="1951893" cy="852854"/>
            </a:xfrm>
            <a:prstGeom prst="rect">
              <a:avLst/>
            </a:prstGeom>
            <a:solidFill>
              <a:schemeClr val="accent1">
                <a:lumMod val="9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mj-lt"/>
                <a:ea typeface="ヒラギノ角ゴ Pro W3" pitchFamily="1" charset="-128"/>
              </a:endParaRPr>
            </a:p>
          </p:txBody>
        </p:sp>
        <p:sp>
          <p:nvSpPr>
            <p:cNvPr id="32" name="Rectangle 31"/>
            <p:cNvSpPr/>
            <p:nvPr/>
          </p:nvSpPr>
          <p:spPr bwMode="auto">
            <a:xfrm>
              <a:off x="1263650" y="4667550"/>
              <a:ext cx="1426795" cy="685800"/>
            </a:xfrm>
            <a:prstGeom prst="rect">
              <a:avLst/>
            </a:prstGeom>
            <a:solidFill>
              <a:schemeClr val="accent1">
                <a:lumMod val="9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mj-lt"/>
                  <a:ea typeface="ヒラギノ角ゴ Pro W3" pitchFamily="1" charset="-128"/>
                </a:rPr>
                <a:t>Multiple solutions</a:t>
              </a:r>
            </a:p>
            <a:p>
              <a:pPr marL="0" marR="0" indent="0" algn="ctr" defTabSz="914400" rtl="0" eaLnBrk="0" fontAlgn="base" latinLnBrk="0" hangingPunct="0">
                <a:lnSpc>
                  <a:spcPct val="100000"/>
                </a:lnSpc>
                <a:spcBef>
                  <a:spcPct val="0"/>
                </a:spcBef>
                <a:spcAft>
                  <a:spcPct val="0"/>
                </a:spcAft>
                <a:buClrTx/>
                <a:buSzTx/>
                <a:buFontTx/>
                <a:buNone/>
                <a:tabLst/>
              </a:pPr>
              <a:r>
                <a:rPr lang="fr-FR" sz="1200" dirty="0" err="1">
                  <a:latin typeface="+mj-lt"/>
                  <a:ea typeface="ヒラギノ角ゴ Pro W3" pitchFamily="1" charset="-128"/>
                </a:rPr>
                <a:t>Bo</a:t>
              </a:r>
              <a:r>
                <a:rPr kumimoji="0" lang="fr-FR" sz="1200" b="0" i="0" u="none" strike="noStrike" cap="none" normalizeH="0" baseline="0" dirty="0" err="1">
                  <a:ln>
                    <a:noFill/>
                  </a:ln>
                  <a:solidFill>
                    <a:schemeClr val="tx1"/>
                  </a:solidFill>
                  <a:effectLst/>
                  <a:latin typeface="+mj-lt"/>
                  <a:ea typeface="ヒラギノ角ゴ Pro W3" pitchFamily="1" charset="-128"/>
                </a:rPr>
                <a:t>th</a:t>
              </a:r>
              <a:r>
                <a:rPr kumimoji="0" lang="fr-FR" sz="1200" b="0" i="0" u="none" strike="noStrike" cap="none" normalizeH="0" baseline="0" dirty="0">
                  <a:ln>
                    <a:noFill/>
                  </a:ln>
                  <a:solidFill>
                    <a:schemeClr val="tx1"/>
                  </a:solidFill>
                  <a:effectLst/>
                  <a:latin typeface="+mj-lt"/>
                  <a:ea typeface="ヒラギノ角ゴ Pro W3" pitchFamily="1" charset="-128"/>
                </a:rPr>
                <a:t> </a:t>
              </a:r>
              <a:r>
                <a:rPr kumimoji="0" lang="fr-FR" sz="1200" b="0" i="0" u="none" strike="noStrike" cap="none" normalizeH="0" baseline="0" dirty="0" err="1">
                  <a:ln>
                    <a:noFill/>
                  </a:ln>
                  <a:solidFill>
                    <a:schemeClr val="tx1"/>
                  </a:solidFill>
                  <a:effectLst/>
                  <a:latin typeface="+mj-lt"/>
                  <a:ea typeface="ヒラギノ角ゴ Pro W3" pitchFamily="1" charset="-128"/>
                </a:rPr>
                <a:t>outward</a:t>
              </a:r>
              <a:r>
                <a:rPr kumimoji="0" lang="fr-FR" sz="1200" b="0" i="0" u="none" strike="noStrike" cap="none" normalizeH="0" baseline="0" dirty="0">
                  <a:ln>
                    <a:noFill/>
                  </a:ln>
                  <a:solidFill>
                    <a:schemeClr val="tx1"/>
                  </a:solidFill>
                  <a:effectLst/>
                  <a:latin typeface="+mj-lt"/>
                  <a:ea typeface="ヒラギノ角ゴ Pro W3" pitchFamily="1" charset="-128"/>
                </a:rPr>
                <a:t> + return</a:t>
              </a:r>
              <a:r>
                <a:rPr kumimoji="0" lang="fr-FR" sz="1200" b="0" i="0" u="none" strike="noStrike" cap="none" normalizeH="0" dirty="0">
                  <a:ln>
                    <a:noFill/>
                  </a:ln>
                  <a:solidFill>
                    <a:schemeClr val="tx1"/>
                  </a:solidFill>
                  <a:effectLst/>
                  <a:latin typeface="+mj-lt"/>
                  <a:ea typeface="ヒラギノ角ゴ Pro W3" pitchFamily="1" charset="-128"/>
                </a:rPr>
                <a:t> leg</a:t>
              </a:r>
              <a:r>
                <a:rPr lang="fr-FR" sz="1200" dirty="0">
                  <a:latin typeface="+mj-lt"/>
                  <a:ea typeface="ヒラギノ角ゴ Pro W3" pitchFamily="1" charset="-128"/>
                </a:rPr>
                <a:t>s</a:t>
              </a:r>
              <a:endParaRPr kumimoji="0" lang="fr-FR" sz="1200" b="0" i="0" u="none" strike="noStrike" cap="none" normalizeH="0" baseline="0" dirty="0">
                <a:ln>
                  <a:noFill/>
                </a:ln>
                <a:solidFill>
                  <a:schemeClr val="tx1"/>
                </a:solidFill>
                <a:effectLst/>
                <a:latin typeface="+mj-lt"/>
                <a:ea typeface="ヒラギノ角ゴ Pro W3" pitchFamily="1" charset="-128"/>
              </a:endParaRPr>
            </a:p>
          </p:txBody>
        </p:sp>
      </p:grpSp>
      <p:sp>
        <p:nvSpPr>
          <p:cNvPr id="33" name="Légende encadrée 1 17"/>
          <p:cNvSpPr/>
          <p:nvPr/>
        </p:nvSpPr>
        <p:spPr bwMode="auto">
          <a:xfrm>
            <a:off x="3924722" y="4177849"/>
            <a:ext cx="3412121" cy="759230"/>
          </a:xfrm>
          <a:prstGeom prst="borderCallout1">
            <a:avLst>
              <a:gd name="adj1" fmla="val 39890"/>
              <a:gd name="adj2" fmla="val -5091"/>
              <a:gd name="adj3" fmla="val 51459"/>
              <a:gd name="adj4" fmla="val -25905"/>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spcAft>
                <a:spcPts val="0"/>
              </a:spcAft>
            </a:pPr>
            <a:r>
              <a:rPr lang="en-US" sz="1000" dirty="0">
                <a:sym typeface="Wingdings" pitchFamily="2" charset="2"/>
              </a:rPr>
              <a:t>Needs to match all combinable fares together and sum up the corresponding amount of each package, provided in the &lt;</a:t>
            </a:r>
            <a:r>
              <a:rPr lang="en-US" sz="1000" dirty="0" err="1">
                <a:sym typeface="Wingdings" pitchFamily="2" charset="2"/>
              </a:rPr>
              <a:t>forwarditinerary</a:t>
            </a:r>
            <a:r>
              <a:rPr lang="en-US" sz="1000" dirty="0">
                <a:sym typeface="Wingdings" pitchFamily="2" charset="2"/>
              </a:rPr>
              <a:t>&gt; section and the &lt;</a:t>
            </a:r>
            <a:r>
              <a:rPr lang="en-US" sz="1000" dirty="0" err="1">
                <a:sym typeface="Wingdings" pitchFamily="2" charset="2"/>
              </a:rPr>
              <a:t>returnItinerary</a:t>
            </a:r>
            <a:r>
              <a:rPr lang="en-US" sz="1000" dirty="0">
                <a:sym typeface="Wingdings" pitchFamily="2" charset="2"/>
              </a:rPr>
              <a:t>&gt; section</a:t>
            </a:r>
          </a:p>
        </p:txBody>
      </p:sp>
    </p:spTree>
    <p:extLst>
      <p:ext uri="{BB962C8B-B14F-4D97-AF65-F5344CB8AC3E}">
        <p14:creationId xmlns:p14="http://schemas.microsoft.com/office/powerpoint/2010/main" val="3767184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63</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4) PTP Paris-London, one way, two adults</a:t>
            </a:r>
          </a:p>
        </p:txBody>
      </p:sp>
    </p:spTree>
    <p:extLst>
      <p:ext uri="{BB962C8B-B14F-4D97-AF65-F5344CB8AC3E}">
        <p14:creationId xmlns:p14="http://schemas.microsoft.com/office/powerpoint/2010/main" val="134939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4.1) BPCP request</a:t>
            </a:r>
          </a:p>
          <a:p>
            <a:pPr marL="0" lvl="1" indent="0">
              <a:buSzPct val="100000"/>
              <a:buNone/>
            </a:pPr>
            <a:r>
              <a:rPr lang="en-US" sz="1500" b="1" dirty="0">
                <a:solidFill>
                  <a:schemeClr val="accent6"/>
                </a:solidFill>
              </a:rPr>
              <a:t>Basic Request					To be added</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4) PTP Paris-London, one way, two adults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64</a:t>
            </a:fld>
            <a:endParaRPr lang="en-US" dirty="0"/>
          </a:p>
        </p:txBody>
      </p:sp>
      <p:sp>
        <p:nvSpPr>
          <p:cNvPr id="10" name="Rectangle 9"/>
          <p:cNvSpPr/>
          <p:nvPr/>
        </p:nvSpPr>
        <p:spPr>
          <a:xfrm>
            <a:off x="648383" y="2091128"/>
            <a:ext cx="4819651" cy="2308324"/>
          </a:xfrm>
          <a:prstGeom prst="rect">
            <a:avLst/>
          </a:prstGeom>
        </p:spPr>
        <p:txBody>
          <a:bodyPr wrap="square">
            <a:spAutoFit/>
          </a:bodyPr>
          <a:lstStyle/>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request</a:t>
            </a:r>
            <a:r>
              <a:rPr lang="fr-FR" sz="600" dirty="0">
                <a:latin typeface="Courier New" panose="02070309020205020404" pitchFamily="49" charset="0"/>
                <a:cs typeface="Courier New" panose="02070309020205020404" pitchFamily="49" charset="0"/>
              </a:rPr>
              <a:t> </a:t>
            </a:r>
            <a:r>
              <a:rPr lang="fr-FR" sz="600" dirty="0" err="1">
                <a:latin typeface="Courier New" panose="02070309020205020404" pitchFamily="49" charset="0"/>
                <a:cs typeface="Courier New" panose="02070309020205020404" pitchFamily="49" charset="0"/>
              </a:rPr>
              <a:t>serviceName</a:t>
            </a:r>
            <a:r>
              <a:rPr lang="fr-FR" sz="600" dirty="0">
                <a:latin typeface="Courier New" panose="02070309020205020404" pitchFamily="49" charset="0"/>
                <a:cs typeface="Courier New" panose="02070309020205020404" pitchFamily="49" charset="0"/>
              </a:rPr>
              <a:t>="</a:t>
            </a:r>
            <a:r>
              <a:rPr lang="fr-FR" sz="600" dirty="0" err="1">
                <a:latin typeface="Courier New" panose="02070309020205020404" pitchFamily="49" charset="0"/>
                <a:cs typeface="Courier New" panose="02070309020205020404" pitchFamily="49" charset="0"/>
              </a:rPr>
              <a:t>BuildPackageForCityPair</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&lt;key&gt;Agent WS Key&lt;/key&gt;</a:t>
            </a:r>
          </a:p>
          <a:p>
            <a:r>
              <a:rPr lang="fr-FR" sz="600" dirty="0">
                <a:latin typeface="Courier New" panose="02070309020205020404" pitchFamily="49" charset="0"/>
                <a:cs typeface="Courier New" panose="02070309020205020404" pitchFamily="49" charset="0"/>
              </a:rPr>
              <a:t>&lt;locale&gt;</a:t>
            </a:r>
            <a:r>
              <a:rPr lang="fr-FR" sz="600" dirty="0" err="1">
                <a:latin typeface="Courier New" panose="02070309020205020404" pitchFamily="49" charset="0"/>
                <a:cs typeface="Courier New" panose="02070309020205020404" pitchFamily="49" charset="0"/>
              </a:rPr>
              <a:t>en_US</a:t>
            </a:r>
            <a:r>
              <a:rPr lang="fr-FR" sz="600" dirty="0">
                <a:latin typeface="Courier New" panose="02070309020205020404" pitchFamily="49" charset="0"/>
                <a:cs typeface="Courier New" panose="02070309020205020404" pitchFamily="49" charset="0"/>
              </a:rPr>
              <a:t>&lt;/locale&gt;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originCityCode</a:t>
            </a:r>
            <a:r>
              <a:rPr lang="fr-FR" sz="600" dirty="0">
                <a:latin typeface="Courier New" panose="02070309020205020404" pitchFamily="49" charset="0"/>
                <a:cs typeface="Courier New" panose="02070309020205020404" pitchFamily="49" charset="0"/>
              </a:rPr>
              <a:t>&gt;FRPAR&lt;/</a:t>
            </a:r>
            <a:r>
              <a:rPr lang="fr-FR" sz="600" dirty="0" err="1">
                <a:latin typeface="Courier New" panose="02070309020205020404" pitchFamily="49" charset="0"/>
                <a:cs typeface="Courier New" panose="02070309020205020404" pitchFamily="49" charset="0"/>
              </a:rPr>
              <a:t>originCityCode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destinationCityCode</a:t>
            </a:r>
            <a:r>
              <a:rPr lang="fr-FR" sz="600" dirty="0">
                <a:latin typeface="Courier New" panose="02070309020205020404" pitchFamily="49" charset="0"/>
                <a:cs typeface="Courier New" panose="02070309020205020404" pitchFamily="49" charset="0"/>
              </a:rPr>
              <a:t>&gt;GBLON&lt;/</a:t>
            </a:r>
            <a:r>
              <a:rPr lang="fr-FR" sz="600" dirty="0" err="1">
                <a:latin typeface="Courier New" panose="02070309020205020404" pitchFamily="49" charset="0"/>
                <a:cs typeface="Courier New" panose="02070309020205020404" pitchFamily="49" charset="0"/>
              </a:rPr>
              <a:t>destinationCityCode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departureDate</a:t>
            </a:r>
            <a:r>
              <a:rPr lang="fr-FR" sz="600" dirty="0">
                <a:latin typeface="Courier New" panose="02070309020205020404" pitchFamily="49" charset="0"/>
                <a:cs typeface="Courier New" panose="02070309020205020404" pitchFamily="49" charset="0"/>
              </a:rPr>
              <a:t>&gt;2013-12-17&lt;/</a:t>
            </a:r>
            <a:r>
              <a:rPr lang="fr-FR" sz="600" dirty="0" err="1">
                <a:latin typeface="Courier New" panose="02070309020205020404" pitchFamily="49" charset="0"/>
                <a:cs typeface="Courier New" panose="02070309020205020404" pitchFamily="49" charset="0"/>
              </a:rPr>
              <a:t>departureDate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departureTime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low</a:t>
            </a:r>
            <a:r>
              <a:rPr lang="fr-FR" sz="600" dirty="0">
                <a:latin typeface="Courier New" panose="02070309020205020404" pitchFamily="49" charset="0"/>
                <a:cs typeface="Courier New" panose="02070309020205020404" pitchFamily="49" charset="0"/>
              </a:rPr>
              <a:t>&gt;12:00&lt;/</a:t>
            </a:r>
            <a:r>
              <a:rPr lang="fr-FR" sz="600" dirty="0" err="1">
                <a:latin typeface="Courier New" panose="02070309020205020404" pitchFamily="49" charset="0"/>
                <a:cs typeface="Courier New" panose="02070309020205020404" pitchFamily="49" charset="0"/>
              </a:rPr>
              <a:t>low</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&lt;high&gt;18:00&lt;/high&gt;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departureTime</a:t>
            </a:r>
            <a:r>
              <a:rPr lang="fr-FR" sz="600" dirty="0">
                <a:latin typeface="Courier New" panose="02070309020205020404" pitchFamily="49" charset="0"/>
                <a:cs typeface="Courier New" panose="02070309020205020404" pitchFamily="49" charset="0"/>
              </a:rPr>
              <a:t>&gt;</a:t>
            </a:r>
          </a:p>
          <a:p>
            <a:r>
              <a:rPr lang="fr-FR" sz="600" strike="sngStrike" dirty="0">
                <a:latin typeface="Courier New" panose="02070309020205020404" pitchFamily="49" charset="0"/>
                <a:cs typeface="Courier New" panose="02070309020205020404" pitchFamily="49" charset="0"/>
              </a:rPr>
              <a:t>&lt;</a:t>
            </a:r>
            <a:r>
              <a:rPr lang="fr-FR" sz="600" strike="sngStrike" dirty="0" err="1">
                <a:latin typeface="Courier New" panose="02070309020205020404" pitchFamily="49" charset="0"/>
                <a:cs typeface="Courier New" panose="02070309020205020404" pitchFamily="49" charset="0"/>
              </a:rPr>
              <a:t>nAdults</a:t>
            </a:r>
            <a:r>
              <a:rPr lang="fr-FR" sz="600" strike="sngStrike" dirty="0">
                <a:latin typeface="Courier New" panose="02070309020205020404" pitchFamily="49" charset="0"/>
                <a:cs typeface="Courier New" panose="02070309020205020404" pitchFamily="49" charset="0"/>
              </a:rPr>
              <a:t>&gt;1&lt;/</a:t>
            </a:r>
            <a:r>
              <a:rPr lang="fr-FR" sz="600" strike="sngStrike" dirty="0" err="1">
                <a:latin typeface="Courier New" panose="02070309020205020404" pitchFamily="49" charset="0"/>
                <a:cs typeface="Courier New" panose="02070309020205020404" pitchFamily="49" charset="0"/>
              </a:rPr>
              <a:t>nAdults</a:t>
            </a:r>
            <a:r>
              <a:rPr lang="fr-FR" sz="600" strike="sngStrike"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nChildren</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nChildren</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childrenAge</a:t>
            </a:r>
            <a:r>
              <a:rPr lang="fr-FR" sz="600" dirty="0">
                <a:latin typeface="Courier New" panose="02070309020205020404" pitchFamily="49" charset="0"/>
                <a:cs typeface="Courier New" panose="02070309020205020404" pitchFamily="49" charset="0"/>
              </a:rPr>
              <a:t>&gt;&lt;</a:t>
            </a:r>
            <a:r>
              <a:rPr lang="fr-FR" sz="600" dirty="0" err="1">
                <a:latin typeface="Courier New" panose="02070309020205020404" pitchFamily="49" charset="0"/>
                <a:cs typeface="Courier New" panose="02070309020205020404" pitchFamily="49" charset="0"/>
              </a:rPr>
              <a:t>int</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int</a:t>
            </a:r>
            <a:r>
              <a:rPr lang="fr-FR" sz="600" dirty="0">
                <a:latin typeface="Courier New" panose="02070309020205020404" pitchFamily="49" charset="0"/>
                <a:cs typeface="Courier New" panose="02070309020205020404" pitchFamily="49" charset="0"/>
              </a:rPr>
              <a:t>&gt;&lt;/</a:t>
            </a:r>
            <a:r>
              <a:rPr lang="fr-FR" sz="600" dirty="0" err="1">
                <a:latin typeface="Courier New" panose="02070309020205020404" pitchFamily="49" charset="0"/>
                <a:cs typeface="Courier New" panose="02070309020205020404" pitchFamily="49" charset="0"/>
              </a:rPr>
              <a:t>childrenAge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nYouth</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nYouth</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youthAge</a:t>
            </a:r>
            <a:r>
              <a:rPr lang="fr-FR" sz="600" dirty="0">
                <a:latin typeface="Courier New" panose="02070309020205020404" pitchFamily="49" charset="0"/>
                <a:cs typeface="Courier New" panose="02070309020205020404" pitchFamily="49" charset="0"/>
              </a:rPr>
              <a:t>&gt;&lt;</a:t>
            </a:r>
            <a:r>
              <a:rPr lang="fr-FR" sz="600" dirty="0" err="1">
                <a:latin typeface="Courier New" panose="02070309020205020404" pitchFamily="49" charset="0"/>
                <a:cs typeface="Courier New" panose="02070309020205020404" pitchFamily="49" charset="0"/>
              </a:rPr>
              <a:t>int</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int</a:t>
            </a:r>
            <a:r>
              <a:rPr lang="fr-FR" sz="600" dirty="0">
                <a:latin typeface="Courier New" panose="02070309020205020404" pitchFamily="49" charset="0"/>
                <a:cs typeface="Courier New" panose="02070309020205020404" pitchFamily="49" charset="0"/>
              </a:rPr>
              <a:t>&gt;&lt;/</a:t>
            </a:r>
            <a:r>
              <a:rPr lang="fr-FR" sz="600" dirty="0" err="1">
                <a:latin typeface="Courier New" panose="02070309020205020404" pitchFamily="49" charset="0"/>
                <a:cs typeface="Courier New" panose="02070309020205020404" pitchFamily="49" charset="0"/>
              </a:rPr>
              <a:t>youthAge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nSeniors</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nSeniors</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nPassHolders</a:t>
            </a:r>
            <a:r>
              <a:rPr lang="fr-FR" sz="600" dirty="0">
                <a:latin typeface="Courier New" panose="02070309020205020404" pitchFamily="49" charset="0"/>
                <a:cs typeface="Courier New" panose="02070309020205020404" pitchFamily="49" charset="0"/>
              </a:rPr>
              <a:t>&gt;0&lt;/</a:t>
            </a:r>
            <a:r>
              <a:rPr lang="fr-FR" sz="600" dirty="0" err="1">
                <a:latin typeface="Courier New" panose="02070309020205020404" pitchFamily="49" charset="0"/>
                <a:cs typeface="Courier New" panose="02070309020205020404" pitchFamily="49" charset="0"/>
              </a:rPr>
              <a:t>nPassHolders</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packageType</a:t>
            </a:r>
            <a:r>
              <a:rPr lang="fr-FR" sz="600" dirty="0">
                <a:latin typeface="Courier New" panose="02070309020205020404" pitchFamily="49" charset="0"/>
                <a:cs typeface="Courier New" panose="02070309020205020404" pitchFamily="49" charset="0"/>
              </a:rPr>
              <a:t>&gt;PRICE_DRIVEN&lt;/</a:t>
            </a:r>
            <a:r>
              <a:rPr lang="fr-FR" sz="600" dirty="0" err="1">
                <a:latin typeface="Courier New" panose="02070309020205020404" pitchFamily="49" charset="0"/>
                <a:cs typeface="Courier New" panose="02070309020205020404" pitchFamily="49" charset="0"/>
              </a:rPr>
              <a:t>packageType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fareTypes</a:t>
            </a:r>
            <a:r>
              <a:rPr lang="fr-FR" sz="600" dirty="0">
                <a:latin typeface="Courier New" panose="02070309020205020404" pitchFamily="49" charset="0"/>
                <a:cs typeface="Courier New" panose="02070309020205020404" pitchFamily="49" charset="0"/>
              </a:rPr>
              <a:t>&gt;RETAIL&lt;/</a:t>
            </a:r>
            <a:r>
              <a:rPr lang="fr-FR" sz="600" dirty="0" err="1">
                <a:latin typeface="Courier New" panose="02070309020205020404" pitchFamily="49" charset="0"/>
                <a:cs typeface="Courier New" panose="02070309020205020404" pitchFamily="49" charset="0"/>
              </a:rPr>
              <a:t>fareTypes</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roundtripMode</a:t>
            </a:r>
            <a:r>
              <a:rPr lang="fr-FR" sz="600" dirty="0">
                <a:latin typeface="Courier New" panose="02070309020205020404" pitchFamily="49" charset="0"/>
                <a:cs typeface="Courier New" panose="02070309020205020404" pitchFamily="49" charset="0"/>
              </a:rPr>
              <a:t>&gt;FORWARD_ONLY&lt;/</a:t>
            </a:r>
            <a:r>
              <a:rPr lang="fr-FR" sz="600" dirty="0" err="1">
                <a:latin typeface="Courier New" panose="02070309020205020404" pitchFamily="49" charset="0"/>
                <a:cs typeface="Courier New" panose="02070309020205020404" pitchFamily="49" charset="0"/>
              </a:rPr>
              <a:t>roundtripMode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groupMode</a:t>
            </a:r>
            <a:r>
              <a:rPr lang="fr-FR" sz="600" dirty="0">
                <a:latin typeface="Courier New" panose="02070309020205020404" pitchFamily="49" charset="0"/>
                <a:cs typeface="Courier New" panose="02070309020205020404" pitchFamily="49" charset="0"/>
              </a:rPr>
              <a:t>&gt;INDIVIDUAL&lt;/</a:t>
            </a:r>
            <a:r>
              <a:rPr lang="fr-FR" sz="600" dirty="0" err="1">
                <a:latin typeface="Courier New" panose="02070309020205020404" pitchFamily="49" charset="0"/>
                <a:cs typeface="Courier New" panose="02070309020205020404" pitchFamily="49" charset="0"/>
              </a:rPr>
              <a:t>groupMode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storeOTSegmentSchedule</a:t>
            </a:r>
            <a:r>
              <a:rPr lang="fr-FR" sz="600" dirty="0">
                <a:latin typeface="Courier New" panose="02070309020205020404" pitchFamily="49" charset="0"/>
                <a:cs typeface="Courier New" panose="02070309020205020404" pitchFamily="49" charset="0"/>
              </a:rPr>
              <a:t>&gt;false&lt;/</a:t>
            </a:r>
            <a:r>
              <a:rPr lang="fr-FR" sz="600" dirty="0" err="1">
                <a:latin typeface="Courier New" panose="02070309020205020404" pitchFamily="49" charset="0"/>
                <a:cs typeface="Courier New" panose="02070309020205020404" pitchFamily="49" charset="0"/>
              </a:rPr>
              <a:t>storeOTSegmentSchedule</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useFullDayResult</a:t>
            </a:r>
            <a:r>
              <a:rPr lang="fr-FR" sz="600" dirty="0">
                <a:latin typeface="Courier New" panose="02070309020205020404" pitchFamily="49" charset="0"/>
                <a:cs typeface="Courier New" panose="02070309020205020404" pitchFamily="49" charset="0"/>
              </a:rPr>
              <a:t>&gt;false&lt;/</a:t>
            </a:r>
            <a:r>
              <a:rPr lang="fr-FR" sz="600" dirty="0" err="1">
                <a:latin typeface="Courier New" panose="02070309020205020404" pitchFamily="49" charset="0"/>
                <a:cs typeface="Courier New" panose="02070309020205020404" pitchFamily="49" charset="0"/>
              </a:rPr>
              <a:t>useFullDayResult</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request</a:t>
            </a:r>
            <a:r>
              <a:rPr lang="fr-FR" sz="600" dirty="0">
                <a:latin typeface="Courier New" panose="02070309020205020404" pitchFamily="49" charset="0"/>
                <a:cs typeface="Courier New" panose="02070309020205020404" pitchFamily="49" charset="0"/>
              </a:rPr>
              <a:t>&gt;</a:t>
            </a:r>
          </a:p>
        </p:txBody>
      </p:sp>
      <p:sp>
        <p:nvSpPr>
          <p:cNvPr id="11" name="Rectangle 10"/>
          <p:cNvSpPr/>
          <p:nvPr/>
        </p:nvSpPr>
        <p:spPr>
          <a:xfrm>
            <a:off x="5390748" y="2593149"/>
            <a:ext cx="2386769" cy="307777"/>
          </a:xfrm>
          <a:prstGeom prst="rect">
            <a:avLst/>
          </a:prstGeom>
          <a:ln>
            <a:solidFill>
              <a:schemeClr val="bg1"/>
            </a:solidFill>
          </a:ln>
        </p:spPr>
        <p:txBody>
          <a:bodyPr wrap="square">
            <a:spAutoFit/>
          </a:bodyPr>
          <a:lstStyle/>
          <a:p>
            <a:pPr lvl="0" eaLnBrk="0" hangingPunct="0"/>
            <a:r>
              <a:rPr lang="fr-FR" sz="1400" dirty="0">
                <a:solidFill>
                  <a:srgbClr val="FF0000"/>
                </a:solidFill>
                <a:latin typeface="Courier New" panose="02070309020205020404" pitchFamily="49" charset="0"/>
                <a:ea typeface="ヒラギノ角ゴ Pro W3" pitchFamily="1" charset="-128"/>
                <a:cs typeface="Courier New" panose="02070309020205020404" pitchFamily="49" charset="0"/>
              </a:rPr>
              <a:t>&lt;</a:t>
            </a:r>
            <a:r>
              <a:rPr lang="fr-FR" sz="1400" dirty="0" err="1">
                <a:solidFill>
                  <a:srgbClr val="FF0000"/>
                </a:solidFill>
                <a:latin typeface="Courier New" panose="02070309020205020404" pitchFamily="49" charset="0"/>
                <a:ea typeface="ヒラギノ角ゴ Pro W3" pitchFamily="1" charset="-128"/>
                <a:cs typeface="Courier New" panose="02070309020205020404" pitchFamily="49" charset="0"/>
              </a:rPr>
              <a:t>nAdults</a:t>
            </a:r>
            <a:r>
              <a:rPr lang="fr-FR" sz="1400" dirty="0">
                <a:solidFill>
                  <a:srgbClr val="FF0000"/>
                </a:solidFill>
                <a:latin typeface="Courier New" panose="02070309020205020404" pitchFamily="49" charset="0"/>
                <a:ea typeface="ヒラギノ角ゴ Pro W3" pitchFamily="1" charset="-128"/>
                <a:cs typeface="Courier New" panose="02070309020205020404" pitchFamily="49" charset="0"/>
              </a:rPr>
              <a:t>&gt;2&lt;/</a:t>
            </a:r>
            <a:r>
              <a:rPr lang="fr-FR" sz="1400" dirty="0" err="1">
                <a:solidFill>
                  <a:srgbClr val="FF0000"/>
                </a:solidFill>
                <a:latin typeface="Courier New" panose="02070309020205020404" pitchFamily="49" charset="0"/>
                <a:ea typeface="ヒラギノ角ゴ Pro W3" pitchFamily="1" charset="-128"/>
                <a:cs typeface="Courier New" panose="02070309020205020404" pitchFamily="49" charset="0"/>
              </a:rPr>
              <a:t>nAdults</a:t>
            </a:r>
            <a:r>
              <a:rPr lang="fr-FR" sz="1400" dirty="0">
                <a:solidFill>
                  <a:srgbClr val="FF0000"/>
                </a:solidFill>
                <a:latin typeface="Courier New" panose="02070309020205020404" pitchFamily="49" charset="0"/>
                <a:ea typeface="ヒラギノ角ゴ Pro W3" pitchFamily="1" charset="-128"/>
                <a:cs typeface="Courier New" panose="02070309020205020404" pitchFamily="49" charset="0"/>
              </a:rPr>
              <a:t>&gt;</a:t>
            </a:r>
          </a:p>
        </p:txBody>
      </p:sp>
      <p:cxnSp>
        <p:nvCxnSpPr>
          <p:cNvPr id="12" name="Connecteur droit 11"/>
          <p:cNvCxnSpPr>
            <a:stCxn id="11" idx="1"/>
          </p:cNvCxnSpPr>
          <p:nvPr/>
        </p:nvCxnSpPr>
        <p:spPr bwMode="auto">
          <a:xfrm flipH="1">
            <a:off x="1764482" y="2747038"/>
            <a:ext cx="3626266" cy="328943"/>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6" name="Rectangle 15"/>
          <p:cNvSpPr/>
          <p:nvPr/>
        </p:nvSpPr>
        <p:spPr>
          <a:xfrm>
            <a:off x="631339" y="4365792"/>
            <a:ext cx="7217819" cy="733534"/>
          </a:xfrm>
          <a:prstGeom prst="rect">
            <a:avLst/>
          </a:prstGeom>
        </p:spPr>
        <p:txBody>
          <a:bodyPr wrap="square">
            <a:spAutoFit/>
          </a:bodyPr>
          <a:lstStyle/>
          <a:p>
            <a:pPr marL="0" lvl="1">
              <a:spcAft>
                <a:spcPts val="800"/>
              </a:spcAft>
              <a:buClr>
                <a:schemeClr val="accent1"/>
              </a:buClr>
              <a:buSzPct val="100000"/>
            </a:pPr>
            <a:r>
              <a:rPr lang="en-US" sz="1500" dirty="0">
                <a:solidFill>
                  <a:schemeClr val="accent6"/>
                </a:solidFill>
                <a:latin typeface="Century Gothic" panose="020B0502020202020204" pitchFamily="34" charset="0"/>
                <a:sym typeface="Wingdings" pitchFamily="2" charset="2"/>
              </a:rPr>
              <a:t>4.2)   BPCP response</a:t>
            </a:r>
          </a:p>
          <a:p>
            <a:pPr marL="751152" lvl="1" indent="-342900">
              <a:buBlip>
                <a:blip r:embed="rId3"/>
              </a:buBlip>
            </a:pPr>
            <a:r>
              <a:rPr lang="en-US" sz="1000" dirty="0"/>
              <a:t>No differences (all package prices are for 2 adults instead of 1 in the classic case; you’ll get the price for 1 </a:t>
            </a:r>
            <a:r>
              <a:rPr lang="en-US" sz="1000" dirty="0" err="1"/>
              <a:t>pax</a:t>
            </a:r>
            <a:r>
              <a:rPr lang="en-US" sz="1000" dirty="0"/>
              <a:t> in the &lt;</a:t>
            </a:r>
            <a:r>
              <a:rPr lang="en-US" sz="1000" dirty="0" err="1"/>
              <a:t>productPrice</a:t>
            </a:r>
            <a:r>
              <a:rPr lang="en-US" sz="1000" dirty="0"/>
              <a:t>&gt; section)</a:t>
            </a:r>
          </a:p>
        </p:txBody>
      </p:sp>
    </p:spTree>
    <p:extLst>
      <p:ext uri="{BB962C8B-B14F-4D97-AF65-F5344CB8AC3E}">
        <p14:creationId xmlns:p14="http://schemas.microsoft.com/office/powerpoint/2010/main" val="1584402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4.3) </a:t>
            </a:r>
            <a:r>
              <a:rPr lang="en-US" sz="1500" dirty="0" err="1">
                <a:solidFill>
                  <a:schemeClr val="accent6"/>
                </a:solidFill>
              </a:rPr>
              <a:t>BookingCreation</a:t>
            </a:r>
            <a:r>
              <a:rPr lang="en-US" sz="1500" dirty="0">
                <a:solidFill>
                  <a:schemeClr val="accent6"/>
                </a:solidFill>
              </a:rPr>
              <a:t> request</a:t>
            </a:r>
          </a:p>
          <a:p>
            <a:pPr marL="0" lvl="1" indent="0">
              <a:buSzPct val="100000"/>
              <a:buNone/>
            </a:pPr>
            <a:r>
              <a:rPr lang="en-US" sz="1500" b="1" dirty="0">
                <a:solidFill>
                  <a:schemeClr val="accent6"/>
                </a:solidFill>
              </a:rPr>
              <a:t>Basic Request					To be added</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4) PTP Paris-London, one way, two adults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65</a:t>
            </a:fld>
            <a:endParaRPr lang="en-US" dirty="0"/>
          </a:p>
        </p:txBody>
      </p:sp>
      <p:sp>
        <p:nvSpPr>
          <p:cNvPr id="9" name="Rectangle 8"/>
          <p:cNvSpPr/>
          <p:nvPr/>
        </p:nvSpPr>
        <p:spPr>
          <a:xfrm>
            <a:off x="628549" y="1998652"/>
            <a:ext cx="4572000" cy="2893100"/>
          </a:xfrm>
          <a:prstGeom prst="rect">
            <a:avLst/>
          </a:prstGeom>
        </p:spPr>
        <p:txBody>
          <a:bodyPr>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BookingCreation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&lt;key&gt;Agent WS Key&lt;/key&gt;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&gt;false</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salesDialogWithTemporaryBooking</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&gt;2013-12-11&lt;/</a:t>
            </a:r>
            <a:r>
              <a:rPr lang="fr-FR" sz="700" dirty="0" err="1">
                <a:latin typeface="Courier New" panose="02070309020205020404" pitchFamily="49" charset="0"/>
                <a:cs typeface="Courier New" panose="02070309020205020404" pitchFamily="49" charset="0"/>
              </a:rPr>
              <a:t>departureDateToEurope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r>
              <a:rPr lang="en-US" sz="700" dirty="0">
                <a:latin typeface="Courier New" panose="02070309020205020404" pitchFamily="49" charset="0"/>
                <a:cs typeface="Courier New" panose="02070309020205020404" pitchFamily="49" charset="0"/>
              </a:rPr>
              <a:t>36740429.1.CH.H</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forwardFare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endParaRPr lang="fr-FR" sz="700" dirty="0">
              <a:latin typeface="Courier New" panose="02070309020205020404" pitchFamily="49" charset="0"/>
              <a:cs typeface="Courier New" panose="02070309020205020404" pitchFamily="49" charset="0"/>
            </a:endParaRP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&gt;Mr&lt;/</a:t>
            </a:r>
            <a:r>
              <a:rPr lang="fr-FR" sz="700" dirty="0" err="1">
                <a:latin typeface="Courier New" panose="02070309020205020404" pitchFamily="49" charset="0"/>
                <a:cs typeface="Courier New" panose="02070309020205020404" pitchFamily="49" charset="0"/>
              </a:rPr>
              <a:t>title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&gt;Paul&lt;/</a:t>
            </a:r>
            <a:r>
              <a:rPr lang="fr-FR" sz="700" dirty="0" err="1">
                <a:latin typeface="Courier New" panose="02070309020205020404" pitchFamily="49" charset="0"/>
                <a:cs typeface="Courier New" panose="02070309020205020404" pitchFamily="49" charset="0"/>
              </a:rPr>
              <a:t>firstName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r>
              <a:rPr lang="fr-FR" sz="700" dirty="0" err="1">
                <a:latin typeface="Courier New" panose="02070309020205020404" pitchFamily="49" charset="0"/>
                <a:cs typeface="Courier New" panose="02070309020205020404" pitchFamily="49" charset="0"/>
              </a:rPr>
              <a:t>Lenton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lastName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name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&gt;26&lt;/</a:t>
            </a:r>
            <a:r>
              <a:rPr lang="fr-FR" sz="700" dirty="0" err="1">
                <a:latin typeface="Courier New" panose="02070309020205020404" pitchFamily="49" charset="0"/>
                <a:cs typeface="Courier New" panose="02070309020205020404" pitchFamily="49" charset="0"/>
              </a:rPr>
              <a:t>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&gt;male&lt;/</a:t>
            </a:r>
            <a:r>
              <a:rPr lang="fr-FR" sz="700" dirty="0" err="1">
                <a:latin typeface="Courier New" panose="02070309020205020404" pitchFamily="49" charset="0"/>
                <a:cs typeface="Courier New" panose="02070309020205020404" pitchFamily="49" charset="0"/>
              </a:rPr>
              <a:t>gender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&lt;type&gt;</a:t>
            </a:r>
            <a:r>
              <a:rPr lang="fr-FR" sz="700" dirty="0" err="1">
                <a:latin typeface="Courier New" panose="02070309020205020404" pitchFamily="49" charset="0"/>
                <a:cs typeface="Courier New" panose="02070309020205020404" pitchFamily="49" charset="0"/>
              </a:rPr>
              <a:t>adult</a:t>
            </a:r>
            <a:r>
              <a:rPr lang="fr-FR" sz="700" dirty="0">
                <a:latin typeface="Courier New" panose="02070309020205020404" pitchFamily="49" charset="0"/>
                <a:cs typeface="Courier New" panose="02070309020205020404" pitchFamily="49" charset="0"/>
              </a:rPr>
              <a:t>&lt;/type&gt;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&gt;USA&lt;/</a:t>
            </a:r>
            <a:r>
              <a:rPr lang="fr-FR" sz="700" dirty="0" err="1">
                <a:latin typeface="Courier New" panose="02070309020205020404" pitchFamily="49" charset="0"/>
                <a:cs typeface="Courier New" panose="02070309020205020404" pitchFamily="49" charset="0"/>
              </a:rPr>
              <a:t>countryOfResidence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passengers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bookingPTPProduct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&lt;email&gt;email@abc.com&lt;/email&gt;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cxnSp>
        <p:nvCxnSpPr>
          <p:cNvPr id="13" name="Connecteur droit 12"/>
          <p:cNvCxnSpPr/>
          <p:nvPr/>
        </p:nvCxnSpPr>
        <p:spPr bwMode="auto">
          <a:xfrm flipH="1">
            <a:off x="2001199" y="2684541"/>
            <a:ext cx="3199350" cy="366379"/>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Connecteur droit 13"/>
          <p:cNvCxnSpPr/>
          <p:nvPr/>
        </p:nvCxnSpPr>
        <p:spPr bwMode="auto">
          <a:xfrm flipH="1" flipV="1">
            <a:off x="1985959" y="3050922"/>
            <a:ext cx="3214590" cy="873848"/>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5" name="Rectangle 14"/>
          <p:cNvSpPr/>
          <p:nvPr/>
        </p:nvSpPr>
        <p:spPr>
          <a:xfrm>
            <a:off x="4752814" y="2483763"/>
            <a:ext cx="4039766" cy="1615827"/>
          </a:xfrm>
          <a:prstGeom prst="rect">
            <a:avLst/>
          </a:prstGeom>
        </p:spPr>
        <p:txBody>
          <a:bodyPr wrap="square">
            <a:spAutoFit/>
          </a:bodyPr>
          <a:lstStyle/>
          <a:p>
            <a:r>
              <a:rPr lang="fr-FR" sz="900" dirty="0">
                <a:latin typeface="Courier New" panose="02070309020205020404" pitchFamily="49" charset="0"/>
                <a:cs typeface="Courier New" panose="02070309020205020404" pitchFamily="49" charset="0"/>
              </a:rPr>
              <a:t>        </a:t>
            </a:r>
            <a:r>
              <a:rPr lang="fr-FR" sz="900" dirty="0">
                <a:solidFill>
                  <a:srgbClr val="FF0000"/>
                </a:solidFill>
                <a:latin typeface="Courier New" panose="02070309020205020404" pitchFamily="49" charset="0"/>
                <a:cs typeface="Courier New" panose="02070309020205020404" pitchFamily="49" charset="0"/>
              </a:rPr>
              <a:t>&lt;</a:t>
            </a:r>
            <a:r>
              <a:rPr lang="fr-FR" sz="900" dirty="0" err="1">
                <a:solidFill>
                  <a:srgbClr val="FF0000"/>
                </a:solidFill>
                <a:latin typeface="Courier New" panose="02070309020205020404" pitchFamily="49" charset="0"/>
                <a:cs typeface="Courier New" panose="02070309020205020404" pitchFamily="49" charset="0"/>
              </a:rPr>
              <a:t>passenger</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title</a:t>
            </a:r>
            <a:r>
              <a:rPr lang="fr-FR" sz="900" dirty="0">
                <a:solidFill>
                  <a:srgbClr val="FF0000"/>
                </a:solidFill>
                <a:latin typeface="Courier New" panose="02070309020205020404" pitchFamily="49" charset="0"/>
                <a:cs typeface="Courier New" panose="02070309020205020404" pitchFamily="49" charset="0"/>
              </a:rPr>
              <a:t>&gt;Ms&lt;/</a:t>
            </a:r>
            <a:r>
              <a:rPr lang="fr-FR" sz="900" dirty="0" err="1">
                <a:solidFill>
                  <a:srgbClr val="FF0000"/>
                </a:solidFill>
                <a:latin typeface="Courier New" panose="02070309020205020404" pitchFamily="49" charset="0"/>
                <a:cs typeface="Courier New" panose="02070309020205020404" pitchFamily="49" charset="0"/>
              </a:rPr>
              <a:t>title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name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firstName</a:t>
            </a:r>
            <a:r>
              <a:rPr lang="fr-FR" sz="900" dirty="0">
                <a:solidFill>
                  <a:srgbClr val="FF0000"/>
                </a:solidFill>
                <a:latin typeface="Courier New" panose="02070309020205020404" pitchFamily="49" charset="0"/>
                <a:cs typeface="Courier New" panose="02070309020205020404" pitchFamily="49" charset="0"/>
              </a:rPr>
              <a:t>&gt;Emma&lt;/</a:t>
            </a:r>
            <a:r>
              <a:rPr lang="fr-FR" sz="900" dirty="0" err="1">
                <a:solidFill>
                  <a:srgbClr val="FF0000"/>
                </a:solidFill>
                <a:latin typeface="Courier New" panose="02070309020205020404" pitchFamily="49" charset="0"/>
                <a:cs typeface="Courier New" panose="02070309020205020404" pitchFamily="49" charset="0"/>
              </a:rPr>
              <a:t>firstName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lastName</a:t>
            </a:r>
            <a:r>
              <a:rPr lang="fr-FR" sz="900" dirty="0">
                <a:solidFill>
                  <a:srgbClr val="FF0000"/>
                </a:solidFill>
                <a:latin typeface="Courier New" panose="02070309020205020404" pitchFamily="49" charset="0"/>
                <a:cs typeface="Courier New" panose="02070309020205020404" pitchFamily="49" charset="0"/>
              </a:rPr>
              <a:t>&gt;</a:t>
            </a:r>
            <a:r>
              <a:rPr lang="fr-FR" sz="900" dirty="0" err="1">
                <a:solidFill>
                  <a:srgbClr val="FF0000"/>
                </a:solidFill>
                <a:latin typeface="Courier New" panose="02070309020205020404" pitchFamily="49" charset="0"/>
                <a:cs typeface="Courier New" panose="02070309020205020404" pitchFamily="49" charset="0"/>
              </a:rPr>
              <a:t>Lenton</a:t>
            </a:r>
            <a:r>
              <a:rPr lang="fr-FR" sz="900" dirty="0">
                <a:solidFill>
                  <a:srgbClr val="FF0000"/>
                </a:solidFill>
                <a:latin typeface="Courier New" panose="02070309020205020404" pitchFamily="49" charset="0"/>
                <a:cs typeface="Courier New" panose="02070309020205020404" pitchFamily="49" charset="0"/>
              </a:rPr>
              <a:t>&lt;/</a:t>
            </a:r>
            <a:r>
              <a:rPr lang="fr-FR" sz="900" dirty="0" err="1">
                <a:solidFill>
                  <a:srgbClr val="FF0000"/>
                </a:solidFill>
                <a:latin typeface="Courier New" panose="02070309020205020404" pitchFamily="49" charset="0"/>
                <a:cs typeface="Courier New" panose="02070309020205020404" pitchFamily="49" charset="0"/>
              </a:rPr>
              <a:t>lastName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name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age</a:t>
            </a:r>
            <a:r>
              <a:rPr lang="fr-FR" sz="900" dirty="0">
                <a:solidFill>
                  <a:srgbClr val="FF0000"/>
                </a:solidFill>
                <a:latin typeface="Courier New" panose="02070309020205020404" pitchFamily="49" charset="0"/>
                <a:cs typeface="Courier New" panose="02070309020205020404" pitchFamily="49" charset="0"/>
              </a:rPr>
              <a:t>&gt;29&lt;/</a:t>
            </a:r>
            <a:r>
              <a:rPr lang="fr-FR" sz="900" dirty="0" err="1">
                <a:solidFill>
                  <a:srgbClr val="FF0000"/>
                </a:solidFill>
                <a:latin typeface="Courier New" panose="02070309020205020404" pitchFamily="49" charset="0"/>
                <a:cs typeface="Courier New" panose="02070309020205020404" pitchFamily="49" charset="0"/>
              </a:rPr>
              <a:t>age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gender</a:t>
            </a:r>
            <a:r>
              <a:rPr lang="fr-FR" sz="900" dirty="0">
                <a:solidFill>
                  <a:srgbClr val="FF0000"/>
                </a:solidFill>
                <a:latin typeface="Courier New" panose="02070309020205020404" pitchFamily="49" charset="0"/>
                <a:cs typeface="Courier New" panose="02070309020205020404" pitchFamily="49" charset="0"/>
              </a:rPr>
              <a:t>&gt;</a:t>
            </a:r>
            <a:r>
              <a:rPr lang="fr-FR" sz="900" dirty="0" err="1">
                <a:solidFill>
                  <a:srgbClr val="FF0000"/>
                </a:solidFill>
                <a:latin typeface="Courier New" panose="02070309020205020404" pitchFamily="49" charset="0"/>
                <a:cs typeface="Courier New" panose="02070309020205020404" pitchFamily="49" charset="0"/>
              </a:rPr>
              <a:t>female</a:t>
            </a:r>
            <a:r>
              <a:rPr lang="fr-FR" sz="900" dirty="0">
                <a:solidFill>
                  <a:srgbClr val="FF0000"/>
                </a:solidFill>
                <a:latin typeface="Courier New" panose="02070309020205020404" pitchFamily="49" charset="0"/>
                <a:cs typeface="Courier New" panose="02070309020205020404" pitchFamily="49" charset="0"/>
              </a:rPr>
              <a:t>&lt;/</a:t>
            </a:r>
            <a:r>
              <a:rPr lang="fr-FR" sz="900" dirty="0" err="1">
                <a:solidFill>
                  <a:srgbClr val="FF0000"/>
                </a:solidFill>
                <a:latin typeface="Courier New" panose="02070309020205020404" pitchFamily="49" charset="0"/>
                <a:cs typeface="Courier New" panose="02070309020205020404" pitchFamily="49" charset="0"/>
              </a:rPr>
              <a:t>gender</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&lt;type&gt;</a:t>
            </a:r>
            <a:r>
              <a:rPr lang="fr-FR" sz="900" dirty="0" err="1">
                <a:solidFill>
                  <a:srgbClr val="FF0000"/>
                </a:solidFill>
                <a:latin typeface="Courier New" panose="02070309020205020404" pitchFamily="49" charset="0"/>
                <a:cs typeface="Courier New" panose="02070309020205020404" pitchFamily="49" charset="0"/>
              </a:rPr>
              <a:t>adult</a:t>
            </a:r>
            <a:r>
              <a:rPr lang="fr-FR" sz="900" dirty="0">
                <a:solidFill>
                  <a:srgbClr val="FF0000"/>
                </a:solidFill>
                <a:latin typeface="Courier New" panose="02070309020205020404" pitchFamily="49" charset="0"/>
                <a:cs typeface="Courier New" panose="02070309020205020404" pitchFamily="49" charset="0"/>
              </a:rPr>
              <a:t>&lt;/type&gt;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countryOfResidence</a:t>
            </a:r>
            <a:r>
              <a:rPr lang="fr-FR" sz="900" dirty="0">
                <a:solidFill>
                  <a:srgbClr val="FF0000"/>
                </a:solidFill>
                <a:latin typeface="Courier New" panose="02070309020205020404" pitchFamily="49" charset="0"/>
                <a:cs typeface="Courier New" panose="02070309020205020404" pitchFamily="49" charset="0"/>
              </a:rPr>
              <a:t>&gt;USA&lt;/</a:t>
            </a:r>
            <a:r>
              <a:rPr lang="fr-FR" sz="900" dirty="0" err="1">
                <a:solidFill>
                  <a:srgbClr val="FF0000"/>
                </a:solidFill>
                <a:latin typeface="Courier New" panose="02070309020205020404" pitchFamily="49" charset="0"/>
                <a:cs typeface="Courier New" panose="02070309020205020404" pitchFamily="49" charset="0"/>
              </a:rPr>
              <a:t>countryOfResidence</a:t>
            </a:r>
            <a:r>
              <a:rPr lang="fr-FR" sz="900" dirty="0">
                <a:solidFill>
                  <a:srgbClr val="FF0000"/>
                </a:solidFill>
                <a:latin typeface="Courier New" panose="02070309020205020404" pitchFamily="49" charset="0"/>
                <a:cs typeface="Courier New" panose="02070309020205020404" pitchFamily="49" charset="0"/>
              </a:rPr>
              <a:t>&gt;</a:t>
            </a:r>
          </a:p>
          <a:p>
            <a:r>
              <a:rPr lang="fr-FR" sz="900" dirty="0">
                <a:solidFill>
                  <a:srgbClr val="FF0000"/>
                </a:solidFill>
                <a:latin typeface="Courier New" panose="02070309020205020404" pitchFamily="49" charset="0"/>
                <a:cs typeface="Courier New" panose="02070309020205020404" pitchFamily="49" charset="0"/>
              </a:rPr>
              <a:t>        &lt;/</a:t>
            </a:r>
            <a:r>
              <a:rPr lang="fr-FR" sz="900" dirty="0" err="1">
                <a:solidFill>
                  <a:srgbClr val="FF0000"/>
                </a:solidFill>
                <a:latin typeface="Courier New" panose="02070309020205020404" pitchFamily="49" charset="0"/>
                <a:cs typeface="Courier New" panose="02070309020205020404" pitchFamily="49" charset="0"/>
              </a:rPr>
              <a:t>passenger</a:t>
            </a:r>
            <a:r>
              <a:rPr lang="fr-FR" sz="900" dirty="0">
                <a:solidFill>
                  <a:srgbClr val="FF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025524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4.4) </a:t>
            </a:r>
            <a:r>
              <a:rPr lang="en-US" sz="1500" dirty="0" err="1">
                <a:solidFill>
                  <a:schemeClr val="accent6"/>
                </a:solidFill>
              </a:rPr>
              <a:t>BookingCreation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4) PTP Paris-London, one way, two adults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66</a:t>
            </a:fld>
            <a:endParaRPr lang="en-US" dirty="0"/>
          </a:p>
        </p:txBody>
      </p:sp>
      <p:sp>
        <p:nvSpPr>
          <p:cNvPr id="10" name="Rectangle 9"/>
          <p:cNvSpPr/>
          <p:nvPr/>
        </p:nvSpPr>
        <p:spPr>
          <a:xfrm>
            <a:off x="49026" y="1744452"/>
            <a:ext cx="4861942" cy="3323987"/>
          </a:xfrm>
          <a:prstGeom prst="rect">
            <a:avLst/>
          </a:prstGeom>
        </p:spPr>
        <p:txBody>
          <a:bodyPr wrap="square">
            <a:spAutoFit/>
          </a:bodyPr>
          <a:lstStyle/>
          <a:p>
            <a:pPr lvl="1"/>
            <a:r>
              <a:rPr lang="fr-FR" sz="700" dirty="0">
                <a:latin typeface="Courier New" panose="02070309020205020404" pitchFamily="49" charset="0"/>
                <a:cs typeface="Courier New" panose="02070309020205020404" pitchFamily="49" charset="0"/>
              </a:rPr>
              <a:t>    </a:t>
            </a:r>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bookingDetails</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bookingId</a:t>
            </a:r>
            <a:r>
              <a:rPr lang="fr-FR" sz="700" b="1" dirty="0">
                <a:latin typeface="Courier New" panose="02070309020205020404" pitchFamily="49" charset="0"/>
                <a:cs typeface="Courier New" panose="02070309020205020404" pitchFamily="49" charset="0"/>
              </a:rPr>
              <a:t>&gt;</a:t>
            </a:r>
            <a:r>
              <a:rPr lang="fr-FR" sz="700" b="1" dirty="0">
                <a:solidFill>
                  <a:srgbClr val="FF0000"/>
                </a:solidFill>
                <a:latin typeface="Courier New" panose="02070309020205020404" pitchFamily="49" charset="0"/>
                <a:cs typeface="Courier New" panose="02070309020205020404" pitchFamily="49" charset="0"/>
              </a:rPr>
              <a:t>41601195</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bookingId</a:t>
            </a:r>
            <a:r>
              <a:rPr lang="fr-FR" sz="700" b="1"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endParaRPr lang="fr-FR" sz="700" b="1" dirty="0">
              <a:latin typeface="Courier New" panose="02070309020205020404" pitchFamily="49" charset="0"/>
              <a:cs typeface="Courier New" panose="02070309020205020404" pitchFamily="49" charset="0"/>
            </a:endParaRPr>
          </a:p>
          <a:p>
            <a:pPr lvl="1"/>
            <a:r>
              <a:rPr lang="fr-FR" sz="700" dirty="0">
                <a:latin typeface="Courier New" panose="02070309020205020404" pitchFamily="49" charset="0"/>
                <a:cs typeface="Courier New" panose="02070309020205020404" pitchFamily="49" charset="0"/>
              </a:rPr>
              <a:t>      </a:t>
            </a:r>
            <a:r>
              <a:rPr lang="fr-FR" sz="700" dirty="0">
                <a:solidFill>
                  <a:schemeClr val="accent6">
                    <a:lumMod val="50000"/>
                  </a:schemeClr>
                </a:solidFill>
                <a:latin typeface="Courier New" panose="02070309020205020404" pitchFamily="49" charset="0"/>
                <a:cs typeface="Courier New" panose="02070309020205020404" pitchFamily="49" charset="0"/>
              </a:rPr>
              <a:t>&lt;</a:t>
            </a:r>
            <a:r>
              <a:rPr lang="fr-FR" sz="700" dirty="0" err="1">
                <a:solidFill>
                  <a:schemeClr val="accent6">
                    <a:lumMod val="50000"/>
                  </a:schemeClr>
                </a:solidFill>
                <a:latin typeface="Courier New" panose="02070309020205020404" pitchFamily="49" charset="0"/>
                <a:cs typeface="Courier New" panose="02070309020205020404" pitchFamily="49" charset="0"/>
              </a:rPr>
              <a:t>leadPassengerName</a:t>
            </a:r>
            <a:r>
              <a:rPr lang="fr-FR" sz="700" dirty="0">
                <a:solidFill>
                  <a:schemeClr val="accent6">
                    <a:lumMod val="50000"/>
                  </a:schemeClr>
                </a:solidFill>
                <a:latin typeface="Courier New" panose="02070309020205020404" pitchFamily="49" charset="0"/>
                <a:cs typeface="Courier New" panose="02070309020205020404" pitchFamily="49" charset="0"/>
              </a:rPr>
              <a:t>&gt;</a:t>
            </a:r>
          </a:p>
          <a:p>
            <a:pPr lvl="2"/>
            <a:r>
              <a:rPr lang="fr-FR" sz="700" dirty="0">
                <a:solidFill>
                  <a:schemeClr val="accent6">
                    <a:lumMod val="50000"/>
                  </a:schemeClr>
                </a:solidFill>
                <a:latin typeface="Courier New" panose="02070309020205020404" pitchFamily="49" charset="0"/>
                <a:cs typeface="Courier New" panose="02070309020205020404" pitchFamily="49" charset="0"/>
              </a:rPr>
              <a:t>  &lt;</a:t>
            </a:r>
            <a:r>
              <a:rPr lang="fr-FR" sz="700" dirty="0" err="1">
                <a:solidFill>
                  <a:schemeClr val="accent6">
                    <a:lumMod val="50000"/>
                  </a:schemeClr>
                </a:solidFill>
                <a:latin typeface="Courier New" panose="02070309020205020404" pitchFamily="49" charset="0"/>
                <a:cs typeface="Courier New" panose="02070309020205020404" pitchFamily="49" charset="0"/>
              </a:rPr>
              <a:t>firstName</a:t>
            </a:r>
            <a:r>
              <a:rPr lang="fr-FR" sz="700" dirty="0">
                <a:solidFill>
                  <a:schemeClr val="accent6">
                    <a:lumMod val="50000"/>
                  </a:schemeClr>
                </a:solidFill>
                <a:latin typeface="Courier New" panose="02070309020205020404" pitchFamily="49" charset="0"/>
                <a:cs typeface="Courier New" panose="02070309020205020404" pitchFamily="49" charset="0"/>
              </a:rPr>
              <a:t>&gt;Emma&lt;/</a:t>
            </a:r>
            <a:r>
              <a:rPr lang="fr-FR" sz="700" dirty="0" err="1">
                <a:solidFill>
                  <a:schemeClr val="accent6">
                    <a:lumMod val="50000"/>
                  </a:schemeClr>
                </a:solidFill>
                <a:latin typeface="Courier New" panose="02070309020205020404" pitchFamily="49" charset="0"/>
                <a:cs typeface="Courier New" panose="02070309020205020404" pitchFamily="49" charset="0"/>
              </a:rPr>
              <a:t>firstName</a:t>
            </a:r>
            <a:r>
              <a:rPr lang="fr-FR" sz="700" dirty="0">
                <a:solidFill>
                  <a:schemeClr val="accent6">
                    <a:lumMod val="50000"/>
                  </a:schemeClr>
                </a:solidFill>
                <a:latin typeface="Courier New" panose="02070309020205020404" pitchFamily="49" charset="0"/>
                <a:cs typeface="Courier New" panose="02070309020205020404" pitchFamily="49" charset="0"/>
              </a:rPr>
              <a:t>&gt;</a:t>
            </a:r>
          </a:p>
          <a:p>
            <a:pPr lvl="2"/>
            <a:r>
              <a:rPr lang="fr-FR" sz="700" dirty="0">
                <a:solidFill>
                  <a:schemeClr val="accent6">
                    <a:lumMod val="50000"/>
                  </a:schemeClr>
                </a:solidFill>
                <a:latin typeface="Courier New" panose="02070309020205020404" pitchFamily="49" charset="0"/>
                <a:cs typeface="Courier New" panose="02070309020205020404" pitchFamily="49" charset="0"/>
              </a:rPr>
              <a:t>  &lt;</a:t>
            </a:r>
            <a:r>
              <a:rPr lang="fr-FR" sz="700" dirty="0" err="1">
                <a:solidFill>
                  <a:schemeClr val="accent6">
                    <a:lumMod val="50000"/>
                  </a:schemeClr>
                </a:solidFill>
                <a:latin typeface="Courier New" panose="02070309020205020404" pitchFamily="49" charset="0"/>
                <a:cs typeface="Courier New" panose="02070309020205020404" pitchFamily="49" charset="0"/>
              </a:rPr>
              <a:t>lastName</a:t>
            </a:r>
            <a:r>
              <a:rPr lang="fr-FR" sz="700" dirty="0">
                <a:solidFill>
                  <a:schemeClr val="accent6">
                    <a:lumMod val="50000"/>
                  </a:schemeClr>
                </a:solidFill>
                <a:latin typeface="Courier New" panose="02070309020205020404" pitchFamily="49" charset="0"/>
                <a:cs typeface="Courier New" panose="02070309020205020404" pitchFamily="49" charset="0"/>
              </a:rPr>
              <a:t>&gt;</a:t>
            </a:r>
            <a:r>
              <a:rPr lang="fr-FR" sz="700" dirty="0" err="1">
                <a:solidFill>
                  <a:schemeClr val="accent6">
                    <a:lumMod val="50000"/>
                  </a:schemeClr>
                </a:solidFill>
                <a:latin typeface="Courier New" panose="02070309020205020404" pitchFamily="49" charset="0"/>
                <a:cs typeface="Courier New" panose="02070309020205020404" pitchFamily="49" charset="0"/>
              </a:rPr>
              <a:t>Lenton</a:t>
            </a:r>
            <a:r>
              <a:rPr lang="fr-FR" sz="700" dirty="0">
                <a:solidFill>
                  <a:schemeClr val="accent6">
                    <a:lumMod val="50000"/>
                  </a:schemeClr>
                </a:solidFill>
                <a:latin typeface="Courier New" panose="02070309020205020404" pitchFamily="49" charset="0"/>
                <a:cs typeface="Courier New" panose="02070309020205020404" pitchFamily="49" charset="0"/>
              </a:rPr>
              <a:t>&lt;/</a:t>
            </a:r>
            <a:r>
              <a:rPr lang="fr-FR" sz="700" dirty="0" err="1">
                <a:solidFill>
                  <a:schemeClr val="accent6">
                    <a:lumMod val="50000"/>
                  </a:schemeClr>
                </a:solidFill>
                <a:latin typeface="Courier New" panose="02070309020205020404" pitchFamily="49" charset="0"/>
                <a:cs typeface="Courier New" panose="02070309020205020404" pitchFamily="49" charset="0"/>
              </a:rPr>
              <a:t>lastName</a:t>
            </a:r>
            <a:r>
              <a:rPr lang="fr-FR" sz="700" dirty="0">
                <a:solidFill>
                  <a:schemeClr val="accent6">
                    <a:lumMod val="50000"/>
                  </a:schemeClr>
                </a:solidFill>
                <a:latin typeface="Courier New" panose="02070309020205020404" pitchFamily="49" charset="0"/>
                <a:cs typeface="Courier New" panose="02070309020205020404" pitchFamily="49" charset="0"/>
              </a:rPr>
              <a:t>&gt;</a:t>
            </a:r>
          </a:p>
          <a:p>
            <a:pPr lvl="2"/>
            <a:r>
              <a:rPr lang="fr-FR" sz="700" dirty="0">
                <a:solidFill>
                  <a:schemeClr val="accent6">
                    <a:lumMod val="50000"/>
                  </a:schemeClr>
                </a:solidFill>
                <a:latin typeface="Courier New" panose="02070309020205020404" pitchFamily="49" charset="0"/>
                <a:cs typeface="Courier New" panose="02070309020205020404" pitchFamily="49" charset="0"/>
              </a:rPr>
              <a:t>&lt;/</a:t>
            </a:r>
            <a:r>
              <a:rPr lang="fr-FR" sz="700" dirty="0" err="1">
                <a:solidFill>
                  <a:schemeClr val="accent6">
                    <a:lumMod val="50000"/>
                  </a:schemeClr>
                </a:solidFill>
                <a:latin typeface="Courier New" panose="02070309020205020404" pitchFamily="49" charset="0"/>
                <a:cs typeface="Courier New" panose="02070309020205020404" pitchFamily="49" charset="0"/>
              </a:rPr>
              <a:t>leadPassengerName</a:t>
            </a:r>
            <a:r>
              <a:rPr lang="fr-FR" sz="700" dirty="0">
                <a:solidFill>
                  <a:schemeClr val="accent6">
                    <a:lumMod val="50000"/>
                  </a:schemeClr>
                </a:solidFill>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p>
          <a:p>
            <a:pPr lvl="2"/>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pPr lvl="2"/>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bookedPTPProduct</a:t>
            </a:r>
            <a:r>
              <a:rPr lang="fr-FR" sz="700" b="1" dirty="0">
                <a:latin typeface="Courier New" panose="02070309020205020404" pitchFamily="49" charset="0"/>
                <a:cs typeface="Courier New" panose="02070309020205020404" pitchFamily="49" charset="0"/>
              </a:rPr>
              <a:t>&gt;</a:t>
            </a:r>
          </a:p>
          <a:p>
            <a:pPr lvl="2"/>
            <a:r>
              <a:rPr lang="fr-FR" sz="700" dirty="0">
                <a:solidFill>
                  <a:schemeClr val="accent2"/>
                </a:solidFill>
                <a:latin typeface="Courier New" panose="02070309020205020404" pitchFamily="49" charset="0"/>
                <a:cs typeface="Courier New" panose="02070309020205020404" pitchFamily="49" charset="0"/>
              </a:rPr>
              <a:t>         </a:t>
            </a:r>
            <a:r>
              <a:rPr lang="fr-FR" sz="700" dirty="0">
                <a:latin typeface="Courier New" panose="02070309020205020404" pitchFamily="49" charset="0"/>
                <a:cs typeface="Courier New" panose="02070309020205020404" pitchFamily="49" charset="0"/>
              </a:rPr>
              <a:t>[…]</a:t>
            </a:r>
            <a:r>
              <a:rPr lang="fr-FR" sz="700" dirty="0">
                <a:solidFill>
                  <a:schemeClr val="accent2"/>
                </a:solidFill>
                <a:latin typeface="Courier New" panose="02070309020205020404" pitchFamily="49" charset="0"/>
                <a:cs typeface="Courier New" panose="02070309020205020404" pitchFamily="49" charset="0"/>
              </a:rPr>
              <a:t> </a:t>
            </a:r>
          </a:p>
          <a:p>
            <a:pPr lvl="3"/>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bookedFare</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    […]</a:t>
            </a:r>
          </a:p>
          <a:p>
            <a:pPr lvl="3"/>
            <a:r>
              <a:rPr lang="fr-FR" sz="700" dirty="0">
                <a:solidFill>
                  <a:schemeClr val="accent6"/>
                </a:solidFill>
                <a:latin typeface="Courier New" panose="02070309020205020404" pitchFamily="49" charset="0"/>
                <a:cs typeface="Courier New" panose="02070309020205020404" pitchFamily="49" charset="0"/>
              </a:rPr>
              <a:t>   &lt;accommodations&gt;</a:t>
            </a:r>
          </a:p>
          <a:p>
            <a:pPr lvl="4"/>
            <a:r>
              <a:rPr lang="fr-FR" sz="700" dirty="0">
                <a:solidFill>
                  <a:schemeClr val="accent6"/>
                </a:solidFill>
                <a:latin typeface="Courier New" panose="02070309020205020404" pitchFamily="49" charset="0"/>
                <a:cs typeface="Courier New" panose="02070309020205020404" pitchFamily="49" charset="0"/>
              </a:rPr>
              <a:t>&lt;accommodation&gt;</a:t>
            </a:r>
          </a:p>
          <a:p>
            <a:pPr lvl="4"/>
            <a:r>
              <a:rPr lang="fr-FR" sz="700" dirty="0">
                <a:solidFill>
                  <a:schemeClr val="accent6"/>
                </a:solidFill>
                <a:latin typeface="Courier New" panose="02070309020205020404" pitchFamily="49" charset="0"/>
                <a:cs typeface="Courier New" panose="02070309020205020404" pitchFamily="49" charset="0"/>
              </a:rPr>
              <a:t>   &lt;type&gt;SEAT&lt;/type&gt;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positionCode</a:t>
            </a:r>
            <a:r>
              <a:rPr lang="fr-FR" sz="700" dirty="0">
                <a:solidFill>
                  <a:schemeClr val="accent6"/>
                </a:solidFill>
                <a:latin typeface="Courier New" panose="02070309020205020404" pitchFamily="49" charset="0"/>
                <a:cs typeface="Courier New" panose="02070309020205020404" pitchFamily="49" charset="0"/>
              </a:rPr>
              <a:t>&gt;WIN&lt;/</a:t>
            </a:r>
            <a:r>
              <a:rPr lang="fr-FR" sz="700" dirty="0" err="1">
                <a:solidFill>
                  <a:schemeClr val="accent6"/>
                </a:solidFill>
                <a:latin typeface="Courier New" panose="02070309020205020404" pitchFamily="49" charset="0"/>
                <a:cs typeface="Courier New" panose="02070309020205020404" pitchFamily="49" charset="0"/>
              </a:rPr>
              <a:t>positionCode</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spaceType</a:t>
            </a:r>
            <a:r>
              <a:rPr lang="fr-FR" sz="700" dirty="0">
                <a:solidFill>
                  <a:schemeClr val="accent6"/>
                </a:solidFill>
                <a:latin typeface="Courier New" panose="02070309020205020404" pitchFamily="49" charset="0"/>
                <a:cs typeface="Courier New" panose="02070309020205020404" pitchFamily="49" charset="0"/>
              </a:rPr>
              <a:t>&gt;DUO&lt;/</a:t>
            </a:r>
            <a:r>
              <a:rPr lang="fr-FR" sz="700" dirty="0" err="1">
                <a:solidFill>
                  <a:schemeClr val="accent6"/>
                </a:solidFill>
                <a:latin typeface="Courier New" panose="02070309020205020404" pitchFamily="49" charset="0"/>
                <a:cs typeface="Courier New" panose="02070309020205020404" pitchFamily="49" charset="0"/>
              </a:rPr>
              <a:t>spaceType</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coachNumber</a:t>
            </a:r>
            <a:r>
              <a:rPr lang="fr-FR" sz="700" dirty="0">
                <a:solidFill>
                  <a:schemeClr val="accent6"/>
                </a:solidFill>
                <a:latin typeface="Courier New" panose="02070309020205020404" pitchFamily="49" charset="0"/>
                <a:cs typeface="Courier New" panose="02070309020205020404" pitchFamily="49" charset="0"/>
              </a:rPr>
              <a:t>&gt;003&lt;/</a:t>
            </a:r>
            <a:r>
              <a:rPr lang="fr-FR" sz="700" dirty="0" err="1">
                <a:solidFill>
                  <a:schemeClr val="accent6"/>
                </a:solidFill>
                <a:latin typeface="Courier New" panose="02070309020205020404" pitchFamily="49" charset="0"/>
                <a:cs typeface="Courier New" panose="02070309020205020404" pitchFamily="49" charset="0"/>
              </a:rPr>
              <a:t>coachNumber</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placeNumber</a:t>
            </a:r>
            <a:r>
              <a:rPr lang="fr-FR" sz="700" dirty="0">
                <a:solidFill>
                  <a:schemeClr val="accent6"/>
                </a:solidFill>
                <a:latin typeface="Courier New" panose="02070309020205020404" pitchFamily="49" charset="0"/>
                <a:cs typeface="Courier New" panose="02070309020205020404" pitchFamily="49" charset="0"/>
              </a:rPr>
              <a:t>&gt;021&lt;/</a:t>
            </a:r>
            <a:r>
              <a:rPr lang="fr-FR" sz="700" dirty="0" err="1">
                <a:solidFill>
                  <a:schemeClr val="accent6"/>
                </a:solidFill>
                <a:latin typeface="Courier New" panose="02070309020205020404" pitchFamily="49" charset="0"/>
                <a:cs typeface="Courier New" panose="02070309020205020404" pitchFamily="49" charset="0"/>
              </a:rPr>
              <a:t>placeNumber</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&lt;/accommodation&gt;</a:t>
            </a:r>
          </a:p>
          <a:p>
            <a:pPr lvl="4"/>
            <a:r>
              <a:rPr lang="fr-FR" sz="700" dirty="0">
                <a:solidFill>
                  <a:schemeClr val="accent6"/>
                </a:solidFill>
                <a:latin typeface="Courier New" panose="02070309020205020404" pitchFamily="49" charset="0"/>
                <a:cs typeface="Courier New" panose="02070309020205020404" pitchFamily="49" charset="0"/>
              </a:rPr>
              <a:t>&lt;accommodation&gt;</a:t>
            </a:r>
          </a:p>
          <a:p>
            <a:pPr lvl="4"/>
            <a:r>
              <a:rPr lang="fr-FR" sz="700" dirty="0">
                <a:solidFill>
                  <a:schemeClr val="accent6"/>
                </a:solidFill>
                <a:latin typeface="Courier New" panose="02070309020205020404" pitchFamily="49" charset="0"/>
                <a:cs typeface="Courier New" panose="02070309020205020404" pitchFamily="49" charset="0"/>
              </a:rPr>
              <a:t>   &lt;type&gt;SEAT&lt;/type&gt;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positionCode</a:t>
            </a:r>
            <a:r>
              <a:rPr lang="fr-FR" sz="700" dirty="0">
                <a:solidFill>
                  <a:schemeClr val="accent6"/>
                </a:solidFill>
                <a:latin typeface="Courier New" panose="02070309020205020404" pitchFamily="49" charset="0"/>
                <a:cs typeface="Courier New" panose="02070309020205020404" pitchFamily="49" charset="0"/>
              </a:rPr>
              <a:t>&gt;AIS&lt;/</a:t>
            </a:r>
            <a:r>
              <a:rPr lang="fr-FR" sz="700" dirty="0" err="1">
                <a:solidFill>
                  <a:schemeClr val="accent6"/>
                </a:solidFill>
                <a:latin typeface="Courier New" panose="02070309020205020404" pitchFamily="49" charset="0"/>
                <a:cs typeface="Courier New" panose="02070309020205020404" pitchFamily="49" charset="0"/>
              </a:rPr>
              <a:t>positionCode</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spaceType</a:t>
            </a:r>
            <a:r>
              <a:rPr lang="fr-FR" sz="700" dirty="0">
                <a:solidFill>
                  <a:schemeClr val="accent6"/>
                </a:solidFill>
                <a:latin typeface="Courier New" panose="02070309020205020404" pitchFamily="49" charset="0"/>
                <a:cs typeface="Courier New" panose="02070309020205020404" pitchFamily="49" charset="0"/>
              </a:rPr>
              <a:t>&gt;DUO&lt;/</a:t>
            </a:r>
            <a:r>
              <a:rPr lang="fr-FR" sz="700" dirty="0" err="1">
                <a:solidFill>
                  <a:schemeClr val="accent6"/>
                </a:solidFill>
                <a:latin typeface="Courier New" panose="02070309020205020404" pitchFamily="49" charset="0"/>
                <a:cs typeface="Courier New" panose="02070309020205020404" pitchFamily="49" charset="0"/>
              </a:rPr>
              <a:t>spaceType</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coachNumber</a:t>
            </a:r>
            <a:r>
              <a:rPr lang="fr-FR" sz="700" dirty="0">
                <a:solidFill>
                  <a:schemeClr val="accent6"/>
                </a:solidFill>
                <a:latin typeface="Courier New" panose="02070309020205020404" pitchFamily="49" charset="0"/>
                <a:cs typeface="Courier New" panose="02070309020205020404" pitchFamily="49" charset="0"/>
              </a:rPr>
              <a:t>&gt;003&lt;/</a:t>
            </a:r>
            <a:r>
              <a:rPr lang="fr-FR" sz="700" dirty="0" err="1">
                <a:solidFill>
                  <a:schemeClr val="accent6"/>
                </a:solidFill>
                <a:latin typeface="Courier New" panose="02070309020205020404" pitchFamily="49" charset="0"/>
                <a:cs typeface="Courier New" panose="02070309020205020404" pitchFamily="49" charset="0"/>
              </a:rPr>
              <a:t>coachNumber</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placeNumber</a:t>
            </a:r>
            <a:r>
              <a:rPr lang="fr-FR" sz="700" dirty="0">
                <a:solidFill>
                  <a:schemeClr val="accent6"/>
                </a:solidFill>
                <a:latin typeface="Courier New" panose="02070309020205020404" pitchFamily="49" charset="0"/>
                <a:cs typeface="Courier New" panose="02070309020205020404" pitchFamily="49" charset="0"/>
              </a:rPr>
              <a:t>&gt;022&lt;/</a:t>
            </a:r>
            <a:r>
              <a:rPr lang="fr-FR" sz="700" dirty="0" err="1">
                <a:solidFill>
                  <a:schemeClr val="accent6"/>
                </a:solidFill>
                <a:latin typeface="Courier New" panose="02070309020205020404" pitchFamily="49" charset="0"/>
                <a:cs typeface="Courier New" panose="02070309020205020404" pitchFamily="49" charset="0"/>
              </a:rPr>
              <a:t>placeNumber</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&lt;/accommodation&gt;</a:t>
            </a:r>
          </a:p>
          <a:p>
            <a:pPr lvl="3"/>
            <a:r>
              <a:rPr lang="fr-FR" sz="700" dirty="0">
                <a:solidFill>
                  <a:schemeClr val="accent6"/>
                </a:solidFill>
                <a:latin typeface="Courier New" panose="02070309020205020404" pitchFamily="49" charset="0"/>
                <a:cs typeface="Courier New" panose="02070309020205020404" pitchFamily="49" charset="0"/>
              </a:rPr>
              <a:t>   &lt;/accommodations&gt;</a:t>
            </a:r>
          </a:p>
          <a:p>
            <a:pPr lvl="3"/>
            <a:r>
              <a:rPr lang="fr-FR" sz="700" dirty="0">
                <a:latin typeface="Courier New" panose="02070309020205020404" pitchFamily="49" charset="0"/>
                <a:cs typeface="Courier New" panose="02070309020205020404" pitchFamily="49" charset="0"/>
              </a:rPr>
              <a:t>   […]</a:t>
            </a:r>
          </a:p>
        </p:txBody>
      </p:sp>
      <p:sp>
        <p:nvSpPr>
          <p:cNvPr id="11" name="Rectangle 10"/>
          <p:cNvSpPr/>
          <p:nvPr/>
        </p:nvSpPr>
        <p:spPr>
          <a:xfrm>
            <a:off x="3924750" y="1529230"/>
            <a:ext cx="5234940" cy="3539430"/>
          </a:xfrm>
          <a:prstGeom prst="rect">
            <a:avLst/>
          </a:prstGeom>
        </p:spPr>
        <p:txBody>
          <a:bodyPr wrap="square">
            <a:spAutoFit/>
          </a:bodyPr>
          <a:lstStyle/>
          <a:p>
            <a:pPr lvl="3"/>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passengers</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passenger</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title</a:t>
            </a:r>
            <a:r>
              <a:rPr lang="fr-FR" sz="700" dirty="0">
                <a:solidFill>
                  <a:schemeClr val="accent2"/>
                </a:solidFill>
                <a:latin typeface="Courier New" panose="02070309020205020404" pitchFamily="49" charset="0"/>
                <a:cs typeface="Courier New" panose="02070309020205020404" pitchFamily="49" charset="0"/>
              </a:rPr>
              <a:t>&gt;MS&lt;/</a:t>
            </a:r>
            <a:r>
              <a:rPr lang="fr-FR" sz="700" dirty="0" err="1">
                <a:solidFill>
                  <a:schemeClr val="accent2"/>
                </a:solidFill>
                <a:latin typeface="Courier New" panose="02070309020205020404" pitchFamily="49" charset="0"/>
                <a:cs typeface="Courier New" panose="02070309020205020404" pitchFamily="49" charset="0"/>
              </a:rPr>
              <a:t>title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firstName</a:t>
            </a:r>
            <a:r>
              <a:rPr lang="fr-FR" sz="700" dirty="0">
                <a:solidFill>
                  <a:schemeClr val="accent2"/>
                </a:solidFill>
                <a:latin typeface="Courier New" panose="02070309020205020404" pitchFamily="49" charset="0"/>
                <a:cs typeface="Courier New" panose="02070309020205020404" pitchFamily="49" charset="0"/>
              </a:rPr>
              <a:t>&gt;Emma&lt;/</a:t>
            </a:r>
            <a:r>
              <a:rPr lang="fr-FR" sz="700" dirty="0" err="1">
                <a:solidFill>
                  <a:schemeClr val="accent2"/>
                </a:solidFill>
                <a:latin typeface="Courier New" panose="02070309020205020404" pitchFamily="49" charset="0"/>
                <a:cs typeface="Courier New" panose="02070309020205020404" pitchFamily="49" charset="0"/>
              </a:rPr>
              <a:t>firstName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lastName</a:t>
            </a:r>
            <a:r>
              <a:rPr lang="fr-FR" sz="700" dirty="0">
                <a:solidFill>
                  <a:schemeClr val="accent2"/>
                </a:solidFill>
                <a:latin typeface="Courier New" panose="02070309020205020404" pitchFamily="49" charset="0"/>
                <a:cs typeface="Courier New" panose="02070309020205020404" pitchFamily="49" charset="0"/>
              </a:rPr>
              <a:t>&gt;</a:t>
            </a:r>
            <a:r>
              <a:rPr lang="fr-FR" sz="700" dirty="0" err="1">
                <a:solidFill>
                  <a:schemeClr val="accent2"/>
                </a:solidFill>
                <a:latin typeface="Courier New" panose="02070309020205020404" pitchFamily="49" charset="0"/>
                <a:cs typeface="Courier New" panose="02070309020205020404" pitchFamily="49" charset="0"/>
              </a:rPr>
              <a:t>Lenton</a:t>
            </a:r>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lastName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age</a:t>
            </a:r>
            <a:r>
              <a:rPr lang="fr-FR" sz="700" dirty="0">
                <a:solidFill>
                  <a:schemeClr val="accent2"/>
                </a:solidFill>
                <a:latin typeface="Courier New" panose="02070309020205020404" pitchFamily="49" charset="0"/>
                <a:cs typeface="Courier New" panose="02070309020205020404" pitchFamily="49" charset="0"/>
              </a:rPr>
              <a:t>&gt;29&lt;/</a:t>
            </a:r>
            <a:r>
              <a:rPr lang="fr-FR" sz="700" dirty="0" err="1">
                <a:solidFill>
                  <a:schemeClr val="accent2"/>
                </a:solidFill>
                <a:latin typeface="Courier New" panose="02070309020205020404" pitchFamily="49" charset="0"/>
                <a:cs typeface="Courier New" panose="02070309020205020404" pitchFamily="49" charset="0"/>
              </a:rPr>
              <a:t>age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gender</a:t>
            </a:r>
            <a:r>
              <a:rPr lang="fr-FR" sz="700" dirty="0">
                <a:solidFill>
                  <a:schemeClr val="accent2"/>
                </a:solidFill>
                <a:latin typeface="Courier New" panose="02070309020205020404" pitchFamily="49" charset="0"/>
                <a:cs typeface="Courier New" panose="02070309020205020404" pitchFamily="49" charset="0"/>
              </a:rPr>
              <a:t>&gt;FEMALE&lt;/</a:t>
            </a:r>
            <a:r>
              <a:rPr lang="fr-FR" sz="700" dirty="0" err="1">
                <a:solidFill>
                  <a:schemeClr val="accent2"/>
                </a:solidFill>
                <a:latin typeface="Courier New" panose="02070309020205020404" pitchFamily="49" charset="0"/>
                <a:cs typeface="Courier New" panose="02070309020205020404" pitchFamily="49" charset="0"/>
              </a:rPr>
              <a:t>gender</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&lt;type&gt;</a:t>
            </a:r>
            <a:r>
              <a:rPr lang="fr-FR" sz="700" dirty="0" err="1">
                <a:solidFill>
                  <a:schemeClr val="accent2"/>
                </a:solidFill>
                <a:latin typeface="Courier New" panose="02070309020205020404" pitchFamily="49" charset="0"/>
                <a:cs typeface="Courier New" panose="02070309020205020404" pitchFamily="49" charset="0"/>
              </a:rPr>
              <a:t>Adult</a:t>
            </a:r>
            <a:r>
              <a:rPr lang="fr-FR" sz="700" dirty="0">
                <a:solidFill>
                  <a:schemeClr val="accent2"/>
                </a:solidFill>
                <a:latin typeface="Courier New" panose="02070309020205020404" pitchFamily="49" charset="0"/>
                <a:cs typeface="Courier New" panose="02070309020205020404" pitchFamily="49" charset="0"/>
              </a:rPr>
              <a:t>&lt;/type&gt;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countryOfResidence</a:t>
            </a:r>
            <a:r>
              <a:rPr lang="fr-FR" sz="700" dirty="0">
                <a:solidFill>
                  <a:schemeClr val="accent2"/>
                </a:solidFill>
                <a:latin typeface="Courier New" panose="02070309020205020404" pitchFamily="49" charset="0"/>
                <a:cs typeface="Courier New" panose="02070309020205020404" pitchFamily="49" charset="0"/>
              </a:rPr>
              <a:t>&gt;USA&lt;/</a:t>
            </a:r>
            <a:r>
              <a:rPr lang="fr-FR" sz="700" dirty="0" err="1">
                <a:solidFill>
                  <a:schemeClr val="accent2"/>
                </a:solidFill>
                <a:latin typeface="Courier New" panose="02070309020205020404" pitchFamily="49" charset="0"/>
                <a:cs typeface="Courier New" panose="02070309020205020404" pitchFamily="49" charset="0"/>
              </a:rPr>
              <a:t>countryOfResidence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passenger</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passenger</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title</a:t>
            </a:r>
            <a:r>
              <a:rPr lang="fr-FR" sz="700" dirty="0">
                <a:solidFill>
                  <a:schemeClr val="accent2"/>
                </a:solidFill>
                <a:latin typeface="Courier New" panose="02070309020205020404" pitchFamily="49" charset="0"/>
                <a:cs typeface="Courier New" panose="02070309020205020404" pitchFamily="49" charset="0"/>
              </a:rPr>
              <a:t>&gt;MR&lt;/</a:t>
            </a:r>
            <a:r>
              <a:rPr lang="fr-FR" sz="700" dirty="0" err="1">
                <a:solidFill>
                  <a:schemeClr val="accent2"/>
                </a:solidFill>
                <a:latin typeface="Courier New" panose="02070309020205020404" pitchFamily="49" charset="0"/>
                <a:cs typeface="Courier New" panose="02070309020205020404" pitchFamily="49" charset="0"/>
              </a:rPr>
              <a:t>title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firstName</a:t>
            </a:r>
            <a:r>
              <a:rPr lang="fr-FR" sz="700" dirty="0">
                <a:solidFill>
                  <a:schemeClr val="accent2"/>
                </a:solidFill>
                <a:latin typeface="Courier New" panose="02070309020205020404" pitchFamily="49" charset="0"/>
                <a:cs typeface="Courier New" panose="02070309020205020404" pitchFamily="49" charset="0"/>
              </a:rPr>
              <a:t>&gt;Paul&lt;/</a:t>
            </a:r>
            <a:r>
              <a:rPr lang="fr-FR" sz="700" dirty="0" err="1">
                <a:solidFill>
                  <a:schemeClr val="accent2"/>
                </a:solidFill>
                <a:latin typeface="Courier New" panose="02070309020205020404" pitchFamily="49" charset="0"/>
                <a:cs typeface="Courier New" panose="02070309020205020404" pitchFamily="49" charset="0"/>
              </a:rPr>
              <a:t>firstName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lastName</a:t>
            </a:r>
            <a:r>
              <a:rPr lang="fr-FR" sz="700" dirty="0">
                <a:solidFill>
                  <a:schemeClr val="accent2"/>
                </a:solidFill>
                <a:latin typeface="Courier New" panose="02070309020205020404" pitchFamily="49" charset="0"/>
                <a:cs typeface="Courier New" panose="02070309020205020404" pitchFamily="49" charset="0"/>
              </a:rPr>
              <a:t>&gt;</a:t>
            </a:r>
            <a:r>
              <a:rPr lang="fr-FR" sz="700" dirty="0" err="1">
                <a:solidFill>
                  <a:schemeClr val="accent2"/>
                </a:solidFill>
                <a:latin typeface="Courier New" panose="02070309020205020404" pitchFamily="49" charset="0"/>
                <a:cs typeface="Courier New" panose="02070309020205020404" pitchFamily="49" charset="0"/>
              </a:rPr>
              <a:t>Lenton</a:t>
            </a:r>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lastName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name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age</a:t>
            </a:r>
            <a:r>
              <a:rPr lang="fr-FR" sz="700" dirty="0">
                <a:solidFill>
                  <a:schemeClr val="accent2"/>
                </a:solidFill>
                <a:latin typeface="Courier New" panose="02070309020205020404" pitchFamily="49" charset="0"/>
                <a:cs typeface="Courier New" panose="02070309020205020404" pitchFamily="49" charset="0"/>
              </a:rPr>
              <a:t>&gt;28&lt;/</a:t>
            </a:r>
            <a:r>
              <a:rPr lang="fr-FR" sz="700" dirty="0" err="1">
                <a:solidFill>
                  <a:schemeClr val="accent2"/>
                </a:solidFill>
                <a:latin typeface="Courier New" panose="02070309020205020404" pitchFamily="49" charset="0"/>
                <a:cs typeface="Courier New" panose="02070309020205020404" pitchFamily="49" charset="0"/>
              </a:rPr>
              <a:t>age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gender</a:t>
            </a:r>
            <a:r>
              <a:rPr lang="fr-FR" sz="700" dirty="0">
                <a:solidFill>
                  <a:schemeClr val="accent2"/>
                </a:solidFill>
                <a:latin typeface="Courier New" panose="02070309020205020404" pitchFamily="49" charset="0"/>
                <a:cs typeface="Courier New" panose="02070309020205020404" pitchFamily="49" charset="0"/>
              </a:rPr>
              <a:t>&gt;MALE&lt;/</a:t>
            </a:r>
            <a:r>
              <a:rPr lang="fr-FR" sz="700" dirty="0" err="1">
                <a:solidFill>
                  <a:schemeClr val="accent2"/>
                </a:solidFill>
                <a:latin typeface="Courier New" panose="02070309020205020404" pitchFamily="49" charset="0"/>
                <a:cs typeface="Courier New" panose="02070309020205020404" pitchFamily="49" charset="0"/>
              </a:rPr>
              <a:t>gender</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   &lt;type&gt;</a:t>
            </a:r>
            <a:r>
              <a:rPr lang="fr-FR" sz="700" dirty="0" err="1">
                <a:solidFill>
                  <a:schemeClr val="accent2"/>
                </a:solidFill>
                <a:latin typeface="Courier New" panose="02070309020205020404" pitchFamily="49" charset="0"/>
                <a:cs typeface="Courier New" panose="02070309020205020404" pitchFamily="49" charset="0"/>
              </a:rPr>
              <a:t>Adult</a:t>
            </a:r>
            <a:r>
              <a:rPr lang="fr-FR" sz="700" dirty="0">
                <a:solidFill>
                  <a:schemeClr val="accent2"/>
                </a:solidFill>
                <a:latin typeface="Courier New" panose="02070309020205020404" pitchFamily="49" charset="0"/>
                <a:cs typeface="Courier New" panose="02070309020205020404" pitchFamily="49" charset="0"/>
              </a:rPr>
              <a:t>&lt;/type&gt;</a:t>
            </a:r>
          </a:p>
          <a:p>
            <a:pPr lvl="4"/>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countryOfResidence</a:t>
            </a:r>
            <a:r>
              <a:rPr lang="fr-FR" sz="700" dirty="0">
                <a:solidFill>
                  <a:schemeClr val="accent2"/>
                </a:solidFill>
                <a:latin typeface="Courier New" panose="02070309020205020404" pitchFamily="49" charset="0"/>
                <a:cs typeface="Courier New" panose="02070309020205020404" pitchFamily="49" charset="0"/>
              </a:rPr>
              <a:t>&gt;USA&lt;/</a:t>
            </a:r>
            <a:r>
              <a:rPr lang="fr-FR" sz="700" dirty="0" err="1">
                <a:solidFill>
                  <a:schemeClr val="accent2"/>
                </a:solidFill>
                <a:latin typeface="Courier New" panose="02070309020205020404" pitchFamily="49" charset="0"/>
                <a:cs typeface="Courier New" panose="02070309020205020404" pitchFamily="49" charset="0"/>
              </a:rPr>
              <a:t>countryOfResidence</a:t>
            </a:r>
            <a:r>
              <a:rPr lang="fr-FR" sz="700" dirty="0">
                <a:solidFill>
                  <a:schemeClr val="accent2"/>
                </a:solidFill>
                <a:latin typeface="Courier New" panose="02070309020205020404" pitchFamily="49" charset="0"/>
                <a:cs typeface="Courier New" panose="02070309020205020404" pitchFamily="49" charset="0"/>
              </a:rPr>
              <a:t>&gt;</a:t>
            </a:r>
          </a:p>
          <a:p>
            <a:pPr lvl="4"/>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passenger</a:t>
            </a:r>
            <a:r>
              <a:rPr lang="fr-FR" sz="700" dirty="0">
                <a:solidFill>
                  <a:schemeClr val="accent2"/>
                </a:solidFill>
                <a:latin typeface="Courier New" panose="02070309020205020404" pitchFamily="49" charset="0"/>
                <a:cs typeface="Courier New" panose="02070309020205020404" pitchFamily="49" charset="0"/>
              </a:rPr>
              <a:t>&gt;</a:t>
            </a:r>
          </a:p>
          <a:p>
            <a:pPr lvl="3"/>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passengers</a:t>
            </a:r>
            <a:r>
              <a:rPr lang="fr-FR" sz="700" dirty="0">
                <a:solidFill>
                  <a:schemeClr val="accent2"/>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reservationIncluded</a:t>
            </a:r>
            <a:r>
              <a:rPr lang="fr-FR" sz="700" dirty="0">
                <a:solidFill>
                  <a:srgbClr val="000000"/>
                </a:solidFill>
                <a:latin typeface="Courier New" panose="02070309020205020404" pitchFamily="49" charset="0"/>
                <a:cs typeface="Courier New" panose="02070309020205020404" pitchFamily="49" charset="0"/>
              </a:rPr>
              <a:t>&gt;</a:t>
            </a:r>
            <a:r>
              <a:rPr lang="fr-FR" sz="700" dirty="0" err="1">
                <a:solidFill>
                  <a:srgbClr val="000000"/>
                </a:solidFill>
                <a:latin typeface="Courier New" panose="02070309020205020404" pitchFamily="49" charset="0"/>
                <a:cs typeface="Courier New" panose="02070309020205020404" pitchFamily="49" charset="0"/>
              </a:rPr>
              <a:t>true</a:t>
            </a: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reservationIncluded</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reservationConfirmationStatus</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CONFIRMED</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reservationConfirmationStatus</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bookedFare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a:rPr>
              <a:t>&lt;</a:t>
            </a:r>
            <a:r>
              <a:rPr lang="fr-FR" sz="700" dirty="0" err="1">
                <a:solidFill>
                  <a:srgbClr val="000000"/>
                </a:solidFill>
                <a:latin typeface="Courier New"/>
              </a:rPr>
              <a:t>bookedSegments</a:t>
            </a:r>
            <a:r>
              <a:rPr lang="fr-FR" sz="700" dirty="0">
                <a:solidFill>
                  <a:srgbClr val="000000"/>
                </a:solidFill>
                <a:latin typeface="Courier New"/>
              </a:rPr>
              <a:t>&gt;…&lt;/</a:t>
            </a:r>
            <a:r>
              <a:rPr lang="fr-FR" sz="700" dirty="0" err="1">
                <a:solidFill>
                  <a:srgbClr val="000000"/>
                </a:solidFill>
                <a:latin typeface="Courier New"/>
              </a:rPr>
              <a:t>bookedSegments</a:t>
            </a:r>
            <a:r>
              <a:rPr lang="fr-FR" sz="700" dirty="0">
                <a:solidFill>
                  <a:srgbClr val="000000"/>
                </a:solidFill>
                <a:latin typeface="Courier New"/>
              </a:rPr>
              <a:t>&gt;</a:t>
            </a:r>
          </a:p>
          <a:p>
            <a:pPr lvl="3"/>
            <a:r>
              <a:rPr lang="fr-FR" sz="700" dirty="0">
                <a:latin typeface="Courier New" panose="02070309020205020404" pitchFamily="49" charset="0"/>
                <a:cs typeface="Courier New" panose="02070309020205020404" pitchFamily="49" charset="0"/>
              </a:rPr>
              <a:t> […]</a:t>
            </a:r>
            <a:endParaRPr lang="fr-FR" sz="700" dirty="0">
              <a:solidFill>
                <a:srgbClr val="000000"/>
              </a:solidFill>
              <a:latin typeface="Courier New"/>
            </a:endParaRPr>
          </a:p>
          <a:p>
            <a:pPr lvl="2"/>
            <a:r>
              <a:rPr lang="fr-FR" sz="700" dirty="0">
                <a:solidFill>
                  <a:srgbClr val="000000"/>
                </a:solidFill>
                <a:latin typeface="Courier New"/>
              </a:rPr>
              <a:t>   </a:t>
            </a:r>
            <a:r>
              <a:rPr lang="fr-FR" sz="700" dirty="0">
                <a:solidFill>
                  <a:srgbClr val="FF0000"/>
                </a:solidFill>
                <a:latin typeface="Courier New"/>
              </a:rPr>
              <a:t>&lt;/</a:t>
            </a:r>
            <a:r>
              <a:rPr lang="fr-FR" sz="700" dirty="0" err="1">
                <a:solidFill>
                  <a:srgbClr val="FF0000"/>
                </a:solidFill>
                <a:latin typeface="Courier New"/>
              </a:rPr>
              <a:t>bookingDetails</a:t>
            </a:r>
            <a:r>
              <a:rPr lang="fr-FR" sz="700" dirty="0">
                <a:solidFill>
                  <a:srgbClr val="FF0000"/>
                </a:solidFill>
                <a:latin typeface="Courier New"/>
              </a:rPr>
              <a:t>&gt;</a:t>
            </a:r>
            <a:endParaRPr lang="fr-FR" sz="700" dirty="0">
              <a:solidFill>
                <a:srgbClr val="000000"/>
              </a:solidFill>
              <a:latin typeface="Courier New" panose="02070309020205020404" pitchFamily="49" charset="0"/>
              <a:cs typeface="Courier New" panose="02070309020205020404" pitchFamily="49" charset="0"/>
            </a:endParaRPr>
          </a:p>
        </p:txBody>
      </p:sp>
      <p:sp>
        <p:nvSpPr>
          <p:cNvPr id="12" name="Légende encadrée 1 11"/>
          <p:cNvSpPr/>
          <p:nvPr/>
        </p:nvSpPr>
        <p:spPr bwMode="auto">
          <a:xfrm>
            <a:off x="437920" y="3724672"/>
            <a:ext cx="1254554" cy="396044"/>
          </a:xfrm>
          <a:prstGeom prst="borderCallout1">
            <a:avLst>
              <a:gd name="adj1" fmla="val 78061"/>
              <a:gd name="adj2" fmla="val -81"/>
              <a:gd name="adj3" fmla="val 80945"/>
              <a:gd name="adj4" fmla="val 237"/>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Seat description for  the 2 </a:t>
            </a:r>
            <a:r>
              <a:rPr lang="fr-FR" sz="900" dirty="0" err="1">
                <a:solidFill>
                  <a:schemeClr val="tx1"/>
                </a:solidFill>
                <a:latin typeface="+mj-lt"/>
                <a:ea typeface="ヒラギノ角ゴ Pro W3" pitchFamily="1" charset="-128"/>
              </a:rPr>
              <a:t>passengers</a:t>
            </a:r>
            <a:endParaRPr lang="fr-FR" sz="900" dirty="0">
              <a:solidFill>
                <a:schemeClr val="tx1"/>
              </a:solidFill>
              <a:latin typeface="+mj-lt"/>
              <a:ea typeface="ヒラギノ角ゴ Pro W3" pitchFamily="1" charset="-128"/>
            </a:endParaRPr>
          </a:p>
        </p:txBody>
      </p:sp>
      <p:sp>
        <p:nvSpPr>
          <p:cNvPr id="16" name="Légende encadrée 1 13"/>
          <p:cNvSpPr/>
          <p:nvPr/>
        </p:nvSpPr>
        <p:spPr bwMode="auto">
          <a:xfrm>
            <a:off x="2646119" y="2107273"/>
            <a:ext cx="1943100" cy="542868"/>
          </a:xfrm>
          <a:prstGeom prst="borderCallout1">
            <a:avLst>
              <a:gd name="adj1" fmla="val 78061"/>
              <a:gd name="adj2" fmla="val -81"/>
              <a:gd name="adj3" fmla="val 80945"/>
              <a:gd name="adj4" fmla="val 237"/>
            </a:avLst>
          </a:prstGeom>
          <a:ln w="12700">
            <a:solidFill>
              <a:schemeClr val="accent6">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Lead </a:t>
            </a:r>
            <a:r>
              <a:rPr lang="fr-FR" sz="900" dirty="0" err="1">
                <a:solidFill>
                  <a:schemeClr val="tx1"/>
                </a:solidFill>
                <a:latin typeface="+mj-lt"/>
                <a:ea typeface="ヒラギノ角ゴ Pro W3" pitchFamily="1" charset="-128"/>
              </a:rPr>
              <a:t>passenger</a:t>
            </a:r>
            <a:r>
              <a:rPr lang="fr-FR" sz="900" dirty="0">
                <a:solidFill>
                  <a:schemeClr val="tx1"/>
                </a:solidFill>
                <a:latin typeface="+mj-lt"/>
                <a:ea typeface="ヒラギノ角ゴ Pro W3" pitchFamily="1" charset="-128"/>
              </a:rPr>
              <a:t> = the first </a:t>
            </a:r>
            <a:r>
              <a:rPr lang="fr-FR" sz="900" dirty="0" err="1">
                <a:solidFill>
                  <a:schemeClr val="tx1"/>
                </a:solidFill>
                <a:latin typeface="+mj-lt"/>
                <a:ea typeface="ヒラギノ角ゴ Pro W3" pitchFamily="1" charset="-128"/>
              </a:rPr>
              <a:t>passenger</a:t>
            </a:r>
            <a:r>
              <a:rPr lang="fr-FR" sz="900" dirty="0">
                <a:solidFill>
                  <a:schemeClr val="tx1"/>
                </a:solidFill>
                <a:latin typeface="+mj-lt"/>
                <a:ea typeface="ヒラギノ角ゴ Pro W3" pitchFamily="1" charset="-128"/>
              </a:rPr>
              <a:t> in </a:t>
            </a:r>
            <a:r>
              <a:rPr lang="fr-FR" sz="900" dirty="0" err="1">
                <a:solidFill>
                  <a:schemeClr val="tx1"/>
                </a:solidFill>
                <a:latin typeface="+mj-lt"/>
                <a:ea typeface="ヒラギノ角ゴ Pro W3" pitchFamily="1" charset="-128"/>
              </a:rPr>
              <a:t>BookingCreation</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request</a:t>
            </a:r>
            <a:endParaRPr lang="fr-FR" sz="900" dirty="0">
              <a:solidFill>
                <a:schemeClr val="tx1"/>
              </a:solidFill>
              <a:latin typeface="+mj-lt"/>
              <a:ea typeface="ヒラギノ角ゴ Pro W3" pitchFamily="1" charset="-128"/>
            </a:endParaRPr>
          </a:p>
        </p:txBody>
      </p:sp>
      <p:sp>
        <p:nvSpPr>
          <p:cNvPr id="17" name="Légende encadrée 1 12"/>
          <p:cNvSpPr/>
          <p:nvPr/>
        </p:nvSpPr>
        <p:spPr bwMode="auto">
          <a:xfrm>
            <a:off x="7627955" y="1663717"/>
            <a:ext cx="1374571" cy="271439"/>
          </a:xfrm>
          <a:prstGeom prst="borderCallout1">
            <a:avLst>
              <a:gd name="adj1" fmla="val 78061"/>
              <a:gd name="adj2" fmla="val -81"/>
              <a:gd name="adj3" fmla="val 80945"/>
              <a:gd name="adj4" fmla="val 237"/>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2 </a:t>
            </a:r>
            <a:r>
              <a:rPr lang="fr-FR" sz="900" dirty="0" err="1">
                <a:solidFill>
                  <a:schemeClr val="tx1"/>
                </a:solidFill>
                <a:latin typeface="+mj-lt"/>
                <a:ea typeface="ヒラギノ角ゴ Pro W3" pitchFamily="1" charset="-128"/>
              </a:rPr>
              <a:t>Passengers</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details</a:t>
            </a:r>
            <a:endParaRPr lang="fr-FR" sz="900" dirty="0">
              <a:solidFill>
                <a:schemeClr val="tx1"/>
              </a:solidFill>
              <a:latin typeface="+mj-lt"/>
              <a:ea typeface="ヒラギノ角ゴ Pro W3" pitchFamily="1" charset="-128"/>
            </a:endParaRPr>
          </a:p>
        </p:txBody>
      </p:sp>
    </p:spTree>
    <p:extLst>
      <p:ext uri="{BB962C8B-B14F-4D97-AF65-F5344CB8AC3E}">
        <p14:creationId xmlns:p14="http://schemas.microsoft.com/office/powerpoint/2010/main" val="441936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4.5) </a:t>
            </a:r>
            <a:r>
              <a:rPr lang="en-US" sz="1500" dirty="0" err="1">
                <a:solidFill>
                  <a:schemeClr val="accent6"/>
                </a:solidFill>
              </a:rPr>
              <a:t>ConfirmAllowancePayment</a:t>
            </a:r>
            <a:endParaRPr lang="en-US" sz="1500" dirty="0">
              <a:solidFill>
                <a:schemeClr val="accent6"/>
              </a:solidFill>
            </a:endParaRPr>
          </a:p>
          <a:p>
            <a:pPr lvl="3"/>
            <a:r>
              <a:rPr lang="en-US" dirty="0"/>
              <a:t>No differences</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4) PTP Paris-London, one way, two adults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67</a:t>
            </a:fld>
            <a:endParaRPr lang="en-US" dirty="0"/>
          </a:p>
        </p:txBody>
      </p:sp>
    </p:spTree>
    <p:extLst>
      <p:ext uri="{BB962C8B-B14F-4D97-AF65-F5344CB8AC3E}">
        <p14:creationId xmlns:p14="http://schemas.microsoft.com/office/powerpoint/2010/main" val="4065826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68</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5) PTP Lyon-London, one way, one adult</a:t>
            </a:r>
          </a:p>
        </p:txBody>
      </p:sp>
    </p:spTree>
    <p:extLst>
      <p:ext uri="{BB962C8B-B14F-4D97-AF65-F5344CB8AC3E}">
        <p14:creationId xmlns:p14="http://schemas.microsoft.com/office/powerpoint/2010/main" val="2701917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360000" indent="-342900">
              <a:buSzPct val="100000"/>
              <a:buBlip>
                <a:blip r:embed="rId3"/>
              </a:buBlip>
            </a:pPr>
            <a:r>
              <a:rPr lang="en-US" sz="1500" dirty="0">
                <a:latin typeface="+mn-lt"/>
              </a:rPr>
              <a:t>Journey with one connection</a:t>
            </a:r>
          </a:p>
          <a:p>
            <a:pPr marL="0" lvl="1" indent="0">
              <a:buSzPct val="100000"/>
              <a:buNone/>
            </a:pPr>
            <a:r>
              <a:rPr lang="en-US" sz="1500" dirty="0">
                <a:solidFill>
                  <a:schemeClr val="accent6"/>
                </a:solidFill>
              </a:rPr>
              <a:t>5.1) BPCP request</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69</a:t>
            </a:fld>
            <a:endParaRPr lang="en-US" dirty="0"/>
          </a:p>
        </p:txBody>
      </p:sp>
      <p:sp>
        <p:nvSpPr>
          <p:cNvPr id="9" name="Rectangle 8"/>
          <p:cNvSpPr/>
          <p:nvPr/>
        </p:nvSpPr>
        <p:spPr>
          <a:xfrm>
            <a:off x="2268538" y="2103024"/>
            <a:ext cx="4819651" cy="3046988"/>
          </a:xfrm>
          <a:prstGeom prst="rect">
            <a:avLst/>
          </a:prstGeom>
        </p:spPr>
        <p:txBody>
          <a:bodyPr wrap="square">
            <a:spAutoFit/>
          </a:bodyPr>
          <a:lstStyle/>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serviceName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BuildPackageForCityPair</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&lt;key&gt;Agent WS Key&lt;/key&gt;</a:t>
            </a:r>
          </a:p>
          <a:p>
            <a:pPr lvl="1"/>
            <a:r>
              <a:rPr lang="fr-FR" sz="800" dirty="0">
                <a:latin typeface="Courier New" panose="02070309020205020404" pitchFamily="49" charset="0"/>
                <a:cs typeface="Courier New" panose="02070309020205020404" pitchFamily="49" charset="0"/>
              </a:rPr>
              <a:t>&lt;locale&gt;</a:t>
            </a:r>
            <a:r>
              <a:rPr lang="fr-FR" sz="800" dirty="0" err="1">
                <a:latin typeface="Courier New" panose="02070309020205020404" pitchFamily="49" charset="0"/>
                <a:cs typeface="Courier New" panose="02070309020205020404" pitchFamily="49" charset="0"/>
              </a:rPr>
              <a:t>en_US</a:t>
            </a:r>
            <a:r>
              <a:rPr lang="fr-FR" sz="800" dirty="0">
                <a:latin typeface="Courier New" panose="02070309020205020404" pitchFamily="49" charset="0"/>
                <a:cs typeface="Courier New" panose="02070309020205020404" pitchFamily="49" charset="0"/>
              </a:rPr>
              <a:t>&lt;/locale&gt;</a:t>
            </a:r>
          </a:p>
          <a:p>
            <a:pPr lvl="1"/>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originCityCode</a:t>
            </a:r>
            <a:r>
              <a:rPr lang="fr-FR" sz="800" dirty="0">
                <a:solidFill>
                  <a:srgbClr val="FF0000"/>
                </a:solidFill>
                <a:latin typeface="Courier New" panose="02070309020205020404" pitchFamily="49" charset="0"/>
                <a:cs typeface="Courier New" panose="02070309020205020404" pitchFamily="49" charset="0"/>
              </a:rPr>
              <a:t>&gt;</a:t>
            </a:r>
            <a:r>
              <a:rPr lang="fr-FR" sz="800" b="1" dirty="0">
                <a:solidFill>
                  <a:srgbClr val="FF0000"/>
                </a:solidFill>
                <a:latin typeface="Courier New" panose="02070309020205020404" pitchFamily="49" charset="0"/>
                <a:cs typeface="Courier New" panose="02070309020205020404" pitchFamily="49" charset="0"/>
              </a:rPr>
              <a:t>FRLYS</a:t>
            </a:r>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originCityCode</a:t>
            </a:r>
            <a:r>
              <a:rPr lang="fr-FR" sz="800"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destinationCityCode</a:t>
            </a:r>
            <a:r>
              <a:rPr lang="fr-FR" sz="800" dirty="0">
                <a:latin typeface="Courier New" panose="02070309020205020404" pitchFamily="49" charset="0"/>
                <a:cs typeface="Courier New" panose="02070309020205020404" pitchFamily="49" charset="0"/>
              </a:rPr>
              <a:t>&gt;GBLON&lt;/</a:t>
            </a:r>
            <a:r>
              <a:rPr lang="fr-FR" sz="800" dirty="0" err="1">
                <a:latin typeface="Courier New" panose="02070309020205020404" pitchFamily="49" charset="0"/>
                <a:cs typeface="Courier New" panose="02070309020205020404" pitchFamily="49" charset="0"/>
              </a:rPr>
              <a:t>destinationCityCode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&gt;2013-12-17&lt;/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&gt;12:00&lt;/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&lt;high&gt;18:00&lt;/high&gt;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&gt;1&lt;/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&gt;PRICE_DRIVEN&lt;/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&gt;RETAIL&lt;/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roundtripMode</a:t>
            </a:r>
            <a:r>
              <a:rPr lang="fr-FR" sz="800" dirty="0">
                <a:latin typeface="Courier New" panose="02070309020205020404" pitchFamily="49" charset="0"/>
                <a:cs typeface="Courier New" panose="02070309020205020404" pitchFamily="49" charset="0"/>
              </a:rPr>
              <a:t>&gt;FORWARD_ONLY&lt;/</a:t>
            </a:r>
            <a:r>
              <a:rPr lang="fr-FR" sz="800" dirty="0" err="1">
                <a:latin typeface="Courier New" panose="02070309020205020404" pitchFamily="49" charset="0"/>
                <a:cs typeface="Courier New" panose="02070309020205020404" pitchFamily="49" charset="0"/>
              </a:rPr>
              <a:t>roundtripMode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&gt;INDIVIDUAL&lt;/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30875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1. Booking Flow</a:t>
            </a:r>
          </a:p>
          <a:p>
            <a:r>
              <a:rPr lang="en-US" sz="1900" cap="none" dirty="0">
                <a:solidFill>
                  <a:schemeClr val="bg2"/>
                </a:solidFill>
              </a:rPr>
              <a:t>Parallel Between The </a:t>
            </a:r>
            <a:r>
              <a:rPr lang="en-US" sz="1900" cap="none" dirty="0" err="1">
                <a:solidFill>
                  <a:schemeClr val="bg2"/>
                </a:solidFill>
              </a:rPr>
              <a:t>Webservices</a:t>
            </a:r>
            <a:r>
              <a:rPr lang="en-US" sz="1900" cap="none" dirty="0">
                <a:solidFill>
                  <a:schemeClr val="bg2"/>
                </a:solidFill>
              </a:rPr>
              <a:t> And The Booking Process Flow</a:t>
            </a:r>
          </a:p>
        </p:txBody>
      </p:sp>
      <p:sp>
        <p:nvSpPr>
          <p:cNvPr id="32" name="Rectangle 31"/>
          <p:cNvSpPr/>
          <p:nvPr/>
        </p:nvSpPr>
        <p:spPr>
          <a:xfrm>
            <a:off x="631339" y="1298349"/>
            <a:ext cx="8178553" cy="400110"/>
          </a:xfrm>
          <a:prstGeom prst="rect">
            <a:avLst/>
          </a:prstGeom>
        </p:spPr>
        <p:txBody>
          <a:bodyPr wrap="square">
            <a:spAutoFit/>
          </a:bodyPr>
          <a:lstStyle/>
          <a:p>
            <a:pPr eaLnBrk="1" hangingPunct="1">
              <a:buClr>
                <a:srgbClr val="5F5F5F"/>
              </a:buClr>
            </a:pPr>
            <a:r>
              <a:rPr lang="en-US" sz="2000" i="1" dirty="0">
                <a:solidFill>
                  <a:schemeClr val="accent6"/>
                </a:solidFill>
                <a:latin typeface="+mj-lt"/>
              </a:rPr>
              <a:t>Online Payment</a:t>
            </a:r>
          </a:p>
        </p:txBody>
      </p:sp>
      <p:sp>
        <p:nvSpPr>
          <p:cNvPr id="48" name="ZoneTexte 24"/>
          <p:cNvSpPr txBox="1"/>
          <p:nvPr/>
        </p:nvSpPr>
        <p:spPr>
          <a:xfrm>
            <a:off x="479547" y="2821622"/>
            <a:ext cx="1772063" cy="400110"/>
          </a:xfrm>
          <a:prstGeom prst="rect">
            <a:avLst/>
          </a:prstGeom>
          <a:noFill/>
        </p:spPr>
        <p:txBody>
          <a:bodyPr wrap="square" rtlCol="0">
            <a:spAutoFit/>
          </a:bodyPr>
          <a:lstStyle/>
          <a:p>
            <a:r>
              <a:rPr lang="fr-FR" sz="1000" dirty="0" err="1"/>
              <a:t>Provide</a:t>
            </a:r>
            <a:r>
              <a:rPr lang="fr-FR" sz="1000" dirty="0"/>
              <a:t> the </a:t>
            </a:r>
            <a:r>
              <a:rPr lang="fr-FR" sz="1000" dirty="0" err="1"/>
              <a:t>details</a:t>
            </a:r>
            <a:r>
              <a:rPr lang="fr-FR" sz="1000" dirty="0"/>
              <a:t> of the </a:t>
            </a:r>
            <a:r>
              <a:rPr lang="fr-FR" sz="1000" dirty="0" err="1"/>
              <a:t>Booking</a:t>
            </a:r>
            <a:endParaRPr lang="fr-FR" sz="1000" dirty="0"/>
          </a:p>
        </p:txBody>
      </p:sp>
      <p:pic>
        <p:nvPicPr>
          <p:cNvPr id="49"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33" y="1769067"/>
            <a:ext cx="978144" cy="97814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eur droit avec flèche 26"/>
          <p:cNvCxnSpPr/>
          <p:nvPr/>
        </p:nvCxnSpPr>
        <p:spPr bwMode="auto">
          <a:xfrm>
            <a:off x="2115209" y="2258139"/>
            <a:ext cx="79460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51"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982" y="1769067"/>
            <a:ext cx="978144" cy="9781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106" y="1769067"/>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30"/>
          <p:cNvSpPr txBox="1"/>
          <p:nvPr/>
        </p:nvSpPr>
        <p:spPr>
          <a:xfrm>
            <a:off x="2437322" y="2814576"/>
            <a:ext cx="2373097" cy="400110"/>
          </a:xfrm>
          <a:prstGeom prst="rect">
            <a:avLst/>
          </a:prstGeom>
          <a:noFill/>
        </p:spPr>
        <p:txBody>
          <a:bodyPr wrap="square" rtlCol="0">
            <a:spAutoFit/>
          </a:bodyPr>
          <a:lstStyle/>
          <a:p>
            <a:r>
              <a:rPr lang="fr-FR" sz="1000" dirty="0" err="1"/>
              <a:t>Provide</a:t>
            </a:r>
            <a:r>
              <a:rPr lang="fr-FR" sz="1000" dirty="0"/>
              <a:t> the </a:t>
            </a:r>
            <a:r>
              <a:rPr lang="fr-FR" sz="1000" dirty="0" err="1"/>
              <a:t>quotation</a:t>
            </a:r>
            <a:r>
              <a:rPr lang="fr-FR" sz="1000" dirty="0"/>
              <a:t> for the </a:t>
            </a:r>
            <a:r>
              <a:rPr lang="fr-FR" sz="1000" dirty="0" err="1"/>
              <a:t>Refund</a:t>
            </a:r>
            <a:r>
              <a:rPr lang="fr-FR" sz="1000" dirty="0"/>
              <a:t> Action </a:t>
            </a:r>
            <a:r>
              <a:rPr lang="fr-FR" sz="1000" dirty="0" err="1"/>
              <a:t>requested</a:t>
            </a:r>
            <a:endParaRPr lang="fr-FR" sz="1000" dirty="0"/>
          </a:p>
        </p:txBody>
      </p:sp>
      <p:cxnSp>
        <p:nvCxnSpPr>
          <p:cNvPr id="54" name="Connecteur droit avec flèche 31"/>
          <p:cNvCxnSpPr/>
          <p:nvPr/>
        </p:nvCxnSpPr>
        <p:spPr bwMode="auto">
          <a:xfrm>
            <a:off x="3923126" y="2231345"/>
            <a:ext cx="7157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ZoneTexte 32"/>
          <p:cNvSpPr txBox="1"/>
          <p:nvPr/>
        </p:nvSpPr>
        <p:spPr>
          <a:xfrm>
            <a:off x="4814107" y="2730141"/>
            <a:ext cx="2314971" cy="400110"/>
          </a:xfrm>
          <a:prstGeom prst="rect">
            <a:avLst/>
          </a:prstGeom>
          <a:noFill/>
        </p:spPr>
        <p:txBody>
          <a:bodyPr wrap="square" rtlCol="0">
            <a:spAutoFit/>
          </a:bodyPr>
          <a:lstStyle/>
          <a:p>
            <a:r>
              <a:rPr lang="fr-FR" sz="1000" dirty="0" err="1"/>
              <a:t>Validate</a:t>
            </a:r>
            <a:r>
              <a:rPr lang="fr-FR" sz="1000" dirty="0"/>
              <a:t> the </a:t>
            </a:r>
            <a:r>
              <a:rPr lang="fr-FR" sz="1000" dirty="0" err="1"/>
              <a:t>After</a:t>
            </a:r>
            <a:r>
              <a:rPr lang="fr-FR" sz="1000" dirty="0"/>
              <a:t> Sales </a:t>
            </a:r>
            <a:r>
              <a:rPr lang="fr-FR" sz="1000" dirty="0" err="1"/>
              <a:t>Process</a:t>
            </a:r>
            <a:r>
              <a:rPr lang="fr-FR" sz="1000" dirty="0"/>
              <a:t>. The </a:t>
            </a:r>
            <a:r>
              <a:rPr lang="fr-FR" sz="1000" dirty="0" err="1"/>
              <a:t>seat</a:t>
            </a:r>
            <a:r>
              <a:rPr lang="fr-FR" sz="1000" dirty="0"/>
              <a:t> </a:t>
            </a:r>
            <a:r>
              <a:rPr lang="fr-FR" sz="1000" dirty="0" err="1"/>
              <a:t>is</a:t>
            </a:r>
            <a:r>
              <a:rPr lang="fr-FR" sz="1000" dirty="0"/>
              <a:t> </a:t>
            </a:r>
            <a:r>
              <a:rPr lang="fr-FR" sz="1000" dirty="0" err="1"/>
              <a:t>released</a:t>
            </a:r>
            <a:r>
              <a:rPr lang="fr-FR" sz="1000" dirty="0"/>
              <a:t> ? </a:t>
            </a:r>
          </a:p>
        </p:txBody>
      </p:sp>
      <p:sp>
        <p:nvSpPr>
          <p:cNvPr id="56" name="Rectangle 36"/>
          <p:cNvSpPr/>
          <p:nvPr/>
        </p:nvSpPr>
        <p:spPr>
          <a:xfrm>
            <a:off x="772750" y="3467101"/>
            <a:ext cx="4274127" cy="1477328"/>
          </a:xfrm>
          <a:prstGeom prst="rect">
            <a:avLst/>
          </a:prstGeom>
        </p:spPr>
        <p:txBody>
          <a:bodyPr wrap="square" numCol="1">
            <a:spAutoFit/>
          </a:bodyPr>
          <a:lstStyle/>
          <a:p>
            <a:pPr lvl="0">
              <a:lnSpc>
                <a:spcPct val="150000"/>
              </a:lnSpc>
              <a:spcAft>
                <a:spcPts val="0"/>
              </a:spcAft>
            </a:pPr>
            <a:r>
              <a:rPr lang="en-US" sz="1000" dirty="0">
                <a:solidFill>
                  <a:srgbClr val="000000"/>
                </a:solidFill>
                <a:sym typeface="Wingdings" pitchFamily="2" charset="2"/>
              </a:rPr>
              <a:t>11) </a:t>
            </a:r>
            <a:r>
              <a:rPr lang="en-US" sz="1000" dirty="0" err="1">
                <a:solidFill>
                  <a:srgbClr val="000000"/>
                </a:solidFill>
                <a:sym typeface="Wingdings" pitchFamily="2" charset="2"/>
              </a:rPr>
              <a:t>AfterSalesBookingDetails</a:t>
            </a:r>
            <a:r>
              <a:rPr lang="en-US" sz="1000" dirty="0">
                <a:solidFill>
                  <a:srgbClr val="000000"/>
                </a:solidFill>
                <a:sym typeface="Wingdings" pitchFamily="2" charset="2"/>
              </a:rPr>
              <a:t> Search Request</a:t>
            </a:r>
          </a:p>
          <a:p>
            <a:pPr>
              <a:lnSpc>
                <a:spcPct val="150000"/>
              </a:lnSpc>
            </a:pPr>
            <a:r>
              <a:rPr lang="en-US" sz="1000" dirty="0">
                <a:solidFill>
                  <a:srgbClr val="000000"/>
                </a:solidFill>
                <a:sym typeface="Wingdings" pitchFamily="2" charset="2"/>
              </a:rPr>
              <a:t>12) </a:t>
            </a:r>
            <a:r>
              <a:rPr lang="en-US" sz="1000" dirty="0" err="1">
                <a:solidFill>
                  <a:srgbClr val="000000"/>
                </a:solidFill>
                <a:sym typeface="Wingdings" pitchFamily="2" charset="2"/>
              </a:rPr>
              <a:t>AfterSalesBookingDetails</a:t>
            </a:r>
            <a:r>
              <a:rPr lang="en-US" sz="1000" dirty="0">
                <a:solidFill>
                  <a:srgbClr val="000000"/>
                </a:solidFill>
                <a:sym typeface="Wingdings" pitchFamily="2" charset="2"/>
              </a:rPr>
              <a:t> Search Response</a:t>
            </a:r>
          </a:p>
          <a:p>
            <a:pPr>
              <a:lnSpc>
                <a:spcPct val="150000"/>
              </a:lnSpc>
            </a:pPr>
            <a:r>
              <a:rPr lang="en-US" sz="1000" dirty="0">
                <a:solidFill>
                  <a:srgbClr val="000000"/>
                </a:solidFill>
                <a:sym typeface="Wingdings" pitchFamily="2" charset="2"/>
              </a:rPr>
              <a:t>13) </a:t>
            </a:r>
            <a:r>
              <a:rPr lang="en-US" sz="1000" dirty="0" err="1">
                <a:solidFill>
                  <a:srgbClr val="000000"/>
                </a:solidFill>
                <a:sym typeface="Wingdings" pitchFamily="2" charset="2"/>
              </a:rPr>
              <a:t>AfterSales</a:t>
            </a:r>
            <a:r>
              <a:rPr lang="en-US" sz="1000" dirty="0">
                <a:solidFill>
                  <a:srgbClr val="000000"/>
                </a:solidFill>
                <a:sym typeface="Wingdings" pitchFamily="2" charset="2"/>
              </a:rPr>
              <a:t> Quotation Request</a:t>
            </a:r>
          </a:p>
          <a:p>
            <a:pPr>
              <a:lnSpc>
                <a:spcPct val="150000"/>
              </a:lnSpc>
            </a:pPr>
            <a:r>
              <a:rPr lang="en-US" sz="1000" dirty="0">
                <a:solidFill>
                  <a:srgbClr val="000000"/>
                </a:solidFill>
                <a:sym typeface="Wingdings" pitchFamily="2" charset="2"/>
              </a:rPr>
              <a:t>14) </a:t>
            </a:r>
            <a:r>
              <a:rPr lang="en-US" sz="1000" dirty="0" err="1">
                <a:solidFill>
                  <a:srgbClr val="000000"/>
                </a:solidFill>
                <a:sym typeface="Wingdings" pitchFamily="2" charset="2"/>
              </a:rPr>
              <a:t>AfterSales</a:t>
            </a:r>
            <a:r>
              <a:rPr lang="en-US" sz="1000" dirty="0">
                <a:solidFill>
                  <a:srgbClr val="000000"/>
                </a:solidFill>
                <a:sym typeface="Wingdings" pitchFamily="2" charset="2"/>
              </a:rPr>
              <a:t> Quotation Response</a:t>
            </a:r>
          </a:p>
          <a:p>
            <a:pPr>
              <a:lnSpc>
                <a:spcPct val="150000"/>
              </a:lnSpc>
            </a:pPr>
            <a:r>
              <a:rPr lang="en-US" sz="1000" dirty="0">
                <a:solidFill>
                  <a:srgbClr val="000000"/>
                </a:solidFill>
                <a:sym typeface="Wingdings" pitchFamily="2" charset="2"/>
              </a:rPr>
              <a:t>15) </a:t>
            </a:r>
            <a:r>
              <a:rPr lang="en-US" sz="1000" dirty="0" err="1">
                <a:solidFill>
                  <a:srgbClr val="000000"/>
                </a:solidFill>
                <a:sym typeface="Wingdings" pitchFamily="2" charset="2"/>
              </a:rPr>
              <a:t>AfterSales</a:t>
            </a:r>
            <a:r>
              <a:rPr lang="en-US" sz="1000" dirty="0">
                <a:solidFill>
                  <a:srgbClr val="000000"/>
                </a:solidFill>
                <a:sym typeface="Wingdings" pitchFamily="2" charset="2"/>
              </a:rPr>
              <a:t> Validation Request</a:t>
            </a:r>
          </a:p>
          <a:p>
            <a:pPr>
              <a:lnSpc>
                <a:spcPct val="150000"/>
              </a:lnSpc>
            </a:pPr>
            <a:r>
              <a:rPr lang="en-US" sz="1000" dirty="0">
                <a:solidFill>
                  <a:srgbClr val="000000"/>
                </a:solidFill>
                <a:sym typeface="Wingdings" pitchFamily="2" charset="2"/>
              </a:rPr>
              <a:t>16) </a:t>
            </a:r>
            <a:r>
              <a:rPr lang="en-US" sz="1000" dirty="0" err="1">
                <a:solidFill>
                  <a:srgbClr val="000000"/>
                </a:solidFill>
                <a:sym typeface="Wingdings" pitchFamily="2" charset="2"/>
              </a:rPr>
              <a:t>AfterSales</a:t>
            </a:r>
            <a:r>
              <a:rPr lang="en-US" sz="1000" dirty="0">
                <a:solidFill>
                  <a:srgbClr val="000000"/>
                </a:solidFill>
                <a:sym typeface="Wingdings" pitchFamily="2" charset="2"/>
              </a:rPr>
              <a:t> Validation Response</a:t>
            </a:r>
          </a:p>
        </p:txBody>
      </p:sp>
      <p:sp>
        <p:nvSpPr>
          <p:cNvPr id="57" name="Ellipse 38"/>
          <p:cNvSpPr/>
          <p:nvPr/>
        </p:nvSpPr>
        <p:spPr bwMode="auto">
          <a:xfrm>
            <a:off x="1557138" y="2491501"/>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11</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3" name="Ellipse 38"/>
          <p:cNvSpPr/>
          <p:nvPr/>
        </p:nvSpPr>
        <p:spPr bwMode="auto">
          <a:xfrm>
            <a:off x="2271209" y="2088170"/>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12</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4" name="Ellipse 38"/>
          <p:cNvSpPr/>
          <p:nvPr/>
        </p:nvSpPr>
        <p:spPr bwMode="auto">
          <a:xfrm>
            <a:off x="3309981" y="2471143"/>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13</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5" name="Ellipse 38"/>
          <p:cNvSpPr/>
          <p:nvPr/>
        </p:nvSpPr>
        <p:spPr bwMode="auto">
          <a:xfrm>
            <a:off x="4032095" y="2019852"/>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14</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6" name="Ellipse 38"/>
          <p:cNvSpPr/>
          <p:nvPr/>
        </p:nvSpPr>
        <p:spPr bwMode="auto">
          <a:xfrm>
            <a:off x="5173956" y="2419646"/>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15</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7" name="Ellipse 38"/>
          <p:cNvSpPr/>
          <p:nvPr/>
        </p:nvSpPr>
        <p:spPr bwMode="auto">
          <a:xfrm>
            <a:off x="5670820" y="2128832"/>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16</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Tree>
    <p:extLst>
      <p:ext uri="{BB962C8B-B14F-4D97-AF65-F5344CB8AC3E}">
        <p14:creationId xmlns:p14="http://schemas.microsoft.com/office/powerpoint/2010/main" val="2523552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5.2)   BPCP response</a:t>
            </a:r>
          </a:p>
          <a:p>
            <a:pPr marL="0" lvl="1" indent="0">
              <a:buSzPct val="100000"/>
              <a:buNone/>
            </a:pPr>
            <a:r>
              <a:rPr lang="en-US" sz="1500" b="1" dirty="0">
                <a:solidFill>
                  <a:schemeClr val="accent6"/>
                </a:solidFill>
              </a:rPr>
              <a:t>Package section details</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70</a:t>
            </a:fld>
            <a:endParaRPr lang="en-US" dirty="0"/>
          </a:p>
        </p:txBody>
      </p:sp>
      <p:sp>
        <p:nvSpPr>
          <p:cNvPr id="6" name="Rectangle 5"/>
          <p:cNvSpPr/>
          <p:nvPr/>
        </p:nvSpPr>
        <p:spPr>
          <a:xfrm>
            <a:off x="1263651" y="2125980"/>
            <a:ext cx="6471445" cy="3046988"/>
          </a:xfrm>
          <a:prstGeom prst="rect">
            <a:avLst/>
          </a:prstGeom>
        </p:spPr>
        <p:txBody>
          <a:bodyPr wrap="square">
            <a:spAutoFit/>
          </a:bodyPr>
          <a:lstStyle/>
          <a:p>
            <a:r>
              <a:rPr lang="fr-FR" sz="800" b="1" dirty="0">
                <a:latin typeface="Courier New" panose="02070309020205020404" pitchFamily="49" charset="0"/>
                <a:cs typeface="Courier New" panose="02070309020205020404" pitchFamily="49" charset="0"/>
              </a:rPr>
              <a:t>&lt;package&gt;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&gt;CHEAPEST&lt;/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packageFareId</a:t>
            </a:r>
            <a:r>
              <a:rPr lang="fr-FR" sz="800" dirty="0">
                <a:latin typeface="Courier New" panose="02070309020205020404" pitchFamily="49" charset="0"/>
                <a:cs typeface="Courier New" panose="02070309020205020404" pitchFamily="49" charset="0"/>
              </a:rPr>
              <a:t>&gt;36741426.2.SCH.B-B&lt;/</a:t>
            </a:r>
            <a:r>
              <a:rPr lang="fr-FR" sz="800" dirty="0" err="1">
                <a:latin typeface="Courier New" panose="02070309020205020404" pitchFamily="49" charset="0"/>
                <a:cs typeface="Courier New" panose="02070309020205020404" pitchFamily="49" charset="0"/>
              </a:rPr>
              <a:t>packageFareId</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reservationStatus</a:t>
            </a:r>
            <a:r>
              <a:rPr lang="fr-FR" sz="800" dirty="0">
                <a:latin typeface="Courier New" panose="02070309020205020404" pitchFamily="49" charset="0"/>
                <a:cs typeface="Courier New" panose="02070309020205020404" pitchFamily="49" charset="0"/>
              </a:rPr>
              <a:t>&gt;TICKET_PLUS_RESERVATION&lt;/</a:t>
            </a:r>
            <a:r>
              <a:rPr lang="fr-FR" sz="800" dirty="0" err="1">
                <a:latin typeface="Courier New" panose="02070309020205020404" pitchFamily="49" charset="0"/>
                <a:cs typeface="Courier New" panose="02070309020205020404" pitchFamily="49" charset="0"/>
              </a:rPr>
              <a:t>reservationStatus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price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price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fareDetails</a:t>
            </a:r>
            <a:r>
              <a:rPr lang="fr-FR" sz="800" dirty="0">
                <a:latin typeface="Courier New" panose="02070309020205020404" pitchFamily="49" charset="0"/>
                <a:cs typeface="Courier New" panose="02070309020205020404" pitchFamily="49" charset="0"/>
              </a:rPr>
              <a:t>&gt;</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productFare</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applicableSegments</a:t>
            </a:r>
            <a:r>
              <a:rPr lang="fr-FR" sz="800" dirty="0">
                <a:solidFill>
                  <a:schemeClr val="accent2"/>
                </a:solidFill>
                <a:latin typeface="Courier New" panose="02070309020205020404" pitchFamily="49" charset="0"/>
                <a:cs typeface="Courier New" panose="02070309020205020404" pitchFamily="49" charset="0"/>
              </a:rPr>
              <a:t>&gt;</a:t>
            </a:r>
          </a:p>
          <a:p>
            <a:pPr lvl="2"/>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a:t>
            </a:r>
            <a:r>
              <a:rPr lang="fr-FR" sz="800" b="1" dirty="0">
                <a:solidFill>
                  <a:schemeClr val="accent2"/>
                </a:solidFill>
                <a:latin typeface="Courier New" panose="02070309020205020404" pitchFamily="49" charset="0"/>
                <a:cs typeface="Courier New" panose="02070309020205020404" pitchFamily="49" charset="0"/>
              </a:rPr>
              <a:t>1</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a:t>
            </a:r>
          </a:p>
          <a:p>
            <a:pPr lvl="1"/>
            <a:r>
              <a:rPr lang="fr-FR" sz="800" dirty="0">
                <a:solidFill>
                  <a:schemeClr val="accent2"/>
                </a:solidFill>
                <a:latin typeface="Courier New" panose="02070309020205020404" pitchFamily="49" charset="0"/>
                <a:cs typeface="Courier New" panose="02070309020205020404" pitchFamily="49" charset="0"/>
              </a:rPr>
              <a:t>   &lt;/</a:t>
            </a:r>
            <a:r>
              <a:rPr lang="fr-FR" sz="800" dirty="0" err="1">
                <a:solidFill>
                  <a:schemeClr val="accent2"/>
                </a:solidFill>
                <a:latin typeface="Courier New" panose="02070309020205020404" pitchFamily="49" charset="0"/>
                <a:cs typeface="Courier New" panose="02070309020205020404" pitchFamily="49" charset="0"/>
              </a:rPr>
              <a:t>applicableSegments</a:t>
            </a:r>
            <a:r>
              <a:rPr lang="fr-FR" sz="800"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latin typeface="Courier New" panose="02070309020205020404" pitchFamily="49" charset="0"/>
                <a:cs typeface="Courier New" panose="02070309020205020404" pitchFamily="49" charset="0"/>
              </a:rPr>
              <a:t>  </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&lt;</a:t>
            </a:r>
            <a:r>
              <a:rPr lang="fr-FR" sz="800" dirty="0" err="1">
                <a:solidFill>
                  <a:schemeClr val="accent2">
                    <a:lumMod val="60000"/>
                    <a:lumOff val="40000"/>
                  </a:schemeClr>
                </a:solidFill>
                <a:latin typeface="Courier New" panose="02070309020205020404" pitchFamily="49" charset="0"/>
                <a:cs typeface="Courier New" panose="02070309020205020404" pitchFamily="49" charset="0"/>
              </a:rPr>
              <a:t>productPrice</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&gt;…&lt;/</a:t>
            </a:r>
            <a:r>
              <a:rPr lang="fr-FR" sz="800" dirty="0" err="1">
                <a:solidFill>
                  <a:schemeClr val="accent2">
                    <a:lumMod val="60000"/>
                    <a:lumOff val="40000"/>
                  </a:schemeClr>
                </a:solidFill>
                <a:latin typeface="Courier New" panose="02070309020205020404" pitchFamily="49" charset="0"/>
                <a:cs typeface="Courier New" panose="02070309020205020404" pitchFamily="49" charset="0"/>
              </a:rPr>
              <a:t>productPrice</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productFare</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productFare</a:t>
            </a:r>
            <a:r>
              <a:rPr lang="fr-FR" sz="800" b="1" dirty="0">
                <a:solidFill>
                  <a:srgbClr val="FF0000"/>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applicableSegments</a:t>
            </a:r>
            <a:r>
              <a:rPr lang="fr-FR" sz="800" dirty="0">
                <a:solidFill>
                  <a:schemeClr val="accent2"/>
                </a:solidFill>
                <a:latin typeface="Courier New" panose="02070309020205020404" pitchFamily="49" charset="0"/>
                <a:cs typeface="Courier New" panose="02070309020205020404" pitchFamily="49" charset="0"/>
              </a:rPr>
              <a:t>&gt;</a:t>
            </a:r>
          </a:p>
          <a:p>
            <a:pPr lvl="2"/>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a:t>
            </a:r>
            <a:r>
              <a:rPr lang="fr-FR" sz="800" b="1" dirty="0">
                <a:solidFill>
                  <a:schemeClr val="accent2"/>
                </a:solidFill>
                <a:latin typeface="Courier New" panose="02070309020205020404" pitchFamily="49" charset="0"/>
                <a:cs typeface="Courier New" panose="02070309020205020404" pitchFamily="49" charset="0"/>
              </a:rPr>
              <a:t>2</a:t>
            </a:r>
            <a:r>
              <a:rPr lang="fr-FR" sz="800" dirty="0">
                <a:solidFill>
                  <a:schemeClr val="accent2"/>
                </a:solidFill>
                <a:latin typeface="Courier New" panose="02070309020205020404" pitchFamily="49" charset="0"/>
                <a:cs typeface="Courier New" panose="02070309020205020404" pitchFamily="49" charset="0"/>
              </a:rPr>
              <a: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&gt;&lt;/</a:t>
            </a:r>
            <a:r>
              <a:rPr lang="fr-FR" sz="800" dirty="0" err="1">
                <a:solidFill>
                  <a:schemeClr val="accent2"/>
                </a:solidFill>
                <a:latin typeface="Courier New" panose="02070309020205020404" pitchFamily="49" charset="0"/>
                <a:cs typeface="Courier New" panose="02070309020205020404" pitchFamily="49" charset="0"/>
              </a:rPr>
              <a:t>segmentId</a:t>
            </a:r>
            <a:r>
              <a:rPr lang="fr-FR" sz="800" dirty="0">
                <a:solidFill>
                  <a:schemeClr val="accent2"/>
                </a:solidFill>
                <a:latin typeface="Courier New" panose="02070309020205020404" pitchFamily="49" charset="0"/>
                <a:cs typeface="Courier New" panose="02070309020205020404" pitchFamily="49" charset="0"/>
              </a:rPr>
              <a:t>&gt;</a:t>
            </a:r>
          </a:p>
          <a:p>
            <a:pPr lvl="1"/>
            <a:r>
              <a:rPr lang="fr-FR" sz="800" dirty="0">
                <a:solidFill>
                  <a:schemeClr val="accent2"/>
                </a:solidFill>
                <a:latin typeface="Courier New" panose="02070309020205020404" pitchFamily="49" charset="0"/>
                <a:cs typeface="Courier New" panose="02070309020205020404" pitchFamily="49" charset="0"/>
              </a:rPr>
              <a:t>   &lt;/</a:t>
            </a:r>
            <a:r>
              <a:rPr lang="fr-FR" sz="800" dirty="0" err="1">
                <a:solidFill>
                  <a:schemeClr val="accent2"/>
                </a:solidFill>
                <a:latin typeface="Courier New" panose="02070309020205020404" pitchFamily="49" charset="0"/>
                <a:cs typeface="Courier New" panose="02070309020205020404" pitchFamily="49" charset="0"/>
              </a:rPr>
              <a:t>applicableSegments</a:t>
            </a:r>
            <a:r>
              <a:rPr lang="fr-FR" sz="800" dirty="0">
                <a:solidFill>
                  <a:schemeClr val="accent2"/>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dirty="0">
                <a:latin typeface="Courier New" panose="02070309020205020404" pitchFamily="49" charset="0"/>
                <a:cs typeface="Courier New" panose="02070309020205020404" pitchFamily="49" charset="0"/>
              </a:rPr>
              <a:t>   </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&lt;</a:t>
            </a:r>
            <a:r>
              <a:rPr lang="fr-FR" sz="800" dirty="0" err="1">
                <a:solidFill>
                  <a:schemeClr val="accent2">
                    <a:lumMod val="60000"/>
                    <a:lumOff val="40000"/>
                  </a:schemeClr>
                </a:solidFill>
                <a:latin typeface="Courier New" panose="02070309020205020404" pitchFamily="49" charset="0"/>
                <a:cs typeface="Courier New" panose="02070309020205020404" pitchFamily="49" charset="0"/>
              </a:rPr>
              <a:t>productPrice</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&gt;…&lt;/</a:t>
            </a:r>
            <a:r>
              <a:rPr lang="fr-FR" sz="800" dirty="0" err="1">
                <a:solidFill>
                  <a:schemeClr val="accent2">
                    <a:lumMod val="60000"/>
                    <a:lumOff val="40000"/>
                  </a:schemeClr>
                </a:solidFill>
                <a:latin typeface="Courier New" panose="02070309020205020404" pitchFamily="49" charset="0"/>
                <a:cs typeface="Courier New" panose="02070309020205020404" pitchFamily="49" charset="0"/>
              </a:rPr>
              <a:t>productPrice</a:t>
            </a:r>
            <a:r>
              <a:rPr lang="fr-FR" sz="800" dirty="0">
                <a:solidFill>
                  <a:schemeClr val="accent2">
                    <a:lumMod val="60000"/>
                    <a:lumOff val="40000"/>
                  </a:schemeClr>
                </a:solidFill>
                <a:latin typeface="Courier New" panose="02070309020205020404" pitchFamily="49" charset="0"/>
                <a:cs typeface="Courier New" panose="02070309020205020404" pitchFamily="49" charset="0"/>
              </a:rPr>
              <a:t>&gt;</a:t>
            </a:r>
          </a:p>
          <a:p>
            <a:pPr lvl="1"/>
            <a:r>
              <a:rPr lang="fr-FR" sz="800" dirty="0">
                <a:latin typeface="Courier New" panose="02070309020205020404" pitchFamily="49" charset="0"/>
                <a:cs typeface="Courier New" panose="02070309020205020404" pitchFamily="49" charset="0"/>
              </a:rPr>
              <a:t>      […]</a:t>
            </a:r>
          </a:p>
          <a:p>
            <a:pPr lvl="1"/>
            <a:r>
              <a:rPr lang="fr-FR" sz="800" b="1" dirty="0">
                <a:solidFill>
                  <a:srgbClr val="FF0000"/>
                </a:solidFill>
                <a:latin typeface="Courier New" panose="02070309020205020404" pitchFamily="49" charset="0"/>
                <a:cs typeface="Courier New" panose="02070309020205020404" pitchFamily="49" charset="0"/>
              </a:rPr>
              <a:t>&lt;/</a:t>
            </a:r>
            <a:r>
              <a:rPr lang="fr-FR" sz="800" b="1" dirty="0" err="1">
                <a:solidFill>
                  <a:srgbClr val="FF0000"/>
                </a:solidFill>
                <a:latin typeface="Courier New" panose="02070309020205020404" pitchFamily="49" charset="0"/>
                <a:cs typeface="Courier New" panose="02070309020205020404" pitchFamily="49" charset="0"/>
              </a:rPr>
              <a:t>productFare</a:t>
            </a:r>
            <a:r>
              <a:rPr lang="fr-FR" sz="800" b="1" dirty="0">
                <a:solidFill>
                  <a:srgbClr val="FF0000"/>
                </a:solidFill>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fareDetails</a:t>
            </a:r>
            <a:r>
              <a:rPr lang="fr-FR" sz="800" dirty="0">
                <a:latin typeface="Courier New" panose="02070309020205020404" pitchFamily="49" charset="0"/>
                <a:cs typeface="Courier New" panose="02070309020205020404" pitchFamily="49" charset="0"/>
              </a:rPr>
              <a:t>&gt;</a:t>
            </a:r>
          </a:p>
          <a:p>
            <a:r>
              <a:rPr lang="fr-FR" sz="800" b="1" dirty="0">
                <a:latin typeface="Courier New" panose="02070309020205020404" pitchFamily="49" charset="0"/>
                <a:cs typeface="Courier New" panose="02070309020205020404" pitchFamily="49" charset="0"/>
              </a:rPr>
              <a:t>&lt;/package&gt;</a:t>
            </a:r>
          </a:p>
        </p:txBody>
      </p:sp>
      <p:sp>
        <p:nvSpPr>
          <p:cNvPr id="7" name="Légende encadrée 1 11"/>
          <p:cNvSpPr/>
          <p:nvPr/>
        </p:nvSpPr>
        <p:spPr bwMode="auto">
          <a:xfrm>
            <a:off x="3620068" y="2803081"/>
            <a:ext cx="1758609" cy="270510"/>
          </a:xfrm>
          <a:prstGeom prst="borderCallout1">
            <a:avLst>
              <a:gd name="adj1" fmla="val 61566"/>
              <a:gd name="adj2" fmla="val 275"/>
              <a:gd name="adj3" fmla="val 59641"/>
              <a:gd name="adj4" fmla="val 44"/>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1 </a:t>
            </a:r>
            <a:r>
              <a:rPr lang="fr-FR" sz="900" dirty="0" err="1">
                <a:solidFill>
                  <a:schemeClr val="tx1"/>
                </a:solidFill>
                <a:latin typeface="+mj-lt"/>
                <a:ea typeface="ヒラギノ角ゴ Pro W3" pitchFamily="1" charset="-128"/>
              </a:rPr>
              <a:t>product</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fare</a:t>
            </a:r>
            <a:r>
              <a:rPr lang="fr-FR" sz="900" dirty="0">
                <a:solidFill>
                  <a:schemeClr val="tx1"/>
                </a:solidFill>
                <a:latin typeface="+mj-lt"/>
                <a:ea typeface="ヒラギノ角ゴ Pro W3" pitchFamily="1" charset="-128"/>
              </a:rPr>
              <a:t> per segment</a:t>
            </a:r>
          </a:p>
        </p:txBody>
      </p:sp>
      <p:sp>
        <p:nvSpPr>
          <p:cNvPr id="8" name="Légende encadrée 1 7"/>
          <p:cNvSpPr/>
          <p:nvPr/>
        </p:nvSpPr>
        <p:spPr bwMode="auto">
          <a:xfrm>
            <a:off x="3888718" y="3400988"/>
            <a:ext cx="1943100" cy="270510"/>
          </a:xfrm>
          <a:prstGeom prst="borderCallout1">
            <a:avLst>
              <a:gd name="adj1" fmla="val 61566"/>
              <a:gd name="adj2" fmla="val 275"/>
              <a:gd name="adj3" fmla="val 59641"/>
              <a:gd name="adj4" fmla="val 44"/>
            </a:avLst>
          </a:prstGeom>
          <a:ln w="12700">
            <a:solidFill>
              <a:schemeClr val="accent2">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Price breakdown per segment</a:t>
            </a:r>
          </a:p>
        </p:txBody>
      </p:sp>
    </p:spTree>
    <p:extLst>
      <p:ext uri="{BB962C8B-B14F-4D97-AF65-F5344CB8AC3E}">
        <p14:creationId xmlns:p14="http://schemas.microsoft.com/office/powerpoint/2010/main" val="1565508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5.2)   BPCP response</a:t>
            </a:r>
          </a:p>
          <a:p>
            <a:pPr marL="0" lvl="1" indent="0">
              <a:buSzPct val="100000"/>
              <a:buNone/>
            </a:pPr>
            <a:r>
              <a:rPr lang="en-US" sz="1500" b="1" dirty="0">
                <a:solidFill>
                  <a:schemeClr val="accent6"/>
                </a:solidFill>
              </a:rPr>
              <a:t>Segments section details</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71</a:t>
            </a:fld>
            <a:endParaRPr lang="en-US" dirty="0"/>
          </a:p>
        </p:txBody>
      </p:sp>
      <p:sp>
        <p:nvSpPr>
          <p:cNvPr id="9" name="Rectangle 8"/>
          <p:cNvSpPr/>
          <p:nvPr/>
        </p:nvSpPr>
        <p:spPr>
          <a:xfrm>
            <a:off x="288291" y="2023690"/>
            <a:ext cx="5092602" cy="3216265"/>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 &lt;segments&gt;</a:t>
            </a:r>
          </a:p>
          <a:p>
            <a:r>
              <a:rPr lang="fr-FR" sz="700" dirty="0">
                <a:latin typeface="Courier New" panose="02070309020205020404" pitchFamily="49" charset="0"/>
                <a:cs typeface="Courier New" panose="02070309020205020404" pitchFamily="49" charset="0"/>
              </a:rPr>
              <a:t>   </a:t>
            </a:r>
            <a:r>
              <a:rPr lang="fr-FR" sz="700" dirty="0">
                <a:solidFill>
                  <a:schemeClr val="accent2"/>
                </a:solidFill>
                <a:latin typeface="Courier New" panose="02070309020205020404" pitchFamily="49" charset="0"/>
                <a:cs typeface="Courier New" panose="02070309020205020404" pitchFamily="49" charset="0"/>
              </a:rPr>
              <a:t>&lt;segment&gt;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segmentId</a:t>
            </a:r>
            <a:r>
              <a:rPr lang="fr-FR" sz="700" dirty="0">
                <a:solidFill>
                  <a:schemeClr val="accent2"/>
                </a:solidFill>
                <a:latin typeface="Courier New" panose="02070309020205020404" pitchFamily="49" charset="0"/>
                <a:cs typeface="Courier New" panose="02070309020205020404" pitchFamily="49" charset="0"/>
              </a:rPr>
              <a:t>&gt;1&lt;/</a:t>
            </a:r>
            <a:r>
              <a:rPr lang="fr-FR" sz="700" dirty="0" err="1">
                <a:solidFill>
                  <a:schemeClr val="accent2"/>
                </a:solidFill>
                <a:latin typeface="Courier New" panose="02070309020205020404" pitchFamily="49" charset="0"/>
                <a:cs typeface="Courier New" panose="02070309020205020404" pitchFamily="49" charset="0"/>
              </a:rPr>
              <a:t>segmentId</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departureDateTime</a:t>
            </a:r>
            <a:r>
              <a:rPr lang="fr-FR" sz="700" dirty="0">
                <a:solidFill>
                  <a:schemeClr val="accent2"/>
                </a:solidFill>
                <a:latin typeface="Courier New" panose="02070309020205020404" pitchFamily="49" charset="0"/>
                <a:cs typeface="Courier New" panose="02070309020205020404" pitchFamily="49" charset="0"/>
              </a:rPr>
              <a:t>&gt;2013-12-12 09:04&lt;/</a:t>
            </a:r>
            <a:r>
              <a:rPr lang="fr-FR" sz="700" dirty="0" err="1">
                <a:solidFill>
                  <a:schemeClr val="accent2"/>
                </a:solidFill>
                <a:latin typeface="Courier New" panose="02070309020205020404" pitchFamily="49" charset="0"/>
                <a:cs typeface="Courier New" panose="02070309020205020404" pitchFamily="49" charset="0"/>
              </a:rPr>
              <a:t>departureDateTime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arrivalDateTime</a:t>
            </a:r>
            <a:r>
              <a:rPr lang="fr-FR" sz="700" dirty="0">
                <a:solidFill>
                  <a:schemeClr val="accent2"/>
                </a:solidFill>
                <a:latin typeface="Courier New" panose="02070309020205020404" pitchFamily="49" charset="0"/>
                <a:cs typeface="Courier New" panose="02070309020205020404" pitchFamily="49" charset="0"/>
              </a:rPr>
              <a:t>&gt;2013-12-12 11:02&lt;/</a:t>
            </a:r>
            <a:r>
              <a:rPr lang="fr-FR" sz="700" dirty="0" err="1">
                <a:solidFill>
                  <a:schemeClr val="accent2"/>
                </a:solidFill>
                <a:latin typeface="Courier New" panose="02070309020205020404" pitchFamily="49" charset="0"/>
                <a:cs typeface="Courier New" panose="02070309020205020404" pitchFamily="49" charset="0"/>
              </a:rPr>
              <a:t>arrivalDateTime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originCityCode</a:t>
            </a:r>
            <a:r>
              <a:rPr lang="fr-FR" sz="700" dirty="0">
                <a:solidFill>
                  <a:schemeClr val="accent2"/>
                </a:solidFill>
                <a:latin typeface="Courier New" panose="02070309020205020404" pitchFamily="49" charset="0"/>
                <a:cs typeface="Courier New" panose="02070309020205020404" pitchFamily="49" charset="0"/>
              </a:rPr>
              <a:t>&gt;FRLYS&lt;/</a:t>
            </a:r>
            <a:r>
              <a:rPr lang="fr-FR" sz="700" dirty="0" err="1">
                <a:solidFill>
                  <a:schemeClr val="accent2"/>
                </a:solidFill>
                <a:latin typeface="Courier New" panose="02070309020205020404" pitchFamily="49" charset="0"/>
                <a:cs typeface="Courier New" panose="02070309020205020404" pitchFamily="49" charset="0"/>
              </a:rPr>
              <a:t>originCityCode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originCityName</a:t>
            </a:r>
            <a:r>
              <a:rPr lang="fr-FR" sz="700" dirty="0">
                <a:solidFill>
                  <a:schemeClr val="accent2"/>
                </a:solidFill>
                <a:latin typeface="Courier New" panose="02070309020205020404" pitchFamily="49" charset="0"/>
                <a:cs typeface="Courier New" panose="02070309020205020404" pitchFamily="49" charset="0"/>
              </a:rPr>
              <a:t>&gt;LYON&lt;/</a:t>
            </a:r>
            <a:r>
              <a:rPr lang="fr-FR" sz="700" dirty="0" err="1">
                <a:solidFill>
                  <a:schemeClr val="accent2"/>
                </a:solidFill>
                <a:latin typeface="Courier New" panose="02070309020205020404" pitchFamily="49" charset="0"/>
                <a:cs typeface="Courier New" panose="02070309020205020404" pitchFamily="49" charset="0"/>
              </a:rPr>
              <a:t>originCityName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destinationCityCode</a:t>
            </a:r>
            <a:r>
              <a:rPr lang="fr-FR" sz="700" dirty="0">
                <a:solidFill>
                  <a:schemeClr val="accent2"/>
                </a:solidFill>
                <a:latin typeface="Courier New" panose="02070309020205020404" pitchFamily="49" charset="0"/>
                <a:cs typeface="Courier New" panose="02070309020205020404" pitchFamily="49" charset="0"/>
              </a:rPr>
              <a:t>&gt;FRPAR&lt;/</a:t>
            </a:r>
            <a:r>
              <a:rPr lang="fr-FR" sz="700" dirty="0" err="1">
                <a:solidFill>
                  <a:schemeClr val="accent2"/>
                </a:solidFill>
                <a:latin typeface="Courier New" panose="02070309020205020404" pitchFamily="49" charset="0"/>
                <a:cs typeface="Courier New" panose="02070309020205020404" pitchFamily="49" charset="0"/>
              </a:rPr>
              <a:t>destinationCityCode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destinationCityName</a:t>
            </a:r>
            <a:r>
              <a:rPr lang="fr-FR" sz="700" dirty="0">
                <a:solidFill>
                  <a:schemeClr val="accent2"/>
                </a:solidFill>
                <a:latin typeface="Courier New" panose="02070309020205020404" pitchFamily="49" charset="0"/>
                <a:cs typeface="Courier New" panose="02070309020205020404" pitchFamily="49" charset="0"/>
              </a:rPr>
              <a:t>&gt;PARIS&lt;/</a:t>
            </a:r>
            <a:r>
              <a:rPr lang="fr-FR" sz="700" dirty="0" err="1">
                <a:solidFill>
                  <a:schemeClr val="accent2"/>
                </a:solidFill>
                <a:latin typeface="Courier New" panose="02070309020205020404" pitchFamily="49" charset="0"/>
                <a:cs typeface="Courier New" panose="02070309020205020404" pitchFamily="49" charset="0"/>
              </a:rPr>
              <a:t>destinationCityName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originStationCode</a:t>
            </a:r>
            <a:r>
              <a:rPr lang="fr-FR" sz="700" dirty="0">
                <a:solidFill>
                  <a:schemeClr val="accent2"/>
                </a:solidFill>
                <a:latin typeface="Courier New" panose="02070309020205020404" pitchFamily="49" charset="0"/>
                <a:cs typeface="Courier New" panose="02070309020205020404" pitchFamily="49" charset="0"/>
              </a:rPr>
              <a:t>&gt;FRLPD&lt;/</a:t>
            </a:r>
            <a:r>
              <a:rPr lang="fr-FR" sz="700" dirty="0" err="1">
                <a:solidFill>
                  <a:schemeClr val="accent2"/>
                </a:solidFill>
                <a:latin typeface="Courier New" panose="02070309020205020404" pitchFamily="49" charset="0"/>
                <a:cs typeface="Courier New" panose="02070309020205020404" pitchFamily="49" charset="0"/>
              </a:rPr>
              <a:t>originStationCode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b="1" dirty="0">
                <a:solidFill>
                  <a:schemeClr val="accent2"/>
                </a:solidFill>
                <a:latin typeface="Courier New" panose="02070309020205020404" pitchFamily="49" charset="0"/>
                <a:cs typeface="Courier New" panose="02070309020205020404" pitchFamily="49" charset="0"/>
              </a:rPr>
              <a:t>&lt;</a:t>
            </a:r>
            <a:r>
              <a:rPr lang="fr-FR" sz="700" b="1" dirty="0" err="1">
                <a:solidFill>
                  <a:schemeClr val="accent2"/>
                </a:solidFill>
                <a:latin typeface="Courier New" panose="02070309020205020404" pitchFamily="49" charset="0"/>
                <a:cs typeface="Courier New" panose="02070309020205020404" pitchFamily="49" charset="0"/>
              </a:rPr>
              <a:t>originStationName</a:t>
            </a:r>
            <a:r>
              <a:rPr lang="fr-FR" sz="700" b="1" dirty="0">
                <a:solidFill>
                  <a:schemeClr val="accent2"/>
                </a:solidFill>
                <a:latin typeface="Courier New" panose="02070309020205020404" pitchFamily="49" charset="0"/>
                <a:cs typeface="Courier New" panose="02070309020205020404" pitchFamily="49" charset="0"/>
              </a:rPr>
              <a:t>&gt;LYON PART DIEU&lt;/</a:t>
            </a:r>
            <a:r>
              <a:rPr lang="fr-FR" sz="700" b="1" dirty="0" err="1">
                <a:solidFill>
                  <a:schemeClr val="accent2"/>
                </a:solidFill>
                <a:latin typeface="Courier New" panose="02070309020205020404" pitchFamily="49" charset="0"/>
                <a:cs typeface="Courier New" panose="02070309020205020404" pitchFamily="49" charset="0"/>
              </a:rPr>
              <a:t>originStationName</a:t>
            </a:r>
            <a:r>
              <a:rPr lang="fr-FR" sz="700" b="1"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destinationStationCode</a:t>
            </a:r>
            <a:r>
              <a:rPr lang="fr-FR" sz="700" dirty="0">
                <a:solidFill>
                  <a:schemeClr val="accent2"/>
                </a:solidFill>
                <a:latin typeface="Courier New" panose="02070309020205020404" pitchFamily="49" charset="0"/>
                <a:cs typeface="Courier New" panose="02070309020205020404" pitchFamily="49" charset="0"/>
              </a:rPr>
              <a:t>&gt;FRPLY&lt;/</a:t>
            </a:r>
            <a:r>
              <a:rPr lang="fr-FR" sz="700" dirty="0" err="1">
                <a:solidFill>
                  <a:schemeClr val="accent2"/>
                </a:solidFill>
                <a:latin typeface="Courier New" panose="02070309020205020404" pitchFamily="49" charset="0"/>
                <a:cs typeface="Courier New" panose="02070309020205020404" pitchFamily="49" charset="0"/>
              </a:rPr>
              <a:t>destinationStationCode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b="1" dirty="0">
                <a:solidFill>
                  <a:schemeClr val="accent2"/>
                </a:solidFill>
                <a:latin typeface="Courier New" panose="02070309020205020404" pitchFamily="49" charset="0"/>
                <a:cs typeface="Courier New" panose="02070309020205020404" pitchFamily="49" charset="0"/>
              </a:rPr>
              <a:t>&lt;</a:t>
            </a:r>
            <a:r>
              <a:rPr lang="fr-FR" sz="700" b="1" dirty="0" err="1">
                <a:solidFill>
                  <a:schemeClr val="accent2"/>
                </a:solidFill>
                <a:latin typeface="Courier New" panose="02070309020205020404" pitchFamily="49" charset="0"/>
                <a:cs typeface="Courier New" panose="02070309020205020404" pitchFamily="49" charset="0"/>
              </a:rPr>
              <a:t>destinationStationName</a:t>
            </a:r>
            <a:r>
              <a:rPr lang="fr-FR" sz="700" b="1" dirty="0">
                <a:solidFill>
                  <a:schemeClr val="accent2"/>
                </a:solidFill>
                <a:latin typeface="Courier New" panose="02070309020205020404" pitchFamily="49" charset="0"/>
                <a:cs typeface="Courier New" panose="02070309020205020404" pitchFamily="49" charset="0"/>
              </a:rPr>
              <a:t>&gt;PARIS GARE LYON&lt;/</a:t>
            </a:r>
            <a:r>
              <a:rPr lang="fr-FR" sz="700" b="1" dirty="0" err="1">
                <a:solidFill>
                  <a:schemeClr val="accent2"/>
                </a:solidFill>
                <a:latin typeface="Courier New" panose="02070309020205020404" pitchFamily="49" charset="0"/>
                <a:cs typeface="Courier New" panose="02070309020205020404" pitchFamily="49" charset="0"/>
              </a:rPr>
              <a:t>destinationStationName</a:t>
            </a:r>
            <a:r>
              <a:rPr lang="fr-FR" sz="700" b="1"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reservationStatusCode</a:t>
            </a:r>
            <a:r>
              <a:rPr lang="fr-FR" sz="700" dirty="0">
                <a:solidFill>
                  <a:schemeClr val="accent2"/>
                </a:solidFill>
                <a:latin typeface="Courier New" panose="02070309020205020404" pitchFamily="49" charset="0"/>
                <a:cs typeface="Courier New" panose="02070309020205020404" pitchFamily="49" charset="0"/>
              </a:rPr>
              <a:t>&gt;RN&lt;/</a:t>
            </a:r>
            <a:r>
              <a:rPr lang="fr-FR" sz="700" dirty="0" err="1">
                <a:solidFill>
                  <a:schemeClr val="accent2"/>
                </a:solidFill>
                <a:latin typeface="Courier New" panose="02070309020205020404" pitchFamily="49" charset="0"/>
                <a:cs typeface="Courier New" panose="02070309020205020404" pitchFamily="49" charset="0"/>
              </a:rPr>
              <a:t>reservationStatusCode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&lt;carrier&gt;</a:t>
            </a:r>
          </a:p>
          <a:p>
            <a:pPr lvl="1"/>
            <a:r>
              <a:rPr lang="fr-FR" sz="700" dirty="0">
                <a:solidFill>
                  <a:schemeClr val="accent2"/>
                </a:solidFill>
                <a:latin typeface="Courier New" panose="02070309020205020404" pitchFamily="49" charset="0"/>
                <a:cs typeface="Courier New" panose="02070309020205020404" pitchFamily="49" charset="0"/>
              </a:rPr>
              <a:t>   &lt;code&gt;SN&lt;/code&gt;</a:t>
            </a:r>
          </a:p>
          <a:p>
            <a:pPr lvl="1"/>
            <a:r>
              <a:rPr lang="fr-FR" sz="700" dirty="0">
                <a:solidFill>
                  <a:schemeClr val="accent2"/>
                </a:solidFill>
                <a:latin typeface="Courier New" panose="02070309020205020404" pitchFamily="49" charset="0"/>
                <a:cs typeface="Courier New" panose="02070309020205020404" pitchFamily="49" charset="0"/>
              </a:rPr>
              <a:t>   &lt;description&gt;SN&lt;/description&gt;</a:t>
            </a:r>
          </a:p>
          <a:p>
            <a:pPr lvl="1"/>
            <a:r>
              <a:rPr lang="fr-FR" sz="700" dirty="0">
                <a:solidFill>
                  <a:schemeClr val="accent2"/>
                </a:solidFill>
                <a:latin typeface="Courier New" panose="02070309020205020404" pitchFamily="49" charset="0"/>
                <a:cs typeface="Courier New" panose="02070309020205020404" pitchFamily="49" charset="0"/>
              </a:rPr>
              <a:t>&lt;/carrier&gt;</a:t>
            </a:r>
          </a:p>
          <a:p>
            <a:pPr lvl="1"/>
            <a:r>
              <a:rPr lang="fr-FR" sz="700" dirty="0">
                <a:solidFill>
                  <a:schemeClr val="accent2"/>
                </a:solidFill>
                <a:latin typeface="Courier New" panose="02070309020205020404" pitchFamily="49" charset="0"/>
                <a:cs typeface="Courier New" panose="02070309020205020404" pitchFamily="49" charset="0"/>
              </a:rPr>
              <a:t>&lt;train&gt;</a:t>
            </a:r>
          </a:p>
          <a:p>
            <a:pPr lvl="1"/>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trainNumber</a:t>
            </a:r>
            <a:r>
              <a:rPr lang="fr-FR" sz="700" dirty="0">
                <a:solidFill>
                  <a:schemeClr val="accent2"/>
                </a:solidFill>
                <a:latin typeface="Courier New" panose="02070309020205020404" pitchFamily="49" charset="0"/>
                <a:cs typeface="Courier New" panose="02070309020205020404" pitchFamily="49" charset="0"/>
              </a:rPr>
              <a:t>&gt;6610&lt;/</a:t>
            </a:r>
            <a:r>
              <a:rPr lang="fr-FR" sz="700" dirty="0" err="1">
                <a:solidFill>
                  <a:schemeClr val="accent2"/>
                </a:solidFill>
                <a:latin typeface="Courier New" panose="02070309020205020404" pitchFamily="49" charset="0"/>
                <a:cs typeface="Courier New" panose="02070309020205020404" pitchFamily="49" charset="0"/>
              </a:rPr>
              <a:t>trainNumber</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trainTypeId</a:t>
            </a:r>
            <a:r>
              <a:rPr lang="fr-FR" sz="700" dirty="0">
                <a:solidFill>
                  <a:schemeClr val="accent2"/>
                </a:solidFill>
                <a:latin typeface="Courier New" panose="02070309020205020404" pitchFamily="49" charset="0"/>
                <a:cs typeface="Courier New" panose="02070309020205020404" pitchFamily="49" charset="0"/>
              </a:rPr>
              <a:t>&gt;61&lt;/</a:t>
            </a:r>
            <a:r>
              <a:rPr lang="fr-FR" sz="700" dirty="0" err="1">
                <a:solidFill>
                  <a:schemeClr val="accent2"/>
                </a:solidFill>
                <a:latin typeface="Courier New" panose="02070309020205020404" pitchFamily="49" charset="0"/>
                <a:cs typeface="Courier New" panose="02070309020205020404" pitchFamily="49" charset="0"/>
              </a:rPr>
              <a:t>trainTypeId</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equipmentCode</a:t>
            </a:r>
            <a:r>
              <a:rPr lang="fr-FR" sz="700" dirty="0">
                <a:solidFill>
                  <a:schemeClr val="accent2"/>
                </a:solidFill>
                <a:latin typeface="Courier New" panose="02070309020205020404" pitchFamily="49" charset="0"/>
                <a:cs typeface="Courier New" panose="02070309020205020404" pitchFamily="49" charset="0"/>
              </a:rPr>
              <a:t>&gt;TGD&lt;/</a:t>
            </a:r>
            <a:r>
              <a:rPr lang="fr-FR" sz="700" dirty="0" err="1">
                <a:solidFill>
                  <a:schemeClr val="accent2"/>
                </a:solidFill>
                <a:latin typeface="Courier New" panose="02070309020205020404" pitchFamily="49" charset="0"/>
                <a:cs typeface="Courier New" panose="02070309020205020404" pitchFamily="49" charset="0"/>
              </a:rPr>
              <a:t>equipmentCode</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journeyIndicator</a:t>
            </a:r>
            <a:r>
              <a:rPr lang="fr-FR" sz="700" dirty="0">
                <a:solidFill>
                  <a:schemeClr val="accent2"/>
                </a:solidFill>
                <a:latin typeface="Courier New" panose="02070309020205020404" pitchFamily="49" charset="0"/>
                <a:cs typeface="Courier New" panose="02070309020205020404" pitchFamily="49" charset="0"/>
              </a:rPr>
              <a:t>&gt;1&lt;/</a:t>
            </a:r>
            <a:r>
              <a:rPr lang="fr-FR" sz="700" dirty="0" err="1">
                <a:solidFill>
                  <a:schemeClr val="accent2"/>
                </a:solidFill>
                <a:latin typeface="Courier New" panose="02070309020205020404" pitchFamily="49" charset="0"/>
                <a:cs typeface="Courier New" panose="02070309020205020404" pitchFamily="49" charset="0"/>
              </a:rPr>
              <a:t>journeyIndicator</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   &lt;</a:t>
            </a:r>
            <a:r>
              <a:rPr lang="fr-FR" sz="700" dirty="0" err="1">
                <a:solidFill>
                  <a:schemeClr val="accent2"/>
                </a:solidFill>
                <a:latin typeface="Courier New" panose="02070309020205020404" pitchFamily="49" charset="0"/>
                <a:cs typeface="Courier New" panose="02070309020205020404" pitchFamily="49" charset="0"/>
              </a:rPr>
              <a:t>trainCategoryId</a:t>
            </a:r>
            <a:r>
              <a:rPr lang="fr-FR" sz="700" dirty="0">
                <a:solidFill>
                  <a:schemeClr val="accent2"/>
                </a:solidFill>
                <a:latin typeface="Courier New" panose="02070309020205020404" pitchFamily="49" charset="0"/>
                <a:cs typeface="Courier New" panose="02070309020205020404" pitchFamily="49" charset="0"/>
              </a:rPr>
              <a:t>&gt;4&lt;/</a:t>
            </a:r>
            <a:r>
              <a:rPr lang="fr-FR" sz="700" dirty="0" err="1">
                <a:solidFill>
                  <a:schemeClr val="accent2"/>
                </a:solidFill>
                <a:latin typeface="Courier New" panose="02070309020205020404" pitchFamily="49" charset="0"/>
                <a:cs typeface="Courier New" panose="02070309020205020404" pitchFamily="49" charset="0"/>
              </a:rPr>
              <a:t>trainCategoryId</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&lt;/train&gt;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serviceCodes</a:t>
            </a:r>
            <a:r>
              <a:rPr lang="fr-FR" sz="700" dirty="0">
                <a:solidFill>
                  <a:schemeClr val="accent2"/>
                </a:solidFill>
                <a:latin typeface="Courier New" panose="02070309020205020404" pitchFamily="49" charset="0"/>
                <a:cs typeface="Courier New" panose="02070309020205020404" pitchFamily="49" charset="0"/>
              </a:rPr>
              <a:t>&gt;…&lt;/</a:t>
            </a:r>
            <a:r>
              <a:rPr lang="fr-FR" sz="700" dirty="0" err="1">
                <a:solidFill>
                  <a:schemeClr val="accent2"/>
                </a:solidFill>
                <a:latin typeface="Courier New" panose="02070309020205020404" pitchFamily="49" charset="0"/>
                <a:cs typeface="Courier New" panose="02070309020205020404" pitchFamily="49" charset="0"/>
              </a:rPr>
              <a:t>serviceCodes</a:t>
            </a:r>
            <a:r>
              <a:rPr lang="fr-FR" sz="700" dirty="0">
                <a:solidFill>
                  <a:schemeClr val="accent2"/>
                </a:solidFill>
                <a:latin typeface="Courier New" panose="02070309020205020404" pitchFamily="49" charset="0"/>
                <a:cs typeface="Courier New" panose="02070309020205020404" pitchFamily="49" charset="0"/>
              </a:rPr>
              <a:t>&gt;</a:t>
            </a:r>
          </a:p>
          <a:p>
            <a:pPr lvl="1"/>
            <a:r>
              <a:rPr lang="fr-FR" sz="700" dirty="0">
                <a:solidFill>
                  <a:schemeClr val="accent2"/>
                </a:solidFill>
                <a:latin typeface="Courier New" panose="02070309020205020404" pitchFamily="49" charset="0"/>
                <a:cs typeface="Courier New" panose="02070309020205020404" pitchFamily="49" charset="0"/>
              </a:rPr>
              <a:t>&lt;</a:t>
            </a:r>
            <a:r>
              <a:rPr lang="fr-FR" sz="700" dirty="0" err="1">
                <a:solidFill>
                  <a:schemeClr val="accent2"/>
                </a:solidFill>
                <a:latin typeface="Courier New" panose="02070309020205020404" pitchFamily="49" charset="0"/>
                <a:cs typeface="Courier New" panose="02070309020205020404" pitchFamily="49" charset="0"/>
              </a:rPr>
              <a:t>durationMins</a:t>
            </a:r>
            <a:r>
              <a:rPr lang="fr-FR" sz="700" dirty="0">
                <a:solidFill>
                  <a:schemeClr val="accent2"/>
                </a:solidFill>
                <a:latin typeface="Courier New" panose="02070309020205020404" pitchFamily="49" charset="0"/>
                <a:cs typeface="Courier New" panose="02070309020205020404" pitchFamily="49" charset="0"/>
              </a:rPr>
              <a:t>&gt;118&lt;/</a:t>
            </a:r>
            <a:r>
              <a:rPr lang="fr-FR" sz="700" dirty="0" err="1">
                <a:solidFill>
                  <a:schemeClr val="accent2"/>
                </a:solidFill>
                <a:latin typeface="Courier New" panose="02070309020205020404" pitchFamily="49" charset="0"/>
                <a:cs typeface="Courier New" panose="02070309020205020404" pitchFamily="49" charset="0"/>
              </a:rPr>
              <a:t>durationMins</a:t>
            </a:r>
            <a:r>
              <a:rPr lang="fr-FR" sz="700" dirty="0">
                <a:solidFill>
                  <a:schemeClr val="accent2"/>
                </a:solidFill>
                <a:latin typeface="Courier New" panose="02070309020205020404" pitchFamily="49" charset="0"/>
                <a:cs typeface="Courier New" panose="02070309020205020404" pitchFamily="49" charset="0"/>
              </a:rPr>
              <a:t>&gt;</a:t>
            </a:r>
          </a:p>
          <a:p>
            <a:r>
              <a:rPr lang="fr-FR" sz="700" dirty="0">
                <a:solidFill>
                  <a:schemeClr val="accent2"/>
                </a:solidFill>
                <a:latin typeface="Courier New" panose="02070309020205020404" pitchFamily="49" charset="0"/>
                <a:cs typeface="Courier New" panose="02070309020205020404" pitchFamily="49" charset="0"/>
              </a:rPr>
              <a:t>   &lt;/segment&gt;</a:t>
            </a:r>
          </a:p>
        </p:txBody>
      </p:sp>
      <p:sp>
        <p:nvSpPr>
          <p:cNvPr id="10" name="Légende encadrée 1 11"/>
          <p:cNvSpPr/>
          <p:nvPr/>
        </p:nvSpPr>
        <p:spPr bwMode="auto">
          <a:xfrm>
            <a:off x="3528678" y="1570829"/>
            <a:ext cx="1387431" cy="679761"/>
          </a:xfrm>
          <a:prstGeom prst="borderCallout1">
            <a:avLst>
              <a:gd name="adj1" fmla="val 61566"/>
              <a:gd name="adj2" fmla="val 275"/>
              <a:gd name="adj3" fmla="val 59641"/>
              <a:gd name="adj4" fmla="val 44"/>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1000" dirty="0">
                <a:solidFill>
                  <a:schemeClr val="tx1"/>
                </a:solidFill>
                <a:latin typeface="+mj-lt"/>
                <a:ea typeface="ヒラギノ角ゴ Pro W3" pitchFamily="1" charset="-128"/>
              </a:rPr>
              <a:t>The 2 segments are </a:t>
            </a:r>
            <a:r>
              <a:rPr lang="fr-FR" sz="1000" dirty="0" err="1">
                <a:solidFill>
                  <a:schemeClr val="tx1"/>
                </a:solidFill>
                <a:latin typeface="+mj-lt"/>
                <a:ea typeface="ヒラギノ角ゴ Pro W3" pitchFamily="1" charset="-128"/>
              </a:rPr>
              <a:t>detailed</a:t>
            </a:r>
            <a:r>
              <a:rPr lang="fr-FR" sz="1000" dirty="0">
                <a:solidFill>
                  <a:schemeClr val="tx1"/>
                </a:solidFill>
                <a:latin typeface="+mj-lt"/>
                <a:ea typeface="ヒラギノ角ゴ Pro W3" pitchFamily="1" charset="-128"/>
              </a:rPr>
              <a:t>:</a:t>
            </a:r>
          </a:p>
          <a:p>
            <a:pPr marL="228600" lvl="0" indent="-228600">
              <a:buFont typeface="+mj-lt"/>
              <a:buAutoNum type="arabicPeriod"/>
            </a:pPr>
            <a:r>
              <a:rPr lang="fr-FR" sz="1000" dirty="0">
                <a:solidFill>
                  <a:schemeClr val="tx1"/>
                </a:solidFill>
                <a:latin typeface="+mj-lt"/>
                <a:ea typeface="ヒラギノ角ゴ Pro W3" pitchFamily="1" charset="-128"/>
              </a:rPr>
              <a:t>Lyon </a:t>
            </a:r>
            <a:r>
              <a:rPr lang="fr-FR" sz="1000" dirty="0">
                <a:solidFill>
                  <a:schemeClr val="tx1"/>
                </a:solidFill>
                <a:latin typeface="+mj-lt"/>
                <a:ea typeface="ヒラギノ角ゴ Pro W3" pitchFamily="1" charset="-128"/>
                <a:sym typeface="Wingdings" panose="05000000000000000000" pitchFamily="2" charset="2"/>
              </a:rPr>
              <a:t></a:t>
            </a:r>
            <a:r>
              <a:rPr lang="fr-FR" sz="1000" dirty="0">
                <a:solidFill>
                  <a:schemeClr val="tx1"/>
                </a:solidFill>
                <a:latin typeface="+mj-lt"/>
                <a:ea typeface="ヒラギノ角ゴ Pro W3" pitchFamily="1" charset="-128"/>
              </a:rPr>
              <a:t> Paris</a:t>
            </a:r>
          </a:p>
          <a:p>
            <a:pPr marL="228600" lvl="0" indent="-228600">
              <a:buFont typeface="+mj-lt"/>
              <a:buAutoNum type="arabicPeriod"/>
            </a:pPr>
            <a:r>
              <a:rPr lang="fr-FR" sz="1000" dirty="0">
                <a:solidFill>
                  <a:schemeClr val="tx1"/>
                </a:solidFill>
                <a:latin typeface="+mj-lt"/>
                <a:ea typeface="ヒラギノ角ゴ Pro W3" pitchFamily="1" charset="-128"/>
              </a:rPr>
              <a:t>Paris </a:t>
            </a:r>
            <a:r>
              <a:rPr lang="fr-FR" sz="1000" dirty="0">
                <a:solidFill>
                  <a:schemeClr val="tx1"/>
                </a:solidFill>
                <a:latin typeface="+mj-lt"/>
                <a:ea typeface="ヒラギノ角ゴ Pro W3" pitchFamily="1" charset="-128"/>
                <a:sym typeface="Wingdings" panose="05000000000000000000" pitchFamily="2" charset="2"/>
              </a:rPr>
              <a:t></a:t>
            </a:r>
            <a:r>
              <a:rPr lang="fr-FR" sz="1000" dirty="0">
                <a:solidFill>
                  <a:schemeClr val="tx1"/>
                </a:solidFill>
                <a:latin typeface="+mj-lt"/>
                <a:ea typeface="ヒラギノ角ゴ Pro W3" pitchFamily="1" charset="-128"/>
              </a:rPr>
              <a:t> London</a:t>
            </a:r>
          </a:p>
        </p:txBody>
      </p:sp>
      <p:sp>
        <p:nvSpPr>
          <p:cNvPr id="11" name="Rectangle 10"/>
          <p:cNvSpPr/>
          <p:nvPr/>
        </p:nvSpPr>
        <p:spPr>
          <a:xfrm>
            <a:off x="4775013" y="1996480"/>
            <a:ext cx="4571210" cy="3108543"/>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   </a:t>
            </a:r>
            <a:r>
              <a:rPr lang="fr-FR" sz="700" dirty="0">
                <a:solidFill>
                  <a:schemeClr val="accent5">
                    <a:lumMod val="25000"/>
                  </a:schemeClr>
                </a:solidFill>
                <a:latin typeface="Courier New" panose="02070309020205020404" pitchFamily="49" charset="0"/>
                <a:cs typeface="Courier New" panose="02070309020205020404" pitchFamily="49" charset="0"/>
              </a:rPr>
              <a:t>&lt;segment&gt;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&gt;2&lt;/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departureDateTime</a:t>
            </a:r>
            <a:r>
              <a:rPr lang="fr-FR" sz="700" dirty="0">
                <a:solidFill>
                  <a:schemeClr val="accent5">
                    <a:lumMod val="25000"/>
                  </a:schemeClr>
                </a:solidFill>
                <a:latin typeface="Courier New" panose="02070309020205020404" pitchFamily="49" charset="0"/>
                <a:cs typeface="Courier New" panose="02070309020205020404" pitchFamily="49" charset="0"/>
              </a:rPr>
              <a:t>&gt;2013-12-12 13:13&lt;/</a:t>
            </a:r>
            <a:r>
              <a:rPr lang="fr-FR" sz="700" dirty="0" err="1">
                <a:solidFill>
                  <a:schemeClr val="accent5">
                    <a:lumMod val="25000"/>
                  </a:schemeClr>
                </a:solidFill>
                <a:latin typeface="Courier New" panose="02070309020205020404" pitchFamily="49" charset="0"/>
                <a:cs typeface="Courier New" panose="02070309020205020404" pitchFamily="49" charset="0"/>
              </a:rPr>
              <a:t>departureDateTime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arrivalDateTime</a:t>
            </a:r>
            <a:r>
              <a:rPr lang="fr-FR" sz="700" dirty="0">
                <a:solidFill>
                  <a:schemeClr val="accent5">
                    <a:lumMod val="25000"/>
                  </a:schemeClr>
                </a:solidFill>
                <a:latin typeface="Courier New" panose="02070309020205020404" pitchFamily="49" charset="0"/>
                <a:cs typeface="Courier New" panose="02070309020205020404" pitchFamily="49" charset="0"/>
              </a:rPr>
              <a:t>&gt;2013-12-12 14:39&lt;/</a:t>
            </a:r>
            <a:r>
              <a:rPr lang="fr-FR" sz="700" dirty="0" err="1">
                <a:solidFill>
                  <a:schemeClr val="accent5">
                    <a:lumMod val="25000"/>
                  </a:schemeClr>
                </a:solidFill>
                <a:latin typeface="Courier New" panose="02070309020205020404" pitchFamily="49" charset="0"/>
                <a:cs typeface="Courier New" panose="02070309020205020404" pitchFamily="49" charset="0"/>
              </a:rPr>
              <a:t>arrivalDateTime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originCityCode</a:t>
            </a:r>
            <a:r>
              <a:rPr lang="fr-FR" sz="700" dirty="0">
                <a:solidFill>
                  <a:schemeClr val="accent5">
                    <a:lumMod val="25000"/>
                  </a:schemeClr>
                </a:solidFill>
                <a:latin typeface="Courier New" panose="02070309020205020404" pitchFamily="49" charset="0"/>
                <a:cs typeface="Courier New" panose="02070309020205020404" pitchFamily="49" charset="0"/>
              </a:rPr>
              <a:t>&gt;FRPAR&lt;/</a:t>
            </a:r>
            <a:r>
              <a:rPr lang="fr-FR" sz="700" dirty="0" err="1">
                <a:solidFill>
                  <a:schemeClr val="accent5">
                    <a:lumMod val="25000"/>
                  </a:schemeClr>
                </a:solidFill>
                <a:latin typeface="Courier New" panose="02070309020205020404" pitchFamily="49" charset="0"/>
                <a:cs typeface="Courier New" panose="02070309020205020404" pitchFamily="49" charset="0"/>
              </a:rPr>
              <a:t>originCityCode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originCityName</a:t>
            </a:r>
            <a:r>
              <a:rPr lang="fr-FR" sz="700" dirty="0">
                <a:solidFill>
                  <a:schemeClr val="accent5">
                    <a:lumMod val="25000"/>
                  </a:schemeClr>
                </a:solidFill>
                <a:latin typeface="Courier New" panose="02070309020205020404" pitchFamily="49" charset="0"/>
                <a:cs typeface="Courier New" panose="02070309020205020404" pitchFamily="49" charset="0"/>
              </a:rPr>
              <a:t>&gt;PARIS&lt;/</a:t>
            </a:r>
            <a:r>
              <a:rPr lang="fr-FR" sz="700" dirty="0" err="1">
                <a:solidFill>
                  <a:schemeClr val="accent5">
                    <a:lumMod val="25000"/>
                  </a:schemeClr>
                </a:solidFill>
                <a:latin typeface="Courier New" panose="02070309020205020404" pitchFamily="49" charset="0"/>
                <a:cs typeface="Courier New" panose="02070309020205020404" pitchFamily="49" charset="0"/>
              </a:rPr>
              <a:t>originCityName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destinationCityCode</a:t>
            </a:r>
            <a:r>
              <a:rPr lang="fr-FR" sz="700" dirty="0">
                <a:solidFill>
                  <a:schemeClr val="accent5">
                    <a:lumMod val="25000"/>
                  </a:schemeClr>
                </a:solidFill>
                <a:latin typeface="Courier New" panose="02070309020205020404" pitchFamily="49" charset="0"/>
                <a:cs typeface="Courier New" panose="02070309020205020404" pitchFamily="49" charset="0"/>
              </a:rPr>
              <a:t>&gt;GBLON&lt;/</a:t>
            </a:r>
            <a:r>
              <a:rPr lang="fr-FR" sz="700" dirty="0" err="1">
                <a:solidFill>
                  <a:schemeClr val="accent5">
                    <a:lumMod val="25000"/>
                  </a:schemeClr>
                </a:solidFill>
                <a:latin typeface="Courier New" panose="02070309020205020404" pitchFamily="49" charset="0"/>
                <a:cs typeface="Courier New" panose="02070309020205020404" pitchFamily="49" charset="0"/>
              </a:rPr>
              <a:t>destinationCityCode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b="1" dirty="0">
                <a:solidFill>
                  <a:schemeClr val="accent5">
                    <a:lumMod val="25000"/>
                  </a:schemeClr>
                </a:solidFill>
                <a:latin typeface="Courier New" panose="02070309020205020404" pitchFamily="49" charset="0"/>
                <a:cs typeface="Courier New" panose="02070309020205020404" pitchFamily="49" charset="0"/>
              </a:rPr>
              <a:t>&lt;</a:t>
            </a:r>
            <a:r>
              <a:rPr lang="fr-FR" sz="700" b="1" dirty="0" err="1">
                <a:solidFill>
                  <a:schemeClr val="accent5">
                    <a:lumMod val="25000"/>
                  </a:schemeClr>
                </a:solidFill>
                <a:latin typeface="Courier New" panose="02070309020205020404" pitchFamily="49" charset="0"/>
                <a:cs typeface="Courier New" panose="02070309020205020404" pitchFamily="49" charset="0"/>
              </a:rPr>
              <a:t>destinationCityName</a:t>
            </a:r>
            <a:r>
              <a:rPr lang="fr-FR" sz="700" b="1" dirty="0">
                <a:solidFill>
                  <a:schemeClr val="accent5">
                    <a:lumMod val="25000"/>
                  </a:schemeClr>
                </a:solidFill>
                <a:latin typeface="Courier New" panose="02070309020205020404" pitchFamily="49" charset="0"/>
                <a:cs typeface="Courier New" panose="02070309020205020404" pitchFamily="49" charset="0"/>
              </a:rPr>
              <a:t>&gt;LONDON&lt;/</a:t>
            </a:r>
            <a:r>
              <a:rPr lang="fr-FR" sz="700" b="1" dirty="0" err="1">
                <a:solidFill>
                  <a:schemeClr val="accent5">
                    <a:lumMod val="25000"/>
                  </a:schemeClr>
                </a:solidFill>
                <a:latin typeface="Courier New" panose="02070309020205020404" pitchFamily="49" charset="0"/>
                <a:cs typeface="Courier New" panose="02070309020205020404" pitchFamily="49" charset="0"/>
              </a:rPr>
              <a:t>destinationCityName</a:t>
            </a:r>
            <a:r>
              <a:rPr lang="fr-FR" sz="700" b="1"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originStationCode</a:t>
            </a:r>
            <a:r>
              <a:rPr lang="fr-FR" sz="700" dirty="0">
                <a:solidFill>
                  <a:schemeClr val="accent5">
                    <a:lumMod val="25000"/>
                  </a:schemeClr>
                </a:solidFill>
                <a:latin typeface="Courier New" panose="02070309020205020404" pitchFamily="49" charset="0"/>
                <a:cs typeface="Courier New" panose="02070309020205020404" pitchFamily="49" charset="0"/>
              </a:rPr>
              <a:t>&gt;FRPNO&lt;/</a:t>
            </a:r>
            <a:r>
              <a:rPr lang="fr-FR" sz="700" dirty="0" err="1">
                <a:solidFill>
                  <a:schemeClr val="accent5">
                    <a:lumMod val="25000"/>
                  </a:schemeClr>
                </a:solidFill>
                <a:latin typeface="Courier New" panose="02070309020205020404" pitchFamily="49" charset="0"/>
                <a:cs typeface="Courier New" panose="02070309020205020404" pitchFamily="49" charset="0"/>
              </a:rPr>
              <a:t>originStationCode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originStationName</a:t>
            </a:r>
            <a:r>
              <a:rPr lang="fr-FR" sz="700" dirty="0">
                <a:solidFill>
                  <a:schemeClr val="accent5">
                    <a:lumMod val="25000"/>
                  </a:schemeClr>
                </a:solidFill>
                <a:latin typeface="Courier New" panose="02070309020205020404" pitchFamily="49" charset="0"/>
                <a:cs typeface="Courier New" panose="02070309020205020404" pitchFamily="49" charset="0"/>
              </a:rPr>
              <a:t>&gt;PARIS NORD&lt;/</a:t>
            </a:r>
            <a:r>
              <a:rPr lang="fr-FR" sz="700" dirty="0" err="1">
                <a:solidFill>
                  <a:schemeClr val="accent5">
                    <a:lumMod val="25000"/>
                  </a:schemeClr>
                </a:solidFill>
                <a:latin typeface="Courier New" panose="02070309020205020404" pitchFamily="49" charset="0"/>
                <a:cs typeface="Courier New" panose="02070309020205020404" pitchFamily="49" charset="0"/>
              </a:rPr>
              <a:t>originStationName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destinationStationCode</a:t>
            </a:r>
            <a:r>
              <a:rPr lang="fr-FR" sz="700" dirty="0">
                <a:solidFill>
                  <a:schemeClr val="accent5">
                    <a:lumMod val="25000"/>
                  </a:schemeClr>
                </a:solidFill>
                <a:latin typeface="Courier New" panose="02070309020205020404" pitchFamily="49" charset="0"/>
                <a:cs typeface="Courier New" panose="02070309020205020404" pitchFamily="49" charset="0"/>
              </a:rPr>
              <a:t>&gt;GBSPX&lt;/</a:t>
            </a:r>
            <a:r>
              <a:rPr lang="fr-FR" sz="700" dirty="0" err="1">
                <a:solidFill>
                  <a:schemeClr val="accent5">
                    <a:lumMod val="25000"/>
                  </a:schemeClr>
                </a:solidFill>
                <a:latin typeface="Courier New" panose="02070309020205020404" pitchFamily="49" charset="0"/>
                <a:cs typeface="Courier New" panose="02070309020205020404" pitchFamily="49" charset="0"/>
              </a:rPr>
              <a:t>destinationStationCode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b="1" dirty="0">
                <a:solidFill>
                  <a:schemeClr val="accent5">
                    <a:lumMod val="25000"/>
                  </a:schemeClr>
                </a:solidFill>
                <a:latin typeface="Courier New" panose="02070309020205020404" pitchFamily="49" charset="0"/>
                <a:cs typeface="Courier New" panose="02070309020205020404" pitchFamily="49" charset="0"/>
              </a:rPr>
              <a:t>&lt;</a:t>
            </a:r>
            <a:r>
              <a:rPr lang="fr-FR" sz="700" b="1" dirty="0" err="1">
                <a:solidFill>
                  <a:schemeClr val="accent5">
                    <a:lumMod val="25000"/>
                  </a:schemeClr>
                </a:solidFill>
                <a:latin typeface="Courier New" panose="02070309020205020404" pitchFamily="49" charset="0"/>
                <a:cs typeface="Courier New" panose="02070309020205020404" pitchFamily="49" charset="0"/>
              </a:rPr>
              <a:t>destinationStationName</a:t>
            </a:r>
            <a:r>
              <a:rPr lang="fr-FR" sz="700" b="1" dirty="0">
                <a:solidFill>
                  <a:schemeClr val="accent5">
                    <a:lumMod val="25000"/>
                  </a:schemeClr>
                </a:solidFill>
                <a:latin typeface="Courier New" panose="02070309020205020404" pitchFamily="49" charset="0"/>
                <a:cs typeface="Courier New" panose="02070309020205020404" pitchFamily="49" charset="0"/>
              </a:rPr>
              <a:t>&gt;LONDON ST-PANCRAS&lt;/</a:t>
            </a:r>
            <a:r>
              <a:rPr lang="fr-FR" sz="700" b="1" dirty="0" err="1">
                <a:solidFill>
                  <a:schemeClr val="accent5">
                    <a:lumMod val="25000"/>
                  </a:schemeClr>
                </a:solidFill>
                <a:latin typeface="Courier New" panose="02070309020205020404" pitchFamily="49" charset="0"/>
                <a:cs typeface="Courier New" panose="02070309020205020404" pitchFamily="49" charset="0"/>
              </a:rPr>
              <a:t>destinationStationName</a:t>
            </a:r>
            <a:r>
              <a:rPr lang="fr-FR" sz="700" b="1"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reservationStatusCode</a:t>
            </a:r>
            <a:r>
              <a:rPr lang="fr-FR" sz="700" dirty="0">
                <a:solidFill>
                  <a:schemeClr val="accent5">
                    <a:lumMod val="25000"/>
                  </a:schemeClr>
                </a:solidFill>
                <a:latin typeface="Courier New" panose="02070309020205020404" pitchFamily="49" charset="0"/>
                <a:cs typeface="Courier New" panose="02070309020205020404" pitchFamily="49" charset="0"/>
              </a:rPr>
              <a:t>&gt;RN&lt;/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&lt;carrier&gt;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&lt;code&gt;ES&lt;/code&gt;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&lt;description&gt;ES&lt;/description&gt;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&lt;/carrier&gt;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&lt;train&gt;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trainNumber</a:t>
            </a:r>
            <a:r>
              <a:rPr lang="fr-FR" sz="700" dirty="0">
                <a:solidFill>
                  <a:schemeClr val="accent5">
                    <a:lumMod val="25000"/>
                  </a:schemeClr>
                </a:solidFill>
                <a:latin typeface="Courier New" panose="02070309020205020404" pitchFamily="49" charset="0"/>
                <a:cs typeface="Courier New" panose="02070309020205020404" pitchFamily="49" charset="0"/>
              </a:rPr>
              <a:t>&gt;9031&lt;/</a:t>
            </a:r>
            <a:r>
              <a:rPr lang="fr-FR" sz="700" dirty="0" err="1">
                <a:solidFill>
                  <a:schemeClr val="accent5">
                    <a:lumMod val="25000"/>
                  </a:schemeClr>
                </a:solidFill>
                <a:latin typeface="Courier New" panose="02070309020205020404" pitchFamily="49" charset="0"/>
                <a:cs typeface="Courier New" panose="02070309020205020404" pitchFamily="49" charset="0"/>
              </a:rPr>
              <a:t>trainNumber</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trainTypeId</a:t>
            </a:r>
            <a:r>
              <a:rPr lang="fr-FR" sz="700" dirty="0">
                <a:solidFill>
                  <a:schemeClr val="accent5">
                    <a:lumMod val="25000"/>
                  </a:schemeClr>
                </a:solidFill>
                <a:latin typeface="Courier New" panose="02070309020205020404" pitchFamily="49" charset="0"/>
                <a:cs typeface="Courier New" panose="02070309020205020404" pitchFamily="49" charset="0"/>
              </a:rPr>
              <a:t>&gt;61&lt;/</a:t>
            </a:r>
            <a:r>
              <a:rPr lang="fr-FR" sz="700" dirty="0" err="1">
                <a:solidFill>
                  <a:schemeClr val="accent5">
                    <a:lumMod val="25000"/>
                  </a:schemeClr>
                </a:solidFill>
                <a:latin typeface="Courier New" panose="02070309020205020404" pitchFamily="49" charset="0"/>
                <a:cs typeface="Courier New" panose="02070309020205020404" pitchFamily="49" charset="0"/>
              </a:rPr>
              <a:t>trainTypeId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equipmentCode</a:t>
            </a:r>
            <a:r>
              <a:rPr lang="fr-FR" sz="700" dirty="0">
                <a:solidFill>
                  <a:schemeClr val="accent5">
                    <a:lumMod val="25000"/>
                  </a:schemeClr>
                </a:solidFill>
                <a:latin typeface="Courier New" panose="02070309020205020404" pitchFamily="49" charset="0"/>
                <a:cs typeface="Courier New" panose="02070309020205020404" pitchFamily="49" charset="0"/>
              </a:rPr>
              <a:t>&gt;TGT&lt;/</a:t>
            </a:r>
            <a:r>
              <a:rPr lang="fr-FR" sz="700" dirty="0" err="1">
                <a:solidFill>
                  <a:schemeClr val="accent5">
                    <a:lumMod val="25000"/>
                  </a:schemeClr>
                </a:solidFill>
                <a:latin typeface="Courier New" panose="02070309020205020404" pitchFamily="49" charset="0"/>
                <a:cs typeface="Courier New" panose="02070309020205020404" pitchFamily="49" charset="0"/>
              </a:rPr>
              <a:t>equipmentCode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journeyIndicator</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journeyIndicator</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trainCategoryId</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trainCategoryId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&lt;/train&gt;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serviceCodes</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serviceCodes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durationMins</a:t>
            </a:r>
            <a:r>
              <a:rPr lang="fr-FR" sz="700" dirty="0">
                <a:solidFill>
                  <a:schemeClr val="accent5">
                    <a:lumMod val="25000"/>
                  </a:schemeClr>
                </a:solidFill>
                <a:latin typeface="Courier New" panose="02070309020205020404" pitchFamily="49" charset="0"/>
                <a:cs typeface="Courier New" panose="02070309020205020404" pitchFamily="49" charset="0"/>
              </a:rPr>
              <a:t>&gt;146&lt;/</a:t>
            </a:r>
            <a:r>
              <a:rPr lang="fr-FR" sz="700" dirty="0" err="1">
                <a:solidFill>
                  <a:schemeClr val="accent5">
                    <a:lumMod val="25000"/>
                  </a:schemeClr>
                </a:solidFill>
                <a:latin typeface="Courier New" panose="02070309020205020404" pitchFamily="49" charset="0"/>
                <a:cs typeface="Courier New" panose="02070309020205020404" pitchFamily="49" charset="0"/>
              </a:rPr>
              <a:t>durationMins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r>
              <a:rPr lang="fr-FR" sz="700" dirty="0">
                <a:solidFill>
                  <a:schemeClr val="accent5">
                    <a:lumMod val="25000"/>
                  </a:schemeClr>
                </a:solidFill>
                <a:latin typeface="Courier New" panose="02070309020205020404" pitchFamily="49" charset="0"/>
                <a:cs typeface="Courier New" panose="02070309020205020404" pitchFamily="49" charset="0"/>
              </a:rPr>
              <a:t>   &lt;/segment&gt;</a:t>
            </a:r>
          </a:p>
          <a:p>
            <a:r>
              <a:rPr lang="fr-FR" sz="700" dirty="0">
                <a:latin typeface="Courier New" panose="02070309020205020404" pitchFamily="49" charset="0"/>
                <a:cs typeface="Courier New" panose="02070309020205020404" pitchFamily="49" charset="0"/>
              </a:rPr>
              <a:t>&lt;/segments&gt;</a:t>
            </a:r>
          </a:p>
        </p:txBody>
      </p:sp>
    </p:spTree>
    <p:extLst>
      <p:ext uri="{BB962C8B-B14F-4D97-AF65-F5344CB8AC3E}">
        <p14:creationId xmlns:p14="http://schemas.microsoft.com/office/powerpoint/2010/main" val="16919604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5.3) </a:t>
            </a:r>
            <a:r>
              <a:rPr lang="en-US" sz="1500" dirty="0" err="1">
                <a:solidFill>
                  <a:schemeClr val="accent6"/>
                </a:solidFill>
              </a:rPr>
              <a:t>BookingCreation</a:t>
            </a:r>
            <a:r>
              <a:rPr lang="en-US" sz="1500" dirty="0">
                <a:solidFill>
                  <a:schemeClr val="accent6"/>
                </a:solidFill>
              </a:rPr>
              <a:t> request</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72</a:t>
            </a:fld>
            <a:endParaRPr lang="en-US" dirty="0"/>
          </a:p>
        </p:txBody>
      </p:sp>
      <p:sp>
        <p:nvSpPr>
          <p:cNvPr id="8" name="Rectangle 7"/>
          <p:cNvSpPr/>
          <p:nvPr/>
        </p:nvSpPr>
        <p:spPr>
          <a:xfrm>
            <a:off x="2196530" y="1831965"/>
            <a:ext cx="4572000" cy="3170099"/>
          </a:xfrm>
          <a:prstGeom prst="rect">
            <a:avLst/>
          </a:prstGeom>
        </p:spPr>
        <p:txBody>
          <a:bodyPr>
            <a:spAutoFit/>
          </a:bodyPr>
          <a:lstStyle/>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serviceName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BookingCreation</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&lt;key&gt;Agent WS Key&lt;/key&gt;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salesDialogWithTemporaryBooking</a:t>
            </a:r>
            <a:r>
              <a:rPr lang="fr-FR" sz="800" dirty="0">
                <a:latin typeface="Courier New" panose="02070309020205020404" pitchFamily="49" charset="0"/>
                <a:cs typeface="Courier New" panose="02070309020205020404" pitchFamily="49" charset="0"/>
              </a:rPr>
              <a:t>&gt;false</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salesDialogWithTemporaryBooking</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departureDateToEurope</a:t>
            </a:r>
            <a:r>
              <a:rPr lang="fr-FR" sz="800" dirty="0">
                <a:latin typeface="Courier New" panose="02070309020205020404" pitchFamily="49" charset="0"/>
                <a:cs typeface="Courier New" panose="02070309020205020404" pitchFamily="49" charset="0"/>
              </a:rPr>
              <a:t>&gt;2013-12-11&lt;/</a:t>
            </a:r>
            <a:r>
              <a:rPr lang="fr-FR" sz="800" dirty="0" err="1">
                <a:latin typeface="Courier New" panose="02070309020205020404" pitchFamily="49" charset="0"/>
                <a:cs typeface="Courier New" panose="02070309020205020404" pitchFamily="49" charset="0"/>
              </a:rPr>
              <a:t>departureDateToEurope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bookingPTPProduct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forwardFare</a:t>
            </a:r>
            <a:r>
              <a:rPr lang="fr-FR" sz="800" dirty="0">
                <a:latin typeface="Courier New" panose="02070309020205020404" pitchFamily="49" charset="0"/>
                <a:cs typeface="Courier New" panose="02070309020205020404" pitchFamily="49" charset="0"/>
              </a:rPr>
              <a:t>&gt;</a:t>
            </a:r>
            <a:r>
              <a:rPr lang="en-US" sz="800" dirty="0">
                <a:latin typeface="Courier New" panose="02070309020205020404" pitchFamily="49" charset="0"/>
                <a:cs typeface="Courier New" panose="02070309020205020404" pitchFamily="49" charset="0"/>
              </a:rPr>
              <a:t>36741426.2.SCH.B-B</a:t>
            </a:r>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forwardFare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passengers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passenger</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title</a:t>
            </a:r>
            <a:r>
              <a:rPr lang="fr-FR" sz="800" dirty="0">
                <a:latin typeface="Courier New" panose="02070309020205020404" pitchFamily="49" charset="0"/>
                <a:cs typeface="Courier New" panose="02070309020205020404" pitchFamily="49" charset="0"/>
              </a:rPr>
              <a:t>&gt;Mr&lt;/</a:t>
            </a:r>
            <a:r>
              <a:rPr lang="fr-FR" sz="800" dirty="0" err="1">
                <a:latin typeface="Courier New" panose="02070309020205020404" pitchFamily="49" charset="0"/>
                <a:cs typeface="Courier New" panose="02070309020205020404" pitchFamily="49" charset="0"/>
              </a:rPr>
              <a:t>title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name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firstName</a:t>
            </a:r>
            <a:r>
              <a:rPr lang="fr-FR" sz="800" dirty="0">
                <a:latin typeface="Courier New" panose="02070309020205020404" pitchFamily="49" charset="0"/>
                <a:cs typeface="Courier New" panose="02070309020205020404" pitchFamily="49" charset="0"/>
              </a:rPr>
              <a:t>&gt;Paul&lt;/</a:t>
            </a:r>
            <a:r>
              <a:rPr lang="fr-FR" sz="800" dirty="0" err="1">
                <a:latin typeface="Courier New" panose="02070309020205020404" pitchFamily="49" charset="0"/>
                <a:cs typeface="Courier New" panose="02070309020205020404" pitchFamily="49" charset="0"/>
              </a:rPr>
              <a:t>firstName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lastName</a:t>
            </a:r>
            <a:r>
              <a:rPr lang="fr-FR" sz="800" dirty="0">
                <a:latin typeface="Courier New" panose="02070309020205020404" pitchFamily="49" charset="0"/>
                <a:cs typeface="Courier New" panose="02070309020205020404" pitchFamily="49" charset="0"/>
              </a:rPr>
              <a:t>&gt;</a:t>
            </a:r>
            <a:r>
              <a:rPr lang="fr-FR" sz="800" dirty="0" err="1">
                <a:latin typeface="Courier New" panose="02070309020205020404" pitchFamily="49" charset="0"/>
                <a:cs typeface="Courier New" panose="02070309020205020404" pitchFamily="49" charset="0"/>
              </a:rPr>
              <a:t>Lenton</a:t>
            </a:r>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lastName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name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age</a:t>
            </a:r>
            <a:r>
              <a:rPr lang="fr-FR" sz="800" dirty="0">
                <a:latin typeface="Courier New" panose="02070309020205020404" pitchFamily="49" charset="0"/>
                <a:cs typeface="Courier New" panose="02070309020205020404" pitchFamily="49" charset="0"/>
              </a:rPr>
              <a:t>&gt;26&lt;/</a:t>
            </a:r>
            <a:r>
              <a:rPr lang="fr-FR" sz="800" dirty="0" err="1">
                <a:latin typeface="Courier New" panose="02070309020205020404" pitchFamily="49" charset="0"/>
                <a:cs typeface="Courier New" panose="02070309020205020404" pitchFamily="49" charset="0"/>
              </a:rPr>
              <a:t>age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gender</a:t>
            </a:r>
            <a:r>
              <a:rPr lang="fr-FR" sz="800" dirty="0">
                <a:latin typeface="Courier New" panose="02070309020205020404" pitchFamily="49" charset="0"/>
                <a:cs typeface="Courier New" panose="02070309020205020404" pitchFamily="49" charset="0"/>
              </a:rPr>
              <a:t>&gt;male&lt;/</a:t>
            </a:r>
            <a:r>
              <a:rPr lang="fr-FR" sz="800" dirty="0" err="1">
                <a:latin typeface="Courier New" panose="02070309020205020404" pitchFamily="49" charset="0"/>
                <a:cs typeface="Courier New" panose="02070309020205020404" pitchFamily="49" charset="0"/>
              </a:rPr>
              <a:t>gender</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&lt;type&gt;</a:t>
            </a:r>
            <a:r>
              <a:rPr lang="fr-FR" sz="800" dirty="0" err="1">
                <a:latin typeface="Courier New" panose="02070309020205020404" pitchFamily="49" charset="0"/>
                <a:cs typeface="Courier New" panose="02070309020205020404" pitchFamily="49" charset="0"/>
              </a:rPr>
              <a:t>adult</a:t>
            </a:r>
            <a:r>
              <a:rPr lang="fr-FR" sz="800" dirty="0">
                <a:latin typeface="Courier New" panose="02070309020205020404" pitchFamily="49" charset="0"/>
                <a:cs typeface="Courier New" panose="02070309020205020404" pitchFamily="49" charset="0"/>
              </a:rPr>
              <a:t>&lt;/type&gt;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countryOfResidence</a:t>
            </a:r>
            <a:r>
              <a:rPr lang="fr-FR" sz="800" dirty="0">
                <a:latin typeface="Courier New" panose="02070309020205020404" pitchFamily="49" charset="0"/>
                <a:cs typeface="Courier New" panose="02070309020205020404" pitchFamily="49" charset="0"/>
              </a:rPr>
              <a:t>&gt;USA&lt;/</a:t>
            </a:r>
            <a:r>
              <a:rPr lang="fr-FR" sz="800" dirty="0" err="1">
                <a:latin typeface="Courier New" panose="02070309020205020404" pitchFamily="49" charset="0"/>
                <a:cs typeface="Courier New" panose="02070309020205020404" pitchFamily="49" charset="0"/>
              </a:rPr>
              <a:t>countryOfResidence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passenger</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passengers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bookingPTPProduct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ptpProducts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&lt;email&gt;email@abc.com&lt;/email&gt;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010498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5.4) </a:t>
            </a:r>
            <a:r>
              <a:rPr lang="en-US" sz="1500" dirty="0" err="1">
                <a:solidFill>
                  <a:schemeClr val="accent6"/>
                </a:solidFill>
              </a:rPr>
              <a:t>BookingCreation</a:t>
            </a:r>
            <a:r>
              <a:rPr lang="en-US" sz="1500" dirty="0">
                <a:solidFill>
                  <a:schemeClr val="accent6"/>
                </a:solidFill>
              </a:rPr>
              <a:t> response</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73</a:t>
            </a:fld>
            <a:endParaRPr lang="en-US" dirty="0"/>
          </a:p>
        </p:txBody>
      </p:sp>
      <p:sp>
        <p:nvSpPr>
          <p:cNvPr id="6" name="Rectangle 5"/>
          <p:cNvSpPr/>
          <p:nvPr/>
        </p:nvSpPr>
        <p:spPr>
          <a:xfrm>
            <a:off x="6214" y="1831965"/>
            <a:ext cx="4861942" cy="3000821"/>
          </a:xfrm>
          <a:prstGeom prst="rect">
            <a:avLst/>
          </a:prstGeom>
        </p:spPr>
        <p:txBody>
          <a:bodyPr wrap="square">
            <a:spAutoFit/>
          </a:bodyPr>
          <a:lstStyle/>
          <a:p>
            <a:pPr lvl="1"/>
            <a:r>
              <a:rPr lang="fr-FR" sz="700" dirty="0">
                <a:latin typeface="Courier New" panose="02070309020205020404" pitchFamily="49" charset="0"/>
                <a:cs typeface="Courier New" panose="02070309020205020404" pitchFamily="49" charset="0"/>
              </a:rPr>
              <a:t>    </a:t>
            </a:r>
            <a:r>
              <a:rPr lang="fr-FR" sz="700" dirty="0">
                <a:solidFill>
                  <a:srgbClr val="FF0000"/>
                </a:solidFill>
                <a:latin typeface="Courier New" panose="02070309020205020404" pitchFamily="49" charset="0"/>
                <a:cs typeface="Courier New" panose="02070309020205020404" pitchFamily="49" charset="0"/>
              </a:rPr>
              <a:t>&lt;</a:t>
            </a:r>
            <a:r>
              <a:rPr lang="fr-FR" sz="700" dirty="0" err="1">
                <a:solidFill>
                  <a:srgbClr val="FF0000"/>
                </a:solidFill>
                <a:latin typeface="Courier New" panose="02070309020205020404" pitchFamily="49" charset="0"/>
                <a:cs typeface="Courier New" panose="02070309020205020404" pitchFamily="49" charset="0"/>
              </a:rPr>
              <a:t>bookingDetails</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bookingId</a:t>
            </a:r>
            <a:r>
              <a:rPr lang="fr-FR" sz="700" b="1" dirty="0">
                <a:latin typeface="Courier New" panose="02070309020205020404" pitchFamily="49" charset="0"/>
                <a:cs typeface="Courier New" panose="02070309020205020404" pitchFamily="49" charset="0"/>
              </a:rPr>
              <a:t>&gt;</a:t>
            </a:r>
            <a:r>
              <a:rPr lang="fr-FR" sz="700" b="1" dirty="0">
                <a:solidFill>
                  <a:srgbClr val="FF0000"/>
                </a:solidFill>
                <a:latin typeface="Courier New" panose="02070309020205020404" pitchFamily="49" charset="0"/>
                <a:cs typeface="Courier New" panose="02070309020205020404" pitchFamily="49" charset="0"/>
              </a:rPr>
              <a:t>41601222</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bookingId</a:t>
            </a:r>
            <a:r>
              <a:rPr lang="fr-FR" sz="700" b="1"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a:t>
            </a:r>
            <a:endParaRPr lang="fr-FR" sz="700" b="1" dirty="0">
              <a:latin typeface="Courier New" panose="02070309020205020404" pitchFamily="49" charset="0"/>
              <a:cs typeface="Courier New" panose="02070309020205020404" pitchFamily="49" charset="0"/>
            </a:endParaRPr>
          </a:p>
          <a:p>
            <a:pPr lvl="2"/>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ptpProducts</a:t>
            </a:r>
            <a:r>
              <a:rPr lang="fr-FR" sz="700" dirty="0">
                <a:latin typeface="Courier New" panose="02070309020205020404" pitchFamily="49" charset="0"/>
                <a:cs typeface="Courier New" panose="02070309020205020404" pitchFamily="49" charset="0"/>
              </a:rPr>
              <a:t>&gt;</a:t>
            </a:r>
          </a:p>
          <a:p>
            <a:pPr lvl="2"/>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bookedPTPProduct</a:t>
            </a:r>
            <a:r>
              <a:rPr lang="fr-FR" sz="700" b="1" dirty="0">
                <a:latin typeface="Courier New" panose="02070309020205020404" pitchFamily="49" charset="0"/>
                <a:cs typeface="Courier New" panose="02070309020205020404" pitchFamily="49" charset="0"/>
              </a:rPr>
              <a:t>&gt;</a:t>
            </a:r>
          </a:p>
          <a:p>
            <a:pPr lvl="2"/>
            <a:r>
              <a:rPr lang="fr-FR" sz="700" dirty="0">
                <a:solidFill>
                  <a:schemeClr val="accent2"/>
                </a:solidFill>
                <a:latin typeface="Courier New" panose="02070309020205020404" pitchFamily="49" charset="0"/>
                <a:cs typeface="Courier New" panose="02070309020205020404" pitchFamily="49" charset="0"/>
              </a:rPr>
              <a:t>         </a:t>
            </a:r>
            <a:r>
              <a:rPr lang="fr-FR" sz="700" dirty="0">
                <a:latin typeface="Courier New" panose="02070309020205020404" pitchFamily="49" charset="0"/>
                <a:cs typeface="Courier New" panose="02070309020205020404" pitchFamily="49" charset="0"/>
              </a:rPr>
              <a:t>[…]</a:t>
            </a:r>
            <a:r>
              <a:rPr lang="fr-FR" sz="700" dirty="0">
                <a:solidFill>
                  <a:schemeClr val="accent2"/>
                </a:solidFill>
                <a:latin typeface="Courier New" panose="02070309020205020404" pitchFamily="49" charset="0"/>
                <a:cs typeface="Courier New" panose="02070309020205020404" pitchFamily="49" charset="0"/>
              </a:rPr>
              <a:t> </a:t>
            </a:r>
          </a:p>
          <a:p>
            <a:pPr lvl="3"/>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bookedFares</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    </a:t>
            </a:r>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bookedFare</a:t>
            </a:r>
            <a:r>
              <a:rPr lang="fr-FR" sz="700" dirty="0">
                <a:solidFill>
                  <a:schemeClr val="accent6"/>
                </a:solidFill>
                <a:latin typeface="Courier New" panose="02070309020205020404" pitchFamily="49" charset="0"/>
                <a:cs typeface="Courier New" panose="02070309020205020404" pitchFamily="49" charset="0"/>
              </a:rPr>
              <a:t>&gt;</a:t>
            </a:r>
          </a:p>
          <a:p>
            <a:pPr lvl="3"/>
            <a:r>
              <a:rPr lang="fr-FR" sz="700" dirty="0">
                <a:solidFill>
                  <a:schemeClr val="accent6"/>
                </a:solidFill>
                <a:latin typeface="Courier New" panose="02070309020205020404" pitchFamily="49" charset="0"/>
                <a:cs typeface="Courier New" panose="02070309020205020404" pitchFamily="49" charset="0"/>
              </a:rPr>
              <a:t>      […]</a:t>
            </a:r>
          </a:p>
          <a:p>
            <a:pPr lvl="4"/>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applicableSegments</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segmentId</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a:t>
            </a:r>
            <a:r>
              <a:rPr lang="fr-FR" sz="700" b="1" dirty="0">
                <a:solidFill>
                  <a:schemeClr val="accent6"/>
                </a:solidFill>
                <a:latin typeface="Courier New" panose="02070309020205020404" pitchFamily="49" charset="0"/>
                <a:cs typeface="Courier New" panose="02070309020205020404" pitchFamily="49" charset="0"/>
              </a:rPr>
              <a:t>&lt;</a:t>
            </a:r>
            <a:r>
              <a:rPr lang="fr-FR" sz="700" b="1" dirty="0" err="1">
                <a:solidFill>
                  <a:schemeClr val="accent6"/>
                </a:solidFill>
                <a:latin typeface="Courier New" panose="02070309020205020404" pitchFamily="49" charset="0"/>
                <a:cs typeface="Courier New" panose="02070309020205020404" pitchFamily="49" charset="0"/>
              </a:rPr>
              <a:t>segmentId</a:t>
            </a:r>
            <a:r>
              <a:rPr lang="fr-FR" sz="700" b="1" dirty="0">
                <a:solidFill>
                  <a:schemeClr val="accent6"/>
                </a:solidFill>
                <a:latin typeface="Courier New" panose="02070309020205020404" pitchFamily="49" charset="0"/>
                <a:cs typeface="Courier New" panose="02070309020205020404" pitchFamily="49" charset="0"/>
              </a:rPr>
              <a:t>&gt;2&lt;/</a:t>
            </a:r>
            <a:r>
              <a:rPr lang="fr-FR" sz="700" b="1" dirty="0" err="1">
                <a:solidFill>
                  <a:schemeClr val="accent6"/>
                </a:solidFill>
                <a:latin typeface="Courier New" panose="02070309020205020404" pitchFamily="49" charset="0"/>
                <a:cs typeface="Courier New" panose="02070309020205020404" pitchFamily="49" charset="0"/>
              </a:rPr>
              <a:t>segmentId</a:t>
            </a:r>
            <a:r>
              <a:rPr lang="fr-FR" sz="700" b="1"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segmentId</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applicableSegments</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a:t>
            </a:r>
          </a:p>
          <a:p>
            <a:pPr lvl="2"/>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bookedFare</a:t>
            </a:r>
            <a:r>
              <a:rPr lang="fr-FR" sz="700" dirty="0">
                <a:solidFill>
                  <a:schemeClr val="accent6"/>
                </a:solidFill>
                <a:latin typeface="Courier New" panose="02070309020205020404" pitchFamily="49" charset="0"/>
                <a:cs typeface="Courier New" panose="02070309020205020404" pitchFamily="49" charset="0"/>
              </a:rPr>
              <a:t>&gt;</a:t>
            </a:r>
          </a:p>
          <a:p>
            <a:pPr lvl="3"/>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bookedFare</a:t>
            </a:r>
            <a:r>
              <a:rPr lang="fr-FR" sz="700" dirty="0">
                <a:solidFill>
                  <a:schemeClr val="accent6"/>
                </a:solidFill>
                <a:latin typeface="Courier New" panose="02070309020205020404" pitchFamily="49" charset="0"/>
                <a:cs typeface="Courier New" panose="02070309020205020404" pitchFamily="49" charset="0"/>
              </a:rPr>
              <a:t>&gt;</a:t>
            </a:r>
          </a:p>
          <a:p>
            <a:pPr lvl="3"/>
            <a:r>
              <a:rPr lang="fr-FR" sz="700" dirty="0">
                <a:solidFill>
                  <a:schemeClr val="accent6"/>
                </a:solidFill>
                <a:latin typeface="Courier New" panose="02070309020205020404" pitchFamily="49" charset="0"/>
                <a:cs typeface="Courier New" panose="02070309020205020404" pitchFamily="49" charset="0"/>
              </a:rPr>
              <a:t>      […]</a:t>
            </a:r>
          </a:p>
          <a:p>
            <a:pPr lvl="4"/>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applicableSegments</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segmentId</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a:t>
            </a:r>
            <a:r>
              <a:rPr lang="fr-FR" sz="700" b="1" dirty="0">
                <a:solidFill>
                  <a:schemeClr val="accent6"/>
                </a:solidFill>
                <a:latin typeface="Courier New" panose="02070309020205020404" pitchFamily="49" charset="0"/>
                <a:cs typeface="Courier New" panose="02070309020205020404" pitchFamily="49" charset="0"/>
              </a:rPr>
              <a:t>&lt;</a:t>
            </a:r>
            <a:r>
              <a:rPr lang="fr-FR" sz="700" b="1" dirty="0" err="1">
                <a:solidFill>
                  <a:schemeClr val="accent6"/>
                </a:solidFill>
                <a:latin typeface="Courier New" panose="02070309020205020404" pitchFamily="49" charset="0"/>
                <a:cs typeface="Courier New" panose="02070309020205020404" pitchFamily="49" charset="0"/>
              </a:rPr>
              <a:t>segmentId</a:t>
            </a:r>
            <a:r>
              <a:rPr lang="fr-FR" sz="700" b="1" dirty="0">
                <a:solidFill>
                  <a:schemeClr val="accent6"/>
                </a:solidFill>
                <a:latin typeface="Courier New" panose="02070309020205020404" pitchFamily="49" charset="0"/>
                <a:cs typeface="Courier New" panose="02070309020205020404" pitchFamily="49" charset="0"/>
              </a:rPr>
              <a:t>&gt;1&lt;/</a:t>
            </a:r>
            <a:r>
              <a:rPr lang="fr-FR" sz="700" b="1" dirty="0" err="1">
                <a:solidFill>
                  <a:schemeClr val="accent6"/>
                </a:solidFill>
                <a:latin typeface="Courier New" panose="02070309020205020404" pitchFamily="49" charset="0"/>
                <a:cs typeface="Courier New" panose="02070309020205020404" pitchFamily="49" charset="0"/>
              </a:rPr>
              <a:t>segmentId</a:t>
            </a:r>
            <a:r>
              <a:rPr lang="fr-FR" sz="700" b="1"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segmentId</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&lt;/</a:t>
            </a:r>
            <a:r>
              <a:rPr lang="fr-FR" sz="700" dirty="0" err="1">
                <a:solidFill>
                  <a:schemeClr val="accent6"/>
                </a:solidFill>
                <a:latin typeface="Courier New" panose="02070309020205020404" pitchFamily="49" charset="0"/>
                <a:cs typeface="Courier New" panose="02070309020205020404" pitchFamily="49" charset="0"/>
              </a:rPr>
              <a:t>applicableSegments</a:t>
            </a:r>
            <a:r>
              <a:rPr lang="fr-FR" sz="700" dirty="0">
                <a:solidFill>
                  <a:schemeClr val="accent6"/>
                </a:solidFill>
                <a:latin typeface="Courier New" panose="02070309020205020404" pitchFamily="49" charset="0"/>
                <a:cs typeface="Courier New" panose="02070309020205020404" pitchFamily="49" charset="0"/>
              </a:rPr>
              <a:t>&gt;</a:t>
            </a:r>
          </a:p>
          <a:p>
            <a:pPr lvl="4"/>
            <a:r>
              <a:rPr lang="fr-FR" sz="700" dirty="0">
                <a:solidFill>
                  <a:schemeClr val="accent6"/>
                </a:solidFill>
                <a:latin typeface="Courier New" panose="02070309020205020404" pitchFamily="49" charset="0"/>
                <a:cs typeface="Courier New" panose="02070309020205020404" pitchFamily="49" charset="0"/>
              </a:rPr>
              <a:t>[…]</a:t>
            </a:r>
          </a:p>
          <a:p>
            <a:pPr lvl="2"/>
            <a:r>
              <a:rPr lang="fr-FR" sz="700" dirty="0">
                <a:solidFill>
                  <a:schemeClr val="accent6"/>
                </a:solidFill>
                <a:latin typeface="Courier New" panose="02070309020205020404" pitchFamily="49" charset="0"/>
                <a:cs typeface="Courier New" panose="02070309020205020404" pitchFamily="49" charset="0"/>
              </a:rPr>
              <a:t>           &lt;/</a:t>
            </a:r>
            <a:r>
              <a:rPr lang="fr-FR" sz="700" dirty="0" err="1">
                <a:solidFill>
                  <a:schemeClr val="accent6"/>
                </a:solidFill>
                <a:latin typeface="Courier New" panose="02070309020205020404" pitchFamily="49" charset="0"/>
                <a:cs typeface="Courier New" panose="02070309020205020404" pitchFamily="49" charset="0"/>
              </a:rPr>
              <a:t>bookedFare</a:t>
            </a:r>
            <a:r>
              <a:rPr lang="fr-FR" sz="700" dirty="0">
                <a:solidFill>
                  <a:schemeClr val="accent6"/>
                </a:solidFill>
                <a:latin typeface="Courier New" panose="02070309020205020404" pitchFamily="49" charset="0"/>
                <a:cs typeface="Courier New" panose="02070309020205020404" pitchFamily="49" charset="0"/>
              </a:rPr>
              <a:t>&gt;</a:t>
            </a:r>
          </a:p>
          <a:p>
            <a:pPr lvl="2"/>
            <a:endParaRPr lang="fr-FR" sz="700" dirty="0">
              <a:latin typeface="Courier New" panose="02070309020205020404" pitchFamily="49" charset="0"/>
              <a:cs typeface="Courier New" panose="02070309020205020404" pitchFamily="49" charset="0"/>
            </a:endParaRPr>
          </a:p>
          <a:p>
            <a:pPr lvl="3"/>
            <a:r>
              <a:rPr lang="fr-FR" sz="700" dirty="0">
                <a:latin typeface="Courier New" panose="02070309020205020404" pitchFamily="49" charset="0"/>
                <a:cs typeface="Courier New" panose="02070309020205020404" pitchFamily="49" charset="0"/>
              </a:rPr>
              <a:t>   </a:t>
            </a:r>
          </a:p>
        </p:txBody>
      </p:sp>
      <p:sp>
        <p:nvSpPr>
          <p:cNvPr id="7" name="Rectangle 6"/>
          <p:cNvSpPr/>
          <p:nvPr/>
        </p:nvSpPr>
        <p:spPr>
          <a:xfrm>
            <a:off x="3777840" y="1449333"/>
            <a:ext cx="5513050" cy="3447098"/>
          </a:xfrm>
          <a:prstGeom prst="rect">
            <a:avLst/>
          </a:prstGeom>
        </p:spPr>
        <p:txBody>
          <a:bodyPr wrap="square">
            <a:spAutoFit/>
          </a:bodyPr>
          <a:lstStyle/>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bookedSegments</a:t>
            </a:r>
            <a:r>
              <a:rPr lang="fr-FR" sz="600" dirty="0">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   </a:t>
            </a:r>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bookedSegment</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segmentId</a:t>
            </a:r>
            <a:r>
              <a:rPr lang="fr-FR" sz="600" dirty="0">
                <a:solidFill>
                  <a:schemeClr val="accent2"/>
                </a:solidFill>
                <a:latin typeface="Courier New" panose="02070309020205020404" pitchFamily="49" charset="0"/>
                <a:cs typeface="Courier New" panose="02070309020205020404" pitchFamily="49" charset="0"/>
              </a:rPr>
              <a:t>&gt;1&lt;/</a:t>
            </a:r>
            <a:r>
              <a:rPr lang="fr-FR" sz="600" dirty="0" err="1">
                <a:solidFill>
                  <a:schemeClr val="accent2"/>
                </a:solidFill>
                <a:latin typeface="Courier New" panose="02070309020205020404" pitchFamily="49" charset="0"/>
                <a:cs typeface="Courier New" panose="02070309020205020404" pitchFamily="49" charset="0"/>
              </a:rPr>
              <a:t>segmentId</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departureDateTime</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&lt;date&gt;2013-12-12&lt;/date&gt;&lt;time&gt;09:04:00&lt;/time&gt;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departureDateTime</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arrivalDateTime</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&lt;date&gt;2013-12-12&lt;/date&gt;&lt;time&gt;11:02:00&lt;/time&gt;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arrivalDateTime</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originStation</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&lt;code&gt;FRLPD&lt;/code&gt;&lt;description&gt;LYON PART DIEU&lt;/description&gt;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originStation</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destinationStation</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&lt;code&gt;FRPLY&lt;/code&gt;&lt;description&gt;PARIS GARE LYON&lt;/description&gt;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destinationStation</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originCity</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&lt;code&gt;FRLYS&lt;/code&gt;&lt;description&gt;LYON&lt;/description&gt;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originCity</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destinationCity</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&lt;code&gt;FRPAR&lt;/code&gt;&lt;description&gt;PARIS&lt;/description&gt;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destinationCity</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&lt;train&gt;</a:t>
            </a:r>
          </a:p>
          <a:p>
            <a:pPr lvl="2"/>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trainName</a:t>
            </a:r>
            <a:r>
              <a:rPr lang="fr-FR" sz="600" dirty="0">
                <a:solidFill>
                  <a:schemeClr val="accent2"/>
                </a:solidFill>
                <a:latin typeface="Courier New" panose="02070309020205020404" pitchFamily="49" charset="0"/>
                <a:cs typeface="Courier New" panose="02070309020205020404" pitchFamily="49" charset="0"/>
              </a:rPr>
              <a:t>&gt;FRENCH JOURNEY&lt;/</a:t>
            </a:r>
            <a:r>
              <a:rPr lang="fr-FR" sz="600" dirty="0" err="1">
                <a:solidFill>
                  <a:schemeClr val="accent2"/>
                </a:solidFill>
                <a:latin typeface="Courier New" panose="02070309020205020404" pitchFamily="49" charset="0"/>
                <a:cs typeface="Courier New" panose="02070309020205020404" pitchFamily="49" charset="0"/>
              </a:rPr>
              <a:t>trainName</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trainNumber</a:t>
            </a:r>
            <a:r>
              <a:rPr lang="fr-FR" sz="600" dirty="0">
                <a:solidFill>
                  <a:schemeClr val="accent2"/>
                </a:solidFill>
                <a:latin typeface="Courier New" panose="02070309020205020404" pitchFamily="49" charset="0"/>
                <a:cs typeface="Courier New" panose="02070309020205020404" pitchFamily="49" charset="0"/>
              </a:rPr>
              <a:t>&gt;6610&lt;/</a:t>
            </a:r>
            <a:r>
              <a:rPr lang="fr-FR" sz="600" dirty="0" err="1">
                <a:solidFill>
                  <a:schemeClr val="accent2"/>
                </a:solidFill>
                <a:latin typeface="Courier New" panose="02070309020205020404" pitchFamily="49" charset="0"/>
                <a:cs typeface="Courier New" panose="02070309020205020404" pitchFamily="49" charset="0"/>
              </a:rPr>
              <a:t>trainNumber</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trainCategoryId</a:t>
            </a:r>
            <a:r>
              <a:rPr lang="fr-FR" sz="600" dirty="0">
                <a:solidFill>
                  <a:schemeClr val="accent2"/>
                </a:solidFill>
                <a:latin typeface="Courier New" panose="02070309020205020404" pitchFamily="49" charset="0"/>
                <a:cs typeface="Courier New" panose="02070309020205020404" pitchFamily="49" charset="0"/>
              </a:rPr>
              <a:t>&gt;4&lt;/</a:t>
            </a:r>
            <a:r>
              <a:rPr lang="fr-FR" sz="600" dirty="0" err="1">
                <a:solidFill>
                  <a:schemeClr val="accent2"/>
                </a:solidFill>
                <a:latin typeface="Courier New" panose="02070309020205020404" pitchFamily="49" charset="0"/>
                <a:cs typeface="Courier New" panose="02070309020205020404" pitchFamily="49" charset="0"/>
              </a:rPr>
              <a:t>trainCategoryId</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&lt;/train&gt;</a:t>
            </a:r>
          </a:p>
          <a:p>
            <a:pPr lvl="2"/>
            <a:r>
              <a:rPr lang="fr-FR" sz="600" dirty="0">
                <a:solidFill>
                  <a:schemeClr val="accent2"/>
                </a:solidFill>
                <a:latin typeface="Courier New" panose="02070309020205020404" pitchFamily="49" charset="0"/>
                <a:cs typeface="Courier New" panose="02070309020205020404" pitchFamily="49" charset="0"/>
              </a:rPr>
              <a:t>&lt;</a:t>
            </a:r>
            <a:r>
              <a:rPr lang="fr-FR" sz="600" dirty="0" err="1">
                <a:solidFill>
                  <a:schemeClr val="accent2"/>
                </a:solidFill>
                <a:latin typeface="Courier New" panose="02070309020205020404" pitchFamily="49" charset="0"/>
                <a:cs typeface="Courier New" panose="02070309020205020404" pitchFamily="49" charset="0"/>
              </a:rPr>
              <a:t>nPassengers</a:t>
            </a:r>
            <a:r>
              <a:rPr lang="fr-FR" sz="600" dirty="0">
                <a:solidFill>
                  <a:schemeClr val="accent2"/>
                </a:solidFill>
                <a:latin typeface="Courier New" panose="02070309020205020404" pitchFamily="49" charset="0"/>
                <a:cs typeface="Courier New" panose="02070309020205020404" pitchFamily="49" charset="0"/>
              </a:rPr>
              <a:t>&gt;1&lt;/</a:t>
            </a:r>
            <a:r>
              <a:rPr lang="fr-FR" sz="600" dirty="0" err="1">
                <a:solidFill>
                  <a:schemeClr val="accent2"/>
                </a:solidFill>
                <a:latin typeface="Courier New" panose="02070309020205020404" pitchFamily="49" charset="0"/>
                <a:cs typeface="Courier New" panose="02070309020205020404" pitchFamily="49" charset="0"/>
              </a:rPr>
              <a:t>nPassengers</a:t>
            </a:r>
            <a:r>
              <a:rPr lang="fr-FR" sz="600" dirty="0">
                <a:solidFill>
                  <a:schemeClr val="accent2"/>
                </a:solidFill>
                <a:latin typeface="Courier New" panose="02070309020205020404" pitchFamily="49" charset="0"/>
                <a:cs typeface="Courier New" panose="02070309020205020404" pitchFamily="49" charset="0"/>
              </a:rPr>
              <a:t>&gt;</a:t>
            </a:r>
          </a:p>
          <a:p>
            <a:pPr lvl="1"/>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bookedSegment</a:t>
            </a:r>
            <a:r>
              <a:rPr lang="fr-FR" sz="600" dirty="0">
                <a:solidFill>
                  <a:schemeClr val="accent2"/>
                </a:solidFill>
                <a:latin typeface="Courier New" panose="02070309020205020404" pitchFamily="49" charset="0"/>
                <a:cs typeface="Courier New" panose="02070309020205020404" pitchFamily="49" charset="0"/>
              </a:rPr>
              <a:t>&gt;</a:t>
            </a:r>
          </a:p>
          <a:p>
            <a:pPr lvl="1"/>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bookedSegment</a:t>
            </a:r>
            <a:r>
              <a:rPr lang="fr-FR" sz="600" dirty="0">
                <a:solidFill>
                  <a:schemeClr val="accent2"/>
                </a:solidFill>
                <a:latin typeface="Courier New" panose="02070309020205020404" pitchFamily="49" charset="0"/>
                <a:cs typeface="Courier New" panose="02070309020205020404" pitchFamily="49" charset="0"/>
              </a:rPr>
              <a:t>&gt;</a:t>
            </a:r>
          </a:p>
          <a:p>
            <a:pPr lvl="2"/>
            <a:r>
              <a:rPr lang="fr-FR" sz="600" dirty="0">
                <a:solidFill>
                  <a:schemeClr val="accent2"/>
                </a:solidFill>
                <a:latin typeface="Courier New" panose="02070309020205020404" pitchFamily="49" charset="0"/>
                <a:cs typeface="Courier New" panose="02070309020205020404" pitchFamily="49" charset="0"/>
              </a:rPr>
              <a:t>[...]</a:t>
            </a:r>
          </a:p>
          <a:p>
            <a:pPr lvl="1"/>
            <a:r>
              <a:rPr lang="fr-FR" sz="600" dirty="0">
                <a:solidFill>
                  <a:schemeClr val="accent2"/>
                </a:solidFill>
                <a:latin typeface="Courier New" panose="02070309020205020404" pitchFamily="49" charset="0"/>
                <a:cs typeface="Courier New" panose="02070309020205020404" pitchFamily="49" charset="0"/>
              </a:rPr>
              <a:t>   &lt;/</a:t>
            </a:r>
            <a:r>
              <a:rPr lang="fr-FR" sz="600" dirty="0" err="1">
                <a:solidFill>
                  <a:schemeClr val="accent2"/>
                </a:solidFill>
                <a:latin typeface="Courier New" panose="02070309020205020404" pitchFamily="49" charset="0"/>
                <a:cs typeface="Courier New" panose="02070309020205020404" pitchFamily="49" charset="0"/>
              </a:rPr>
              <a:t>bookedSegment</a:t>
            </a:r>
            <a:r>
              <a:rPr lang="fr-FR" sz="600" dirty="0">
                <a:solidFill>
                  <a:schemeClr val="accent2"/>
                </a:solidFill>
                <a:latin typeface="Courier New" panose="02070309020205020404" pitchFamily="49" charset="0"/>
                <a:cs typeface="Courier New" panose="02070309020205020404" pitchFamily="49" charset="0"/>
              </a:rPr>
              <a:t>&gt;</a:t>
            </a:r>
          </a:p>
          <a:p>
            <a:pPr lvl="1"/>
            <a:r>
              <a:rPr lang="fr-FR" sz="600" dirty="0">
                <a:latin typeface="Courier New" panose="02070309020205020404" pitchFamily="49" charset="0"/>
                <a:cs typeface="Courier New" panose="02070309020205020404" pitchFamily="49" charset="0"/>
              </a:rPr>
              <a:t>&lt;</a:t>
            </a:r>
            <a:r>
              <a:rPr lang="fr-FR" sz="600" dirty="0" err="1">
                <a:latin typeface="Courier New" panose="02070309020205020404" pitchFamily="49" charset="0"/>
                <a:cs typeface="Courier New" panose="02070309020205020404" pitchFamily="49" charset="0"/>
              </a:rPr>
              <a:t>bookedSegments</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bookedPTPProduct</a:t>
            </a:r>
            <a:r>
              <a:rPr lang="fr-FR" sz="600" dirty="0">
                <a:latin typeface="Courier New" panose="02070309020205020404" pitchFamily="49" charset="0"/>
                <a:cs typeface="Courier New" panose="02070309020205020404" pitchFamily="49" charset="0"/>
              </a:rPr>
              <a:t>&gt;</a:t>
            </a:r>
          </a:p>
          <a:p>
            <a:r>
              <a:rPr lang="fr-FR" sz="600" dirty="0">
                <a:latin typeface="Courier New" panose="02070309020205020404" pitchFamily="49" charset="0"/>
                <a:cs typeface="Courier New" panose="02070309020205020404" pitchFamily="49" charset="0"/>
              </a:rPr>
              <a:t>  &lt;/</a:t>
            </a:r>
            <a:r>
              <a:rPr lang="fr-FR" sz="600" dirty="0" err="1">
                <a:latin typeface="Courier New" panose="02070309020205020404" pitchFamily="49" charset="0"/>
                <a:cs typeface="Courier New" panose="02070309020205020404" pitchFamily="49" charset="0"/>
              </a:rPr>
              <a:t>ptpProducts</a:t>
            </a:r>
            <a:r>
              <a:rPr lang="fr-FR" sz="600" dirty="0">
                <a:latin typeface="Courier New" panose="02070309020205020404" pitchFamily="49" charset="0"/>
                <a:cs typeface="Courier New" panose="02070309020205020404" pitchFamily="49" charset="0"/>
              </a:rPr>
              <a:t>&gt;</a:t>
            </a:r>
          </a:p>
          <a:p>
            <a:r>
              <a:rPr lang="fr-FR" sz="600" dirty="0">
                <a:solidFill>
                  <a:srgbClr val="FF0000"/>
                </a:solidFill>
                <a:latin typeface="Courier New" panose="02070309020205020404" pitchFamily="49" charset="0"/>
                <a:cs typeface="Courier New" panose="02070309020205020404" pitchFamily="49" charset="0"/>
              </a:rPr>
              <a:t>&lt;/</a:t>
            </a:r>
            <a:r>
              <a:rPr lang="fr-FR" sz="600" dirty="0" err="1">
                <a:solidFill>
                  <a:srgbClr val="FF0000"/>
                </a:solidFill>
                <a:latin typeface="Courier New" panose="02070309020205020404" pitchFamily="49" charset="0"/>
                <a:cs typeface="Courier New" panose="02070309020205020404" pitchFamily="49" charset="0"/>
              </a:rPr>
              <a:t>bookingDetails</a:t>
            </a:r>
            <a:r>
              <a:rPr lang="fr-FR" sz="600" dirty="0">
                <a:solidFill>
                  <a:srgbClr val="FF0000"/>
                </a:solidFill>
                <a:latin typeface="Courier New" panose="02070309020205020404" pitchFamily="49" charset="0"/>
                <a:cs typeface="Courier New" panose="02070309020205020404" pitchFamily="49" charset="0"/>
              </a:rPr>
              <a:t>&gt;</a:t>
            </a:r>
          </a:p>
          <a:p>
            <a:endParaRPr lang="fr-FR" sz="700" dirty="0">
              <a:solidFill>
                <a:srgbClr val="000000"/>
              </a:solidFill>
              <a:latin typeface="Courier New" panose="02070309020205020404" pitchFamily="49" charset="0"/>
              <a:cs typeface="Courier New" panose="02070309020205020404" pitchFamily="49" charset="0"/>
            </a:endParaRPr>
          </a:p>
        </p:txBody>
      </p:sp>
      <p:sp>
        <p:nvSpPr>
          <p:cNvPr id="9" name="Légende encadrée 1 11"/>
          <p:cNvSpPr/>
          <p:nvPr/>
        </p:nvSpPr>
        <p:spPr bwMode="auto">
          <a:xfrm>
            <a:off x="103871" y="2788568"/>
            <a:ext cx="1264568" cy="735061"/>
          </a:xfrm>
          <a:prstGeom prst="borderCallout1">
            <a:avLst>
              <a:gd name="adj1" fmla="val 78061"/>
              <a:gd name="adj2" fmla="val -81"/>
              <a:gd name="adj3" fmla="val 80945"/>
              <a:gd name="adj4" fmla="val 237"/>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2 </a:t>
            </a:r>
            <a:r>
              <a:rPr lang="fr-FR" sz="900" dirty="0" err="1">
                <a:solidFill>
                  <a:schemeClr val="tx1"/>
                </a:solidFill>
                <a:latin typeface="+mj-lt"/>
                <a:ea typeface="ヒラギノ角ゴ Pro W3" pitchFamily="1" charset="-128"/>
              </a:rPr>
              <a:t>booked</a:t>
            </a:r>
            <a:r>
              <a:rPr lang="fr-FR" sz="900" dirty="0">
                <a:solidFill>
                  <a:schemeClr val="tx1"/>
                </a:solidFill>
                <a:latin typeface="+mj-lt"/>
                <a:ea typeface="ヒラギノ角ゴ Pro W3" pitchFamily="1" charset="-128"/>
              </a:rPr>
              <a:t> </a:t>
            </a:r>
            <a:r>
              <a:rPr lang="fr-FR" sz="900" dirty="0" err="1">
                <a:solidFill>
                  <a:schemeClr val="tx1"/>
                </a:solidFill>
                <a:latin typeface="+mj-lt"/>
                <a:ea typeface="ヒラギノ角ゴ Pro W3" pitchFamily="1" charset="-128"/>
              </a:rPr>
              <a:t>fare</a:t>
            </a:r>
            <a:r>
              <a:rPr lang="fr-FR" sz="900" dirty="0">
                <a:solidFill>
                  <a:schemeClr val="tx1"/>
                </a:solidFill>
                <a:latin typeface="+mj-lt"/>
                <a:ea typeface="ヒラギノ角ゴ Pro W3" pitchFamily="1" charset="-128"/>
              </a:rPr>
              <a:t> sections </a:t>
            </a:r>
            <a:r>
              <a:rPr lang="fr-FR" sz="900" dirty="0" err="1">
                <a:solidFill>
                  <a:schemeClr val="tx1"/>
                </a:solidFill>
                <a:latin typeface="+mj-lt"/>
                <a:ea typeface="ヒラギノ角ゴ Pro W3" pitchFamily="1" charset="-128"/>
              </a:rPr>
              <a:t>with</a:t>
            </a:r>
            <a:r>
              <a:rPr lang="fr-FR" sz="900" dirty="0">
                <a:solidFill>
                  <a:schemeClr val="tx1"/>
                </a:solidFill>
                <a:latin typeface="+mj-lt"/>
                <a:ea typeface="ヒラギノ角ゴ Pro W3" pitchFamily="1" charset="-128"/>
              </a:rPr>
              <a:t> information for the 2 </a:t>
            </a:r>
            <a:r>
              <a:rPr lang="fr-FR" sz="900" dirty="0" err="1">
                <a:solidFill>
                  <a:schemeClr val="tx1"/>
                </a:solidFill>
                <a:latin typeface="+mj-lt"/>
                <a:ea typeface="ヒラギノ角ゴ Pro W3" pitchFamily="1" charset="-128"/>
              </a:rPr>
              <a:t>journeys</a:t>
            </a:r>
            <a:endParaRPr lang="fr-FR" sz="900" dirty="0">
              <a:solidFill>
                <a:schemeClr val="tx1"/>
              </a:solidFill>
              <a:latin typeface="+mj-lt"/>
              <a:ea typeface="ヒラギノ角ゴ Pro W3" pitchFamily="1" charset="-128"/>
            </a:endParaRPr>
          </a:p>
        </p:txBody>
      </p:sp>
      <p:sp>
        <p:nvSpPr>
          <p:cNvPr id="10" name="Légende encadrée 1 12"/>
          <p:cNvSpPr/>
          <p:nvPr/>
        </p:nvSpPr>
        <p:spPr bwMode="auto">
          <a:xfrm>
            <a:off x="6969723" y="1560526"/>
            <a:ext cx="1579684" cy="271439"/>
          </a:xfrm>
          <a:prstGeom prst="borderCallout1">
            <a:avLst>
              <a:gd name="adj1" fmla="val 78061"/>
              <a:gd name="adj2" fmla="val -81"/>
              <a:gd name="adj3" fmla="val 80945"/>
              <a:gd name="adj4" fmla="val 237"/>
            </a:avLst>
          </a:prstGeom>
          <a:ln w="1270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The 2 </a:t>
            </a:r>
            <a:r>
              <a:rPr lang="fr-FR" sz="900" dirty="0" err="1">
                <a:solidFill>
                  <a:schemeClr val="tx1"/>
                </a:solidFill>
                <a:latin typeface="+mj-lt"/>
                <a:ea typeface="ヒラギノ角ゴ Pro W3" pitchFamily="1" charset="-128"/>
              </a:rPr>
              <a:t>detailed</a:t>
            </a:r>
            <a:r>
              <a:rPr lang="fr-FR" sz="900" dirty="0">
                <a:solidFill>
                  <a:schemeClr val="tx1"/>
                </a:solidFill>
                <a:latin typeface="+mj-lt"/>
                <a:ea typeface="ヒラギノ角ゴ Pro W3" pitchFamily="1" charset="-128"/>
              </a:rPr>
              <a:t> segments</a:t>
            </a:r>
          </a:p>
        </p:txBody>
      </p:sp>
    </p:spTree>
    <p:extLst>
      <p:ext uri="{BB962C8B-B14F-4D97-AF65-F5344CB8AC3E}">
        <p14:creationId xmlns:p14="http://schemas.microsoft.com/office/powerpoint/2010/main" val="26594773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5.5) </a:t>
            </a:r>
            <a:r>
              <a:rPr lang="en-US" sz="1500" dirty="0" err="1">
                <a:solidFill>
                  <a:schemeClr val="accent6"/>
                </a:solidFill>
              </a:rPr>
              <a:t>ConfirmAllowancePayment</a:t>
            </a:r>
            <a:endParaRPr lang="en-US" sz="1500" dirty="0">
              <a:solidFill>
                <a:schemeClr val="accent6"/>
              </a:solidFill>
            </a:endParaRPr>
          </a:p>
          <a:p>
            <a:pPr lvl="3"/>
            <a:r>
              <a:rPr lang="en-US" dirty="0"/>
              <a:t>No differences</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5) PTP Lyon-London, one way, one adult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74</a:t>
            </a:fld>
            <a:endParaRPr lang="en-US" dirty="0"/>
          </a:p>
        </p:txBody>
      </p:sp>
    </p:spTree>
    <p:extLst>
      <p:ext uri="{BB962C8B-B14F-4D97-AF65-F5344CB8AC3E}">
        <p14:creationId xmlns:p14="http://schemas.microsoft.com/office/powerpoint/2010/main" val="1186975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75</a:t>
            </a:fld>
            <a:endParaRPr lang="en-US" dirty="0"/>
          </a:p>
        </p:txBody>
      </p:sp>
      <p:sp>
        <p:nvSpPr>
          <p:cNvPr id="4" name="Espace réservé du texte 3"/>
          <p:cNvSpPr>
            <a:spLocks noGrp="1"/>
          </p:cNvSpPr>
          <p:nvPr>
            <p:ph type="body" sz="quarter" idx="17"/>
          </p:nvPr>
        </p:nvSpPr>
        <p:spPr/>
        <p:txBody>
          <a:bodyPr/>
          <a:lstStyle/>
          <a:p>
            <a:r>
              <a:rPr lang="en-US" dirty="0"/>
              <a:t>3. PTP Advanced Examples</a:t>
            </a:r>
          </a:p>
          <a:p>
            <a:r>
              <a:rPr lang="en-US" sz="1600" b="0" dirty="0">
                <a:solidFill>
                  <a:srgbClr val="912A75"/>
                </a:solidFill>
              </a:rPr>
              <a:t>6) PTP Add Multiple products</a:t>
            </a:r>
          </a:p>
        </p:txBody>
      </p:sp>
    </p:spTree>
    <p:extLst>
      <p:ext uri="{BB962C8B-B14F-4D97-AF65-F5344CB8AC3E}">
        <p14:creationId xmlns:p14="http://schemas.microsoft.com/office/powerpoint/2010/main" val="1823801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6.1) Search for the 1st product: BPCP request</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76</a:t>
            </a:fld>
            <a:endParaRPr lang="en-US" dirty="0"/>
          </a:p>
        </p:txBody>
      </p:sp>
      <p:sp>
        <p:nvSpPr>
          <p:cNvPr id="6" name="Rectangle 5"/>
          <p:cNvSpPr/>
          <p:nvPr/>
        </p:nvSpPr>
        <p:spPr>
          <a:xfrm>
            <a:off x="2520566" y="1727156"/>
            <a:ext cx="4819651" cy="3416320"/>
          </a:xfrm>
          <a:prstGeom prst="rect">
            <a:avLst/>
          </a:prstGeom>
        </p:spPr>
        <p:txBody>
          <a:bodyPr wrap="square">
            <a:spAutoFit/>
          </a:bodyPr>
          <a:lstStyle/>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request</a:t>
            </a:r>
            <a:r>
              <a:rPr lang="fr-FR" sz="900" dirty="0">
                <a:solidFill>
                  <a:srgbClr val="000000"/>
                </a:solidFill>
                <a:latin typeface="Courier New" panose="02070309020205020404" pitchFamily="49" charset="0"/>
                <a:cs typeface="Courier New" panose="02070309020205020404" pitchFamily="49" charset="0"/>
              </a:rPr>
              <a:t> </a:t>
            </a:r>
            <a:r>
              <a:rPr lang="fr-FR" sz="900" dirty="0" err="1">
                <a:solidFill>
                  <a:srgbClr val="000000"/>
                </a:solidFill>
                <a:latin typeface="Courier New" panose="02070309020205020404" pitchFamily="49" charset="0"/>
                <a:cs typeface="Courier New" panose="02070309020205020404" pitchFamily="49" charset="0"/>
              </a:rPr>
              <a:t>serviceName</a:t>
            </a:r>
            <a:r>
              <a:rPr lang="fr-FR" sz="900" dirty="0">
                <a:solidFill>
                  <a:srgbClr val="000000"/>
                </a:solidFill>
                <a:latin typeface="Courier New" panose="02070309020205020404" pitchFamily="49" charset="0"/>
                <a:cs typeface="Courier New" panose="02070309020205020404" pitchFamily="49" charset="0"/>
              </a:rPr>
              <a:t>="</a:t>
            </a:r>
            <a:r>
              <a:rPr lang="fr-FR" sz="900" dirty="0" err="1">
                <a:solidFill>
                  <a:srgbClr val="000000"/>
                </a:solidFill>
                <a:latin typeface="Courier New" panose="02070309020205020404" pitchFamily="49" charset="0"/>
                <a:cs typeface="Courier New" panose="02070309020205020404" pitchFamily="49" charset="0"/>
              </a:rPr>
              <a:t>BuildPackageForCityPair</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&lt;key&gt;Agent WS Key&lt;/key&gt;</a:t>
            </a:r>
          </a:p>
          <a:p>
            <a:r>
              <a:rPr lang="fr-FR" sz="900" dirty="0">
                <a:solidFill>
                  <a:srgbClr val="000000"/>
                </a:solidFill>
                <a:latin typeface="Courier New" panose="02070309020205020404" pitchFamily="49" charset="0"/>
                <a:cs typeface="Courier New" panose="02070309020205020404" pitchFamily="49" charset="0"/>
              </a:rPr>
              <a:t>&lt;locale&gt;</a:t>
            </a:r>
            <a:r>
              <a:rPr lang="fr-FR" sz="900" dirty="0" err="1">
                <a:solidFill>
                  <a:srgbClr val="000000"/>
                </a:solidFill>
                <a:latin typeface="Courier New" panose="02070309020205020404" pitchFamily="49" charset="0"/>
                <a:cs typeface="Courier New" panose="02070309020205020404" pitchFamily="49" charset="0"/>
              </a:rPr>
              <a:t>en_US</a:t>
            </a:r>
            <a:r>
              <a:rPr lang="fr-FR" sz="900" dirty="0">
                <a:solidFill>
                  <a:srgbClr val="000000"/>
                </a:solidFill>
                <a:latin typeface="Courier New" panose="02070309020205020404" pitchFamily="49" charset="0"/>
                <a:cs typeface="Courier New" panose="02070309020205020404" pitchFamily="49" charset="0"/>
              </a:rPr>
              <a:t>&lt;/locale&gt;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originCityCode</a:t>
            </a:r>
            <a:r>
              <a:rPr lang="fr-FR" sz="900" dirty="0">
                <a:solidFill>
                  <a:srgbClr val="000000"/>
                </a:solidFill>
                <a:latin typeface="Courier New" panose="02070309020205020404" pitchFamily="49" charset="0"/>
                <a:cs typeface="Courier New" panose="02070309020205020404" pitchFamily="49" charset="0"/>
              </a:rPr>
              <a:t>&gt;FRPAR&lt;/</a:t>
            </a:r>
            <a:r>
              <a:rPr lang="fr-FR" sz="900" dirty="0" err="1">
                <a:solidFill>
                  <a:srgbClr val="000000"/>
                </a:solidFill>
                <a:latin typeface="Courier New" panose="02070309020205020404" pitchFamily="49" charset="0"/>
                <a:cs typeface="Courier New" panose="02070309020205020404" pitchFamily="49" charset="0"/>
              </a:rPr>
              <a:t>originCityCode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destinationCityCode</a:t>
            </a:r>
            <a:r>
              <a:rPr lang="fr-FR" sz="900" dirty="0">
                <a:solidFill>
                  <a:srgbClr val="000000"/>
                </a:solidFill>
                <a:latin typeface="Courier New" panose="02070309020205020404" pitchFamily="49" charset="0"/>
                <a:cs typeface="Courier New" panose="02070309020205020404" pitchFamily="49" charset="0"/>
              </a:rPr>
              <a:t>&gt;GBLON&lt;/</a:t>
            </a:r>
            <a:r>
              <a:rPr lang="fr-FR" sz="900" dirty="0" err="1">
                <a:solidFill>
                  <a:srgbClr val="000000"/>
                </a:solidFill>
                <a:latin typeface="Courier New" panose="02070309020205020404" pitchFamily="49" charset="0"/>
                <a:cs typeface="Courier New" panose="02070309020205020404" pitchFamily="49" charset="0"/>
              </a:rPr>
              <a:t>destinationCityCode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departureDate</a:t>
            </a:r>
            <a:r>
              <a:rPr lang="fr-FR" sz="900" dirty="0">
                <a:solidFill>
                  <a:srgbClr val="000000"/>
                </a:solidFill>
                <a:latin typeface="Courier New" panose="02070309020205020404" pitchFamily="49" charset="0"/>
                <a:cs typeface="Courier New" panose="02070309020205020404" pitchFamily="49" charset="0"/>
              </a:rPr>
              <a:t>&gt;2013-12-17&lt;/</a:t>
            </a:r>
            <a:r>
              <a:rPr lang="fr-FR" sz="900" dirty="0" err="1">
                <a:solidFill>
                  <a:srgbClr val="000000"/>
                </a:solidFill>
                <a:latin typeface="Courier New" panose="02070309020205020404" pitchFamily="49" charset="0"/>
                <a:cs typeface="Courier New" panose="02070309020205020404" pitchFamily="49" charset="0"/>
              </a:rPr>
              <a:t>departureDate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departureTime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  &lt;</a:t>
            </a:r>
            <a:r>
              <a:rPr lang="fr-FR" sz="900" dirty="0" err="1">
                <a:solidFill>
                  <a:srgbClr val="000000"/>
                </a:solidFill>
                <a:latin typeface="Courier New" panose="02070309020205020404" pitchFamily="49" charset="0"/>
                <a:cs typeface="Courier New" panose="02070309020205020404" pitchFamily="49" charset="0"/>
              </a:rPr>
              <a:t>low</a:t>
            </a:r>
            <a:r>
              <a:rPr lang="fr-FR" sz="900" dirty="0">
                <a:solidFill>
                  <a:srgbClr val="000000"/>
                </a:solidFill>
                <a:latin typeface="Courier New" panose="02070309020205020404" pitchFamily="49" charset="0"/>
                <a:cs typeface="Courier New" panose="02070309020205020404" pitchFamily="49" charset="0"/>
              </a:rPr>
              <a:t>&gt;12:00&lt;/</a:t>
            </a:r>
            <a:r>
              <a:rPr lang="fr-FR" sz="900" dirty="0" err="1">
                <a:solidFill>
                  <a:srgbClr val="000000"/>
                </a:solidFill>
                <a:latin typeface="Courier New" panose="02070309020205020404" pitchFamily="49" charset="0"/>
                <a:cs typeface="Courier New" panose="02070309020205020404" pitchFamily="49" charset="0"/>
              </a:rPr>
              <a:t>low</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  &lt;high&gt;18:00&lt;/high&gt;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departureTime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nAdults</a:t>
            </a:r>
            <a:r>
              <a:rPr lang="fr-FR" sz="900" dirty="0">
                <a:solidFill>
                  <a:srgbClr val="000000"/>
                </a:solidFill>
                <a:latin typeface="Courier New" panose="02070309020205020404" pitchFamily="49" charset="0"/>
                <a:cs typeface="Courier New" panose="02070309020205020404" pitchFamily="49" charset="0"/>
              </a:rPr>
              <a:t>&gt;1&lt;/</a:t>
            </a:r>
            <a:r>
              <a:rPr lang="fr-FR" sz="900" dirty="0" err="1">
                <a:solidFill>
                  <a:srgbClr val="000000"/>
                </a:solidFill>
                <a:latin typeface="Courier New" panose="02070309020205020404" pitchFamily="49" charset="0"/>
                <a:cs typeface="Courier New" panose="02070309020205020404" pitchFamily="49" charset="0"/>
              </a:rPr>
              <a:t>nAdults</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nChildren</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nChildren</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childrenAge</a:t>
            </a:r>
            <a:r>
              <a:rPr lang="fr-FR" sz="900" dirty="0">
                <a:solidFill>
                  <a:srgbClr val="000000"/>
                </a:solidFill>
                <a:latin typeface="Courier New" panose="02070309020205020404" pitchFamily="49" charset="0"/>
                <a:cs typeface="Courier New" panose="02070309020205020404" pitchFamily="49" charset="0"/>
              </a:rPr>
              <a:t>&gt;&lt;</a:t>
            </a:r>
            <a:r>
              <a:rPr lang="fr-FR" sz="900" dirty="0" err="1">
                <a:solidFill>
                  <a:srgbClr val="000000"/>
                </a:solidFill>
                <a:latin typeface="Courier New" panose="02070309020205020404" pitchFamily="49" charset="0"/>
                <a:cs typeface="Courier New" panose="02070309020205020404" pitchFamily="49" charset="0"/>
              </a:rPr>
              <a:t>int</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int</a:t>
            </a:r>
            <a:r>
              <a:rPr lang="fr-FR" sz="900" dirty="0">
                <a:solidFill>
                  <a:srgbClr val="000000"/>
                </a:solidFill>
                <a:latin typeface="Courier New" panose="02070309020205020404" pitchFamily="49" charset="0"/>
                <a:cs typeface="Courier New" panose="02070309020205020404" pitchFamily="49" charset="0"/>
              </a:rPr>
              <a:t>&gt;&lt;/</a:t>
            </a:r>
            <a:r>
              <a:rPr lang="fr-FR" sz="900" dirty="0" err="1">
                <a:solidFill>
                  <a:srgbClr val="000000"/>
                </a:solidFill>
                <a:latin typeface="Courier New" panose="02070309020205020404" pitchFamily="49" charset="0"/>
                <a:cs typeface="Courier New" panose="02070309020205020404" pitchFamily="49" charset="0"/>
              </a:rPr>
              <a:t>childrenAge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nYouth</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nYouth</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youthAge</a:t>
            </a:r>
            <a:r>
              <a:rPr lang="fr-FR" sz="900" dirty="0">
                <a:solidFill>
                  <a:srgbClr val="000000"/>
                </a:solidFill>
                <a:latin typeface="Courier New" panose="02070309020205020404" pitchFamily="49" charset="0"/>
                <a:cs typeface="Courier New" panose="02070309020205020404" pitchFamily="49" charset="0"/>
              </a:rPr>
              <a:t>&gt;&lt;</a:t>
            </a:r>
            <a:r>
              <a:rPr lang="fr-FR" sz="900" dirty="0" err="1">
                <a:solidFill>
                  <a:srgbClr val="000000"/>
                </a:solidFill>
                <a:latin typeface="Courier New" panose="02070309020205020404" pitchFamily="49" charset="0"/>
                <a:cs typeface="Courier New" panose="02070309020205020404" pitchFamily="49" charset="0"/>
              </a:rPr>
              <a:t>int</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int</a:t>
            </a:r>
            <a:r>
              <a:rPr lang="fr-FR" sz="900" dirty="0">
                <a:solidFill>
                  <a:srgbClr val="000000"/>
                </a:solidFill>
                <a:latin typeface="Courier New" panose="02070309020205020404" pitchFamily="49" charset="0"/>
                <a:cs typeface="Courier New" panose="02070309020205020404" pitchFamily="49" charset="0"/>
              </a:rPr>
              <a:t>&gt;&lt;/</a:t>
            </a:r>
            <a:r>
              <a:rPr lang="fr-FR" sz="900" dirty="0" err="1">
                <a:solidFill>
                  <a:srgbClr val="000000"/>
                </a:solidFill>
                <a:latin typeface="Courier New" panose="02070309020205020404" pitchFamily="49" charset="0"/>
                <a:cs typeface="Courier New" panose="02070309020205020404" pitchFamily="49" charset="0"/>
              </a:rPr>
              <a:t>youthAge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nSeniors</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nSeniors</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nPassHolders</a:t>
            </a:r>
            <a:r>
              <a:rPr lang="fr-FR" sz="900" dirty="0">
                <a:solidFill>
                  <a:srgbClr val="000000"/>
                </a:solidFill>
                <a:latin typeface="Courier New" panose="02070309020205020404" pitchFamily="49" charset="0"/>
                <a:cs typeface="Courier New" panose="02070309020205020404" pitchFamily="49" charset="0"/>
              </a:rPr>
              <a:t>&gt;0&lt;/</a:t>
            </a:r>
            <a:r>
              <a:rPr lang="fr-FR" sz="900" dirty="0" err="1">
                <a:solidFill>
                  <a:srgbClr val="000000"/>
                </a:solidFill>
                <a:latin typeface="Courier New" panose="02070309020205020404" pitchFamily="49" charset="0"/>
                <a:cs typeface="Courier New" panose="02070309020205020404" pitchFamily="49" charset="0"/>
              </a:rPr>
              <a:t>nPassHolders</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packageType</a:t>
            </a:r>
            <a:r>
              <a:rPr lang="fr-FR" sz="900" dirty="0">
                <a:solidFill>
                  <a:srgbClr val="000000"/>
                </a:solidFill>
                <a:latin typeface="Courier New" panose="02070309020205020404" pitchFamily="49" charset="0"/>
                <a:cs typeface="Courier New" panose="02070309020205020404" pitchFamily="49" charset="0"/>
              </a:rPr>
              <a:t>&gt;PRICE_DRIVEN&lt;/</a:t>
            </a:r>
            <a:r>
              <a:rPr lang="fr-FR" sz="900" dirty="0" err="1">
                <a:solidFill>
                  <a:srgbClr val="000000"/>
                </a:solidFill>
                <a:latin typeface="Courier New" panose="02070309020205020404" pitchFamily="49" charset="0"/>
                <a:cs typeface="Courier New" panose="02070309020205020404" pitchFamily="49" charset="0"/>
              </a:rPr>
              <a:t>packageType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fareTypes</a:t>
            </a:r>
            <a:r>
              <a:rPr lang="fr-FR" sz="900" dirty="0">
                <a:solidFill>
                  <a:srgbClr val="000000"/>
                </a:solidFill>
                <a:latin typeface="Courier New" panose="02070309020205020404" pitchFamily="49" charset="0"/>
                <a:cs typeface="Courier New" panose="02070309020205020404" pitchFamily="49" charset="0"/>
              </a:rPr>
              <a:t>&gt;RETAIL&lt;/</a:t>
            </a:r>
            <a:r>
              <a:rPr lang="fr-FR" sz="900" dirty="0" err="1">
                <a:solidFill>
                  <a:srgbClr val="000000"/>
                </a:solidFill>
                <a:latin typeface="Courier New" panose="02070309020205020404" pitchFamily="49" charset="0"/>
                <a:cs typeface="Courier New" panose="02070309020205020404" pitchFamily="49" charset="0"/>
              </a:rPr>
              <a:t>fareTypes</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roundtripMode</a:t>
            </a:r>
            <a:r>
              <a:rPr lang="fr-FR" sz="900" dirty="0">
                <a:solidFill>
                  <a:srgbClr val="000000"/>
                </a:solidFill>
                <a:latin typeface="Courier New" panose="02070309020205020404" pitchFamily="49" charset="0"/>
                <a:cs typeface="Courier New" panose="02070309020205020404" pitchFamily="49" charset="0"/>
              </a:rPr>
              <a:t>&gt;FORWARD_ONLY&lt;/</a:t>
            </a:r>
            <a:r>
              <a:rPr lang="fr-FR" sz="900" dirty="0" err="1">
                <a:solidFill>
                  <a:srgbClr val="000000"/>
                </a:solidFill>
                <a:latin typeface="Courier New" panose="02070309020205020404" pitchFamily="49" charset="0"/>
                <a:cs typeface="Courier New" panose="02070309020205020404" pitchFamily="49" charset="0"/>
              </a:rPr>
              <a:t>roundtripMode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groupMode</a:t>
            </a:r>
            <a:r>
              <a:rPr lang="fr-FR" sz="900" dirty="0">
                <a:solidFill>
                  <a:srgbClr val="000000"/>
                </a:solidFill>
                <a:latin typeface="Courier New" panose="02070309020205020404" pitchFamily="49" charset="0"/>
                <a:cs typeface="Courier New" panose="02070309020205020404" pitchFamily="49" charset="0"/>
              </a:rPr>
              <a:t>&gt;INDIVIDUAL&lt;/</a:t>
            </a:r>
            <a:r>
              <a:rPr lang="fr-FR" sz="900" dirty="0" err="1">
                <a:solidFill>
                  <a:srgbClr val="000000"/>
                </a:solidFill>
                <a:latin typeface="Courier New" panose="02070309020205020404" pitchFamily="49" charset="0"/>
                <a:cs typeface="Courier New" panose="02070309020205020404" pitchFamily="49" charset="0"/>
              </a:rPr>
              <a:t>groupMode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storeOTSegmentSchedule</a:t>
            </a:r>
            <a:r>
              <a:rPr lang="fr-FR" sz="900" dirty="0">
                <a:solidFill>
                  <a:srgbClr val="000000"/>
                </a:solidFill>
                <a:latin typeface="Courier New" panose="02070309020205020404" pitchFamily="49" charset="0"/>
                <a:cs typeface="Courier New" panose="02070309020205020404" pitchFamily="49" charset="0"/>
              </a:rPr>
              <a:t>&gt;false&lt;/</a:t>
            </a:r>
            <a:r>
              <a:rPr lang="fr-FR" sz="900" dirty="0" err="1">
                <a:solidFill>
                  <a:srgbClr val="000000"/>
                </a:solidFill>
                <a:latin typeface="Courier New" panose="02070309020205020404" pitchFamily="49" charset="0"/>
                <a:cs typeface="Courier New" panose="02070309020205020404" pitchFamily="49" charset="0"/>
              </a:rPr>
              <a:t>storeOTSegmentSchedule</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useFullDayResult</a:t>
            </a:r>
            <a:r>
              <a:rPr lang="fr-FR" sz="900" dirty="0">
                <a:solidFill>
                  <a:srgbClr val="000000"/>
                </a:solidFill>
                <a:latin typeface="Courier New" panose="02070309020205020404" pitchFamily="49" charset="0"/>
                <a:cs typeface="Courier New" panose="02070309020205020404" pitchFamily="49" charset="0"/>
              </a:rPr>
              <a:t>&gt;false&lt;/</a:t>
            </a:r>
            <a:r>
              <a:rPr lang="fr-FR" sz="900" dirty="0" err="1">
                <a:solidFill>
                  <a:srgbClr val="000000"/>
                </a:solidFill>
                <a:latin typeface="Courier New" panose="02070309020205020404" pitchFamily="49" charset="0"/>
                <a:cs typeface="Courier New" panose="02070309020205020404" pitchFamily="49" charset="0"/>
              </a:rPr>
              <a:t>useFullDayResult</a:t>
            </a:r>
            <a:r>
              <a:rPr lang="fr-FR" sz="900" dirty="0">
                <a:solidFill>
                  <a:srgbClr val="000000"/>
                </a:solidFill>
                <a:latin typeface="Courier New" panose="02070309020205020404" pitchFamily="49" charset="0"/>
                <a:cs typeface="Courier New" panose="02070309020205020404" pitchFamily="49" charset="0"/>
              </a:rPr>
              <a:t>&gt;</a:t>
            </a:r>
          </a:p>
          <a:p>
            <a:r>
              <a:rPr lang="fr-FR" sz="900" dirty="0">
                <a:solidFill>
                  <a:srgbClr val="000000"/>
                </a:solidFill>
                <a:latin typeface="Courier New" panose="02070309020205020404" pitchFamily="49" charset="0"/>
                <a:cs typeface="Courier New" panose="02070309020205020404" pitchFamily="49" charset="0"/>
              </a:rPr>
              <a:t>&lt;/</a:t>
            </a:r>
            <a:r>
              <a:rPr lang="fr-FR" sz="900" dirty="0" err="1">
                <a:solidFill>
                  <a:srgbClr val="000000"/>
                </a:solidFill>
                <a:latin typeface="Courier New" panose="02070309020205020404" pitchFamily="49" charset="0"/>
                <a:cs typeface="Courier New" panose="02070309020205020404" pitchFamily="49" charset="0"/>
              </a:rPr>
              <a:t>request</a:t>
            </a:r>
            <a:r>
              <a:rPr lang="fr-FR" sz="900" dirty="0">
                <a:solidFill>
                  <a:srgbClr val="0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1450059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6.2) Search for the 1st product: BPCP response</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77</a:t>
            </a:fld>
            <a:endParaRPr lang="en-US" dirty="0"/>
          </a:p>
        </p:txBody>
      </p:sp>
      <p:sp>
        <p:nvSpPr>
          <p:cNvPr id="7" name="ZoneTexte 6"/>
          <p:cNvSpPr txBox="1"/>
          <p:nvPr/>
        </p:nvSpPr>
        <p:spPr>
          <a:xfrm>
            <a:off x="907786" y="2041422"/>
            <a:ext cx="4514057" cy="3108543"/>
          </a:xfrm>
          <a:prstGeom prst="rect">
            <a:avLst/>
          </a:prstGeom>
          <a:noFill/>
        </p:spPr>
        <p:txBody>
          <a:bodyPr wrap="square" rtlCol="0">
            <a:spAutoFit/>
          </a:bodyPr>
          <a:lstStyle/>
          <a:p>
            <a:r>
              <a:rPr lang="fr-FR" sz="700" b="1" dirty="0">
                <a:solidFill>
                  <a:srgbClr val="000000"/>
                </a:solidFill>
                <a:latin typeface="Courier New" panose="02070309020205020404" pitchFamily="49" charset="0"/>
                <a:cs typeface="Courier New" panose="02070309020205020404" pitchFamily="49" charset="0"/>
              </a:rPr>
              <a:t>&lt;</a:t>
            </a:r>
            <a:r>
              <a:rPr lang="fr-FR" sz="700" b="1" dirty="0" err="1">
                <a:solidFill>
                  <a:srgbClr val="000000"/>
                </a:solidFill>
                <a:latin typeface="Courier New" panose="02070309020205020404" pitchFamily="49" charset="0"/>
                <a:cs typeface="Courier New" panose="02070309020205020404" pitchFamily="49" charset="0"/>
              </a:rPr>
              <a:t>response</a:t>
            </a:r>
            <a:r>
              <a:rPr lang="fr-FR" sz="700" b="1" dirty="0">
                <a:solidFill>
                  <a:srgbClr val="000000"/>
                </a:solidFill>
                <a:latin typeface="Courier New" panose="02070309020205020404" pitchFamily="49" charset="0"/>
                <a:cs typeface="Courier New" panose="02070309020205020404" pitchFamily="49" charset="0"/>
              </a:rPr>
              <a:t>&gt;</a:t>
            </a:r>
          </a:p>
          <a:p>
            <a:r>
              <a:rPr lang="fr-FR" sz="700" dirty="0">
                <a:solidFill>
                  <a:srgbClr val="000000"/>
                </a:solidFill>
                <a:latin typeface="Courier New" panose="02070309020205020404" pitchFamily="49" charset="0"/>
                <a:cs typeface="Courier New" panose="02070309020205020404" pitchFamily="49" charset="0"/>
              </a:rPr>
              <a:t>   &lt;header&gt; &lt;/header&gt;</a:t>
            </a:r>
          </a:p>
          <a:p>
            <a:r>
              <a:rPr lang="fr-FR" sz="700" dirty="0">
                <a:solidFill>
                  <a:srgbClr val="000000"/>
                </a:solidFill>
                <a:latin typeface="Courier New" panose="02070309020205020404" pitchFamily="49" charset="0"/>
                <a:cs typeface="Courier New" panose="02070309020205020404" pitchFamily="49" charset="0"/>
              </a:rPr>
              <a:t>   &lt;content&gt;</a:t>
            </a:r>
          </a:p>
          <a:p>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buildPackageContent</a:t>
            </a:r>
            <a:r>
              <a:rPr lang="fr-FR" sz="700" dirty="0">
                <a:solidFill>
                  <a:srgbClr val="000000"/>
                </a:solidFill>
                <a:latin typeface="Courier New" panose="02070309020205020404" pitchFamily="49" charset="0"/>
                <a:cs typeface="Courier New" panose="02070309020205020404" pitchFamily="49" charset="0"/>
              </a:rPr>
              <a:t>&gt;</a:t>
            </a:r>
          </a:p>
          <a:p>
            <a:pPr lvl="1"/>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isRoundtrip</a:t>
            </a:r>
            <a:r>
              <a:rPr lang="fr-FR" sz="700" dirty="0">
                <a:solidFill>
                  <a:srgbClr val="000000"/>
                </a:solidFill>
                <a:latin typeface="Courier New" panose="02070309020205020404" pitchFamily="49" charset="0"/>
                <a:cs typeface="Courier New" panose="02070309020205020404" pitchFamily="49" charset="0"/>
              </a:rPr>
              <a:t>&gt;false&lt;/</a:t>
            </a:r>
            <a:r>
              <a:rPr lang="fr-FR" sz="700" dirty="0" err="1">
                <a:solidFill>
                  <a:srgbClr val="000000"/>
                </a:solidFill>
                <a:latin typeface="Courier New" panose="02070309020205020404" pitchFamily="49" charset="0"/>
                <a:cs typeface="Courier New" panose="02070309020205020404" pitchFamily="49" charset="0"/>
              </a:rPr>
              <a:t>isRoundtrip</a:t>
            </a:r>
            <a:r>
              <a:rPr lang="fr-FR" sz="700" dirty="0">
                <a:solidFill>
                  <a:srgbClr val="000000"/>
                </a:solidFill>
                <a:latin typeface="Courier New" panose="02070309020205020404" pitchFamily="49" charset="0"/>
                <a:cs typeface="Courier New" panose="02070309020205020404" pitchFamily="49" charset="0"/>
              </a:rPr>
              <a:t>&gt;</a:t>
            </a:r>
          </a:p>
          <a:p>
            <a:pPr lvl="1"/>
            <a:r>
              <a:rPr lang="fr-FR" sz="700" b="1" dirty="0">
                <a:solidFill>
                  <a:srgbClr val="000000"/>
                </a:solidFill>
                <a:latin typeface="Courier New" panose="02070309020205020404" pitchFamily="49" charset="0"/>
                <a:cs typeface="Courier New" panose="02070309020205020404" pitchFamily="49" charset="0"/>
              </a:rPr>
              <a:t>&lt;</a:t>
            </a:r>
            <a:r>
              <a:rPr lang="fr-FR" sz="700" b="1" dirty="0" err="1">
                <a:solidFill>
                  <a:srgbClr val="000000"/>
                </a:solidFill>
                <a:latin typeface="Courier New" panose="02070309020205020404" pitchFamily="49" charset="0"/>
                <a:cs typeface="Courier New" panose="02070309020205020404" pitchFamily="49" charset="0"/>
              </a:rPr>
              <a:t>forwardItinerary</a:t>
            </a:r>
            <a:r>
              <a:rPr lang="fr-FR" sz="700" b="1" dirty="0">
                <a:solidFill>
                  <a:srgbClr val="000000"/>
                </a:solidFill>
                <a:latin typeface="Courier New" panose="02070309020205020404" pitchFamily="49" charset="0"/>
                <a:cs typeface="Courier New" panose="02070309020205020404" pitchFamily="49" charset="0"/>
              </a:rPr>
              <a:t>&gt;</a:t>
            </a:r>
          </a:p>
          <a:p>
            <a:pPr lvl="1"/>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fromCityCode</a:t>
            </a:r>
            <a:r>
              <a:rPr lang="fr-FR" sz="700" dirty="0">
                <a:solidFill>
                  <a:srgbClr val="000000"/>
                </a:solidFill>
                <a:latin typeface="Courier New" panose="02070309020205020404" pitchFamily="49" charset="0"/>
                <a:cs typeface="Courier New" panose="02070309020205020404" pitchFamily="49" charset="0"/>
              </a:rPr>
              <a:t>&gt;FRPAR&lt;/</a:t>
            </a:r>
            <a:r>
              <a:rPr lang="fr-FR" sz="700" dirty="0" err="1">
                <a:solidFill>
                  <a:srgbClr val="000000"/>
                </a:solidFill>
                <a:latin typeface="Courier New" panose="02070309020205020404" pitchFamily="49" charset="0"/>
                <a:cs typeface="Courier New" panose="02070309020205020404" pitchFamily="49" charset="0"/>
              </a:rPr>
              <a:t>fromCityCode</a:t>
            </a:r>
            <a:r>
              <a:rPr lang="fr-FR" sz="700" dirty="0">
                <a:solidFill>
                  <a:srgbClr val="000000"/>
                </a:solidFill>
                <a:latin typeface="Courier New" panose="02070309020205020404" pitchFamily="49" charset="0"/>
                <a:cs typeface="Courier New" panose="02070309020205020404" pitchFamily="49" charset="0"/>
              </a:rPr>
              <a:t>&gt;</a:t>
            </a:r>
          </a:p>
          <a:p>
            <a:pPr lvl="1"/>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toCityCode</a:t>
            </a:r>
            <a:r>
              <a:rPr lang="fr-FR" sz="700" dirty="0">
                <a:solidFill>
                  <a:srgbClr val="000000"/>
                </a:solidFill>
                <a:latin typeface="Courier New" panose="02070309020205020404" pitchFamily="49" charset="0"/>
                <a:cs typeface="Courier New" panose="02070309020205020404" pitchFamily="49" charset="0"/>
              </a:rPr>
              <a:t>&gt;GBLON&lt;/</a:t>
            </a:r>
            <a:r>
              <a:rPr lang="fr-FR" sz="700" dirty="0" err="1">
                <a:solidFill>
                  <a:srgbClr val="000000"/>
                </a:solidFill>
                <a:latin typeface="Courier New" panose="02070309020205020404" pitchFamily="49" charset="0"/>
                <a:cs typeface="Courier New" panose="02070309020205020404" pitchFamily="49" charset="0"/>
              </a:rPr>
              <a:t>toCityCode</a:t>
            </a:r>
            <a:r>
              <a:rPr lang="fr-FR" sz="700" dirty="0">
                <a:solidFill>
                  <a:srgbClr val="000000"/>
                </a:solidFill>
                <a:latin typeface="Courier New" panose="02070309020205020404" pitchFamily="49" charset="0"/>
                <a:cs typeface="Courier New" panose="02070309020205020404" pitchFamily="49" charset="0"/>
              </a:rPr>
              <a:t>&gt;</a:t>
            </a:r>
          </a:p>
          <a:p>
            <a:pPr lvl="1"/>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000000"/>
                </a:solidFill>
                <a:latin typeface="Courier New" panose="02070309020205020404" pitchFamily="49" charset="0"/>
                <a:cs typeface="Courier New" panose="02070309020205020404" pitchFamily="49" charset="0"/>
              </a:rPr>
              <a:t>&lt;solutions&gt;</a:t>
            </a:r>
          </a:p>
          <a:p>
            <a:pPr lvl="1"/>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&lt;solution&gt;</a:t>
            </a:r>
          </a:p>
          <a:p>
            <a:pPr lvl="2"/>
            <a:r>
              <a:rPr lang="fr-FR" sz="700" dirty="0">
                <a:solidFill>
                  <a:srgbClr val="000000"/>
                </a:solidFill>
                <a:latin typeface="Courier New" panose="02070309020205020404" pitchFamily="49" charset="0"/>
                <a:cs typeface="Courier New" panose="02070309020205020404" pitchFamily="49" charset="0"/>
              </a:rPr>
              <a:t>[,,,]</a:t>
            </a:r>
          </a:p>
          <a:p>
            <a:pPr lvl="2"/>
            <a:r>
              <a:rPr lang="fr-FR" sz="700" b="1" dirty="0">
                <a:solidFill>
                  <a:srgbClr val="89146A">
                    <a:lumMod val="50000"/>
                  </a:srgbClr>
                </a:solidFill>
                <a:latin typeface="Courier New" panose="02070309020205020404" pitchFamily="49" charset="0"/>
                <a:cs typeface="Courier New" panose="02070309020205020404" pitchFamily="49" charset="0"/>
              </a:rPr>
              <a:t>&lt;</a:t>
            </a:r>
            <a:r>
              <a:rPr lang="fr-FR" sz="700" b="1" dirty="0" err="1">
                <a:solidFill>
                  <a:srgbClr val="89146A">
                    <a:lumMod val="50000"/>
                  </a:srgbClr>
                </a:solidFill>
                <a:latin typeface="Courier New" panose="02070309020205020404" pitchFamily="49" charset="0"/>
                <a:cs typeface="Courier New" panose="02070309020205020404" pitchFamily="49" charset="0"/>
              </a:rPr>
              <a:t>packagePrices</a:t>
            </a:r>
            <a:r>
              <a:rPr lang="fr-FR" sz="700" b="1" dirty="0">
                <a:solidFill>
                  <a:srgbClr val="89146A">
                    <a:lumMod val="50000"/>
                  </a:srgbClr>
                </a:solidFill>
                <a:latin typeface="Courier New" panose="02070309020205020404" pitchFamily="49" charset="0"/>
                <a:cs typeface="Courier New" panose="02070309020205020404" pitchFamily="49" charset="0"/>
              </a:rPr>
              <a:t>&gt;</a:t>
            </a:r>
          </a:p>
          <a:p>
            <a:pPr lvl="2"/>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firstClassPrices</a:t>
            </a:r>
            <a:r>
              <a:rPr lang="fr-FR" sz="700" b="1" dirty="0">
                <a:solidFill>
                  <a:srgbClr val="89146A"/>
                </a:solidFill>
                <a:latin typeface="Courier New" panose="02070309020205020404" pitchFamily="49" charset="0"/>
                <a:cs typeface="Courier New" panose="02070309020205020404" pitchFamily="49" charset="0"/>
              </a:rPr>
              <a:t>&gt;</a:t>
            </a:r>
          </a:p>
          <a:p>
            <a:pPr lvl="2"/>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accommodationPrice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accommodationCode</a:t>
            </a:r>
            <a:r>
              <a:rPr lang="fr-FR" sz="700" dirty="0">
                <a:solidFill>
                  <a:srgbClr val="000000"/>
                </a:solidFill>
                <a:latin typeface="Courier New" panose="02070309020205020404" pitchFamily="49" charset="0"/>
                <a:cs typeface="Courier New" panose="02070309020205020404" pitchFamily="49" charset="0"/>
              </a:rPr>
              <a:t>&gt;H</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accommodationCode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&lt;packages&gt;</a:t>
            </a:r>
          </a:p>
          <a:p>
            <a:pPr lvl="3"/>
            <a:r>
              <a:rPr lang="fr-FR" sz="700" b="1" dirty="0">
                <a:solidFill>
                  <a:srgbClr val="0000FF"/>
                </a:solidFill>
                <a:latin typeface="Courier New" panose="02070309020205020404" pitchFamily="49" charset="0"/>
                <a:cs typeface="Courier New" panose="02070309020205020404" pitchFamily="49" charset="0"/>
              </a:rPr>
              <a:t>  &lt;package&gt;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3"/>
            <a:r>
              <a:rPr lang="fr-FR" sz="700" b="1" dirty="0">
                <a:solidFill>
                  <a:srgbClr val="0066FF"/>
                </a:solidFill>
                <a:latin typeface="Courier New" panose="02070309020205020404" pitchFamily="49" charset="0"/>
                <a:cs typeface="Courier New" panose="02070309020205020404" pitchFamily="49" charset="0"/>
              </a:rPr>
              <a:t>     </a:t>
            </a:r>
            <a:r>
              <a:rPr lang="fr-FR" sz="700" dirty="0">
                <a:solidFill>
                  <a:srgbClr val="000000"/>
                </a:solidFill>
                <a:latin typeface="Courier New" panose="02070309020205020404" pitchFamily="49" charset="0"/>
                <a:cs typeface="Courier New" panose="02070309020205020404" pitchFamily="49" charset="0"/>
              </a:rPr>
              <a:t>[,,,]</a:t>
            </a:r>
          </a:p>
          <a:p>
            <a:pPr lvl="3"/>
            <a:r>
              <a:rPr lang="fr-FR" sz="700" b="1" dirty="0">
                <a:solidFill>
                  <a:srgbClr val="000000"/>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2"/>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2"/>
            <a:r>
              <a:rPr lang="fr-FR" sz="700" dirty="0">
                <a:solidFill>
                  <a:srgbClr val="000000"/>
                </a:solidFill>
                <a:latin typeface="Courier New" panose="02070309020205020404" pitchFamily="49" charset="0"/>
                <a:cs typeface="Courier New" panose="02070309020205020404" pitchFamily="49" charset="0"/>
              </a:rPr>
              <a:t>           [,,,]</a:t>
            </a:r>
          </a:p>
          <a:p>
            <a:pPr lvl="2"/>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2"/>
            <a:r>
              <a:rPr lang="fr-FR" sz="700" b="1" dirty="0">
                <a:solidFill>
                  <a:srgbClr val="000000"/>
                </a:solidFill>
                <a:latin typeface="Courier New" panose="02070309020205020404" pitchFamily="49" charset="0"/>
                <a:cs typeface="Courier New" panose="02070309020205020404" pitchFamily="49" charset="0"/>
              </a:rPr>
              <a:t>         </a:t>
            </a:r>
            <a:r>
              <a:rPr lang="fr-FR" sz="700" b="1" dirty="0">
                <a:solidFill>
                  <a:srgbClr val="0000FF"/>
                </a:solidFill>
                <a:latin typeface="Courier New" panose="02070309020205020404" pitchFamily="49" charset="0"/>
                <a:cs typeface="Courier New" panose="02070309020205020404" pitchFamily="49" charset="0"/>
              </a:rPr>
              <a:t>&lt;/package&gt;</a:t>
            </a:r>
          </a:p>
          <a:p>
            <a:pPr lvl="3"/>
            <a:r>
              <a:rPr lang="fr-FR" sz="700" dirty="0">
                <a:solidFill>
                  <a:srgbClr val="000000"/>
                </a:solidFill>
                <a:latin typeface="Courier New" panose="02070309020205020404" pitchFamily="49" charset="0"/>
                <a:cs typeface="Courier New" panose="02070309020205020404" pitchFamily="49" charset="0"/>
              </a:rPr>
              <a:t> &lt;/packages&gt;</a:t>
            </a:r>
          </a:p>
          <a:p>
            <a:pPr lvl="2"/>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firstClassPrices</a:t>
            </a:r>
            <a:r>
              <a:rPr lang="fr-FR" sz="700" b="1" dirty="0">
                <a:solidFill>
                  <a:srgbClr val="89146A"/>
                </a:solidFill>
                <a:latin typeface="Courier New" panose="02070309020205020404" pitchFamily="49" charset="0"/>
                <a:cs typeface="Courier New" panose="02070309020205020404" pitchFamily="49" charset="0"/>
              </a:rPr>
              <a:t>&gt;</a:t>
            </a:r>
          </a:p>
        </p:txBody>
      </p:sp>
      <p:sp>
        <p:nvSpPr>
          <p:cNvPr id="8" name="Légende encadrée 1 18"/>
          <p:cNvSpPr/>
          <p:nvPr/>
        </p:nvSpPr>
        <p:spPr bwMode="auto">
          <a:xfrm>
            <a:off x="287201" y="3040553"/>
            <a:ext cx="1168534" cy="239733"/>
          </a:xfrm>
          <a:prstGeom prst="borderCallout1">
            <a:avLst>
              <a:gd name="adj1" fmla="val 20163"/>
              <a:gd name="adj2" fmla="val 105739"/>
              <a:gd name="adj3" fmla="val 36066"/>
              <a:gd name="adj4" fmla="val 127818"/>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Repeated 5 times</a:t>
            </a:r>
            <a:endParaRPr lang="fr-FR" sz="800" dirty="0">
              <a:solidFill>
                <a:srgbClr val="000000"/>
              </a:solidFill>
            </a:endParaRPr>
          </a:p>
        </p:txBody>
      </p:sp>
      <p:sp>
        <p:nvSpPr>
          <p:cNvPr id="9" name="Rectangle 8"/>
          <p:cNvSpPr/>
          <p:nvPr/>
        </p:nvSpPr>
        <p:spPr>
          <a:xfrm>
            <a:off x="4880996" y="1564432"/>
            <a:ext cx="4106770" cy="3431709"/>
          </a:xfrm>
          <a:prstGeom prst="rect">
            <a:avLst/>
          </a:prstGeom>
        </p:spPr>
        <p:txBody>
          <a:bodyPr wrap="square">
            <a:spAutoFit/>
          </a:bodyPr>
          <a:lstStyle/>
          <a:p>
            <a:pPr lvl="1"/>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SecondClassPrices</a:t>
            </a:r>
            <a:r>
              <a:rPr lang="fr-FR" sz="700" b="1" dirty="0">
                <a:solidFill>
                  <a:srgbClr val="89146A"/>
                </a:solidFill>
                <a:latin typeface="Courier New" panose="02070309020205020404" pitchFamily="49" charset="0"/>
                <a:cs typeface="Courier New" panose="02070309020205020404" pitchFamily="49" charset="0"/>
              </a:rPr>
              <a:t>&gt;</a:t>
            </a:r>
            <a:endParaRPr lang="fr-FR" sz="700" dirty="0">
              <a:solidFill>
                <a:srgbClr val="000000"/>
              </a:solidFill>
              <a:latin typeface="Courier New" panose="02070309020205020404" pitchFamily="49" charset="0"/>
              <a:cs typeface="Courier New" panose="02070309020205020404" pitchFamily="49" charset="0"/>
            </a:endParaRPr>
          </a:p>
          <a:p>
            <a:pPr lvl="2"/>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accommodationPrice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accommodationCode</a:t>
            </a:r>
            <a:r>
              <a:rPr lang="fr-FR" sz="700" dirty="0">
                <a:solidFill>
                  <a:srgbClr val="000000"/>
                </a:solidFill>
                <a:latin typeface="Courier New" panose="02070309020205020404" pitchFamily="49" charset="0"/>
                <a:cs typeface="Courier New" panose="02070309020205020404" pitchFamily="49" charset="0"/>
              </a:rPr>
              <a:t>&gt;H</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accommodationCode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&lt;packages&gt;</a:t>
            </a:r>
          </a:p>
          <a:p>
            <a:pPr lvl="3"/>
            <a:r>
              <a:rPr lang="fr-FR" sz="700" b="1" dirty="0">
                <a:solidFill>
                  <a:srgbClr val="0000FF"/>
                </a:solidFill>
                <a:latin typeface="Courier New" panose="02070309020205020404" pitchFamily="49" charset="0"/>
                <a:cs typeface="Courier New" panose="02070309020205020404" pitchFamily="49" charset="0"/>
              </a:rPr>
              <a:t>  &lt;package&gt;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66FF"/>
                </a:solidFill>
                <a:latin typeface="Courier New" panose="02070309020205020404" pitchFamily="49" charset="0"/>
                <a:cs typeface="Courier New" panose="02070309020205020404" pitchFamily="49" charset="0"/>
              </a:rPr>
              <a:t>      </a:t>
            </a:r>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4"/>
            <a:r>
              <a:rPr lang="fr-FR" sz="700" dirty="0">
                <a:solidFill>
                  <a:srgbClr val="000000"/>
                </a:solidFill>
                <a:latin typeface="Courier New" panose="02070309020205020404" pitchFamily="49" charset="0"/>
                <a:cs typeface="Courier New" panose="02070309020205020404" pitchFamily="49" charset="0"/>
              </a:rPr>
              <a:t>   [,,,]</a:t>
            </a:r>
          </a:p>
          <a:p>
            <a:pPr lvl="4"/>
            <a:r>
              <a:rPr lang="fr-FR" sz="700" b="1" dirty="0">
                <a:solidFill>
                  <a:srgbClr val="0066FF"/>
                </a:solidFill>
                <a:latin typeface="Courier New" panose="02070309020205020404" pitchFamily="49" charset="0"/>
                <a:cs typeface="Courier New" panose="02070309020205020404" pitchFamily="49" charset="0"/>
              </a:rPr>
              <a:t>&lt;/</a:t>
            </a:r>
            <a:r>
              <a:rPr lang="fr-FR" sz="700" b="1" dirty="0" err="1">
                <a:solidFill>
                  <a:srgbClr val="0066FF"/>
                </a:solidFill>
                <a:latin typeface="Courier New" panose="02070309020205020404" pitchFamily="49" charset="0"/>
                <a:cs typeface="Courier New" panose="02070309020205020404" pitchFamily="49" charset="0"/>
              </a:rPr>
              <a:t>fareDetails</a:t>
            </a:r>
            <a:r>
              <a:rPr lang="fr-FR" sz="700" b="1" dirty="0">
                <a:solidFill>
                  <a:srgbClr val="0066FF"/>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         [,,,]</a:t>
            </a:r>
          </a:p>
          <a:p>
            <a:pPr lvl="3"/>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3"/>
            <a:r>
              <a:rPr lang="fr-FR" sz="700" b="1" dirty="0">
                <a:solidFill>
                  <a:srgbClr val="000000"/>
                </a:solidFill>
                <a:latin typeface="Courier New" panose="02070309020205020404" pitchFamily="49" charset="0"/>
                <a:cs typeface="Courier New" panose="02070309020205020404" pitchFamily="49" charset="0"/>
              </a:rPr>
              <a:t>    </a:t>
            </a:r>
            <a:r>
              <a:rPr lang="fr-FR" sz="700" b="1" dirty="0">
                <a:solidFill>
                  <a:srgbClr val="0000FF"/>
                </a:solidFill>
                <a:latin typeface="Courier New" panose="02070309020205020404" pitchFamily="49" charset="0"/>
                <a:cs typeface="Courier New" panose="02070309020205020404" pitchFamily="49" charset="0"/>
              </a:rPr>
              <a:t>&lt;/package&gt;</a:t>
            </a:r>
          </a:p>
          <a:p>
            <a:pPr lvl="3"/>
            <a:r>
              <a:rPr lang="fr-FR" sz="700" dirty="0">
                <a:solidFill>
                  <a:srgbClr val="000000"/>
                </a:solidFill>
                <a:latin typeface="Courier New" panose="02070309020205020404" pitchFamily="49" charset="0"/>
                <a:cs typeface="Courier New" panose="02070309020205020404" pitchFamily="49" charset="0"/>
              </a:rPr>
              <a:t> &lt;/packages&gt;</a:t>
            </a:r>
          </a:p>
          <a:p>
            <a:pPr lvl="2"/>
            <a:r>
              <a:rPr lang="fr-FR" sz="700" b="1" dirty="0">
                <a:solidFill>
                  <a:srgbClr val="89146A"/>
                </a:solidFill>
                <a:latin typeface="Courier New" panose="02070309020205020404" pitchFamily="49" charset="0"/>
                <a:cs typeface="Courier New" panose="02070309020205020404" pitchFamily="49" charset="0"/>
              </a:rPr>
              <a:t>   &lt;/</a:t>
            </a:r>
            <a:r>
              <a:rPr lang="fr-FR" sz="700" b="1" dirty="0" err="1">
                <a:solidFill>
                  <a:srgbClr val="89146A"/>
                </a:solidFill>
                <a:latin typeface="Courier New" panose="02070309020205020404" pitchFamily="49" charset="0"/>
                <a:cs typeface="Courier New" panose="02070309020205020404" pitchFamily="49" charset="0"/>
              </a:rPr>
              <a:t>SecondClassPrices</a:t>
            </a:r>
            <a:r>
              <a:rPr lang="fr-FR" sz="700" b="1" dirty="0">
                <a:solidFill>
                  <a:srgbClr val="89146A"/>
                </a:solidFill>
                <a:latin typeface="Courier New" panose="02070309020205020404" pitchFamily="49" charset="0"/>
                <a:cs typeface="Courier New" panose="02070309020205020404" pitchFamily="49" charset="0"/>
              </a:rPr>
              <a:t>&gt;</a:t>
            </a:r>
          </a:p>
          <a:p>
            <a:pPr lvl="3"/>
            <a:r>
              <a:rPr lang="fr-FR" sz="700" dirty="0">
                <a:solidFill>
                  <a:srgbClr val="000000"/>
                </a:solidFill>
                <a:latin typeface="Courier New" panose="02070309020205020404" pitchFamily="49" charset="0"/>
                <a:cs typeface="Courier New" panose="02070309020205020404" pitchFamily="49" charset="0"/>
              </a:rPr>
              <a:t>[,,,]</a:t>
            </a:r>
          </a:p>
          <a:p>
            <a:pPr lvl="2"/>
            <a:r>
              <a:rPr lang="fr-FR" sz="700" b="1" dirty="0">
                <a:solidFill>
                  <a:srgbClr val="89146A">
                    <a:lumMod val="50000"/>
                  </a:srgbClr>
                </a:solidFill>
                <a:latin typeface="Courier New" panose="02070309020205020404" pitchFamily="49" charset="0"/>
                <a:cs typeface="Courier New" panose="02070309020205020404" pitchFamily="49" charset="0"/>
              </a:rPr>
              <a:t>&lt;</a:t>
            </a:r>
            <a:r>
              <a:rPr lang="fr-FR" sz="700" b="1" dirty="0" err="1">
                <a:solidFill>
                  <a:srgbClr val="89146A">
                    <a:lumMod val="50000"/>
                  </a:srgbClr>
                </a:solidFill>
                <a:latin typeface="Courier New" panose="02070309020205020404" pitchFamily="49" charset="0"/>
                <a:cs typeface="Courier New" panose="02070309020205020404" pitchFamily="49" charset="0"/>
              </a:rPr>
              <a:t>packagePrices</a:t>
            </a:r>
            <a:r>
              <a:rPr lang="fr-FR" sz="700" b="1" dirty="0">
                <a:solidFill>
                  <a:srgbClr val="89146A">
                    <a:lumMod val="50000"/>
                  </a:srgbClr>
                </a:solidFill>
                <a:latin typeface="Courier New" panose="02070309020205020404" pitchFamily="49" charset="0"/>
                <a:cs typeface="Courier New" panose="02070309020205020404" pitchFamily="49" charset="0"/>
              </a:rPr>
              <a:t>&gt;</a:t>
            </a:r>
          </a:p>
          <a:p>
            <a:pPr lvl="2"/>
            <a:r>
              <a:rPr lang="fr-FR" sz="700" b="1" dirty="0">
                <a:solidFill>
                  <a:srgbClr val="009EE0">
                    <a:lumMod val="50000"/>
                  </a:srgbClr>
                </a:solidFill>
                <a:latin typeface="Courier New" panose="02070309020205020404" pitchFamily="49" charset="0"/>
                <a:cs typeface="Courier New" panose="02070309020205020404" pitchFamily="49" charset="0"/>
              </a:rPr>
              <a:t>  &lt;segments&gt;</a:t>
            </a:r>
          </a:p>
          <a:p>
            <a:pPr lvl="2"/>
            <a:r>
              <a:rPr lang="fr-FR" sz="700" b="1" dirty="0">
                <a:solidFill>
                  <a:srgbClr val="009EE0"/>
                </a:solidFill>
                <a:latin typeface="Courier New" panose="02070309020205020404" pitchFamily="49" charset="0"/>
                <a:cs typeface="Courier New" panose="02070309020205020404" pitchFamily="49" charset="0"/>
              </a:rPr>
              <a:t>      &lt;segment&gt;</a:t>
            </a:r>
            <a:r>
              <a:rPr lang="fr-FR" sz="700" dirty="0">
                <a:solidFill>
                  <a:srgbClr val="000000"/>
                </a:solidFill>
                <a:latin typeface="Courier New" panose="02070309020205020404" pitchFamily="49" charset="0"/>
                <a:cs typeface="Courier New" panose="02070309020205020404" pitchFamily="49" charset="0"/>
              </a:rPr>
              <a:t>[,,,]</a:t>
            </a:r>
          </a:p>
          <a:p>
            <a:pPr lvl="2"/>
            <a:r>
              <a:rPr lang="fr-FR" sz="700" dirty="0">
                <a:solidFill>
                  <a:srgbClr val="000000"/>
                </a:solidFill>
                <a:latin typeface="Courier New" panose="02070309020205020404" pitchFamily="49" charset="0"/>
                <a:cs typeface="Courier New" panose="02070309020205020404" pitchFamily="49" charset="0"/>
              </a:rPr>
              <a:t>       &lt;carrier&gt; [,,,]&lt;/carrier&gt;</a:t>
            </a:r>
          </a:p>
          <a:p>
            <a:pPr lvl="2"/>
            <a:r>
              <a:rPr lang="fr-FR" sz="700" dirty="0">
                <a:solidFill>
                  <a:srgbClr val="000000"/>
                </a:solidFill>
                <a:latin typeface="Courier New" panose="02070309020205020404" pitchFamily="49" charset="0"/>
                <a:cs typeface="Courier New" panose="02070309020205020404" pitchFamily="49" charset="0"/>
              </a:rPr>
              <a:t>       &lt;train&gt; [,,,]&lt;/train&gt;</a:t>
            </a:r>
          </a:p>
          <a:p>
            <a:pPr lvl="2"/>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serviceCodes</a:t>
            </a:r>
            <a:r>
              <a:rPr lang="fr-FR" sz="700" dirty="0">
                <a:solidFill>
                  <a:srgbClr val="000000"/>
                </a:solidFill>
                <a:latin typeface="Courier New" panose="02070309020205020404" pitchFamily="49" charset="0"/>
                <a:cs typeface="Courier New" panose="02070309020205020404" pitchFamily="49" charset="0"/>
              </a:rPr>
              <a:t>&gt; [,,,]&lt;/</a:t>
            </a:r>
            <a:r>
              <a:rPr lang="fr-FR" sz="700" dirty="0" err="1">
                <a:solidFill>
                  <a:srgbClr val="000000"/>
                </a:solidFill>
                <a:latin typeface="Courier New" panose="02070309020205020404" pitchFamily="49" charset="0"/>
                <a:cs typeface="Courier New" panose="02070309020205020404" pitchFamily="49" charset="0"/>
              </a:rPr>
              <a:t>serviceCodes</a:t>
            </a:r>
            <a:r>
              <a:rPr lang="fr-FR" sz="700" dirty="0">
                <a:solidFill>
                  <a:srgbClr val="000000"/>
                </a:solidFill>
                <a:latin typeface="Courier New" panose="02070309020205020404" pitchFamily="49" charset="0"/>
                <a:cs typeface="Courier New" panose="02070309020205020404" pitchFamily="49" charset="0"/>
              </a:rPr>
              <a:t>&gt;[,,,]</a:t>
            </a:r>
          </a:p>
          <a:p>
            <a:pPr lvl="2"/>
            <a:r>
              <a:rPr lang="fr-FR" sz="700" b="1" dirty="0">
                <a:solidFill>
                  <a:srgbClr val="009EE0"/>
                </a:solidFill>
                <a:latin typeface="Courier New" panose="02070309020205020404" pitchFamily="49" charset="0"/>
                <a:cs typeface="Courier New" panose="02070309020205020404" pitchFamily="49" charset="0"/>
              </a:rPr>
              <a:t>      &lt;/segment&gt;</a:t>
            </a:r>
            <a:endParaRPr lang="fr-FR" sz="700" b="1" dirty="0">
              <a:solidFill>
                <a:srgbClr val="89146A"/>
              </a:solidFill>
              <a:latin typeface="Courier New" panose="02070309020205020404" pitchFamily="49" charset="0"/>
              <a:cs typeface="Courier New" panose="02070309020205020404" pitchFamily="49" charset="0"/>
            </a:endParaRPr>
          </a:p>
          <a:p>
            <a:pPr lvl="2"/>
            <a:r>
              <a:rPr lang="fr-FR" sz="700" b="1" dirty="0">
                <a:solidFill>
                  <a:srgbClr val="009EE0">
                    <a:lumMod val="50000"/>
                  </a:srgbClr>
                </a:solidFill>
                <a:latin typeface="Courier New" panose="02070309020205020404" pitchFamily="49" charset="0"/>
                <a:cs typeface="Courier New" panose="02070309020205020404" pitchFamily="49" charset="0"/>
              </a:rPr>
              <a:t>   &lt;segments&gt;</a:t>
            </a:r>
          </a:p>
          <a:p>
            <a:pPr lvl="1"/>
            <a:r>
              <a:rPr lang="fr-FR" sz="700" b="1" dirty="0">
                <a:solidFill>
                  <a:srgbClr val="009EE0">
                    <a:lumMod val="50000"/>
                  </a:srgbClr>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&lt;/solution&gt;</a:t>
            </a:r>
          </a:p>
          <a:p>
            <a:r>
              <a:rPr lang="en-US" sz="700" b="1" dirty="0">
                <a:solidFill>
                  <a:srgbClr val="000000"/>
                </a:solidFill>
                <a:latin typeface="Courier New" panose="02070309020205020404" pitchFamily="49" charset="0"/>
                <a:cs typeface="Courier New" panose="02070309020205020404" pitchFamily="49" charset="0"/>
              </a:rPr>
              <a:t>      &lt;/</a:t>
            </a:r>
            <a:r>
              <a:rPr lang="en-US" sz="700" b="1" dirty="0" err="1">
                <a:solidFill>
                  <a:srgbClr val="000000"/>
                </a:solidFill>
                <a:latin typeface="Courier New" panose="02070309020205020404" pitchFamily="49" charset="0"/>
                <a:cs typeface="Courier New" panose="02070309020205020404" pitchFamily="49" charset="0"/>
              </a:rPr>
              <a:t>forwardItinerary</a:t>
            </a:r>
            <a:r>
              <a:rPr lang="en-US" sz="700" b="1" dirty="0">
                <a:solidFill>
                  <a:srgbClr val="000000"/>
                </a:solidFill>
                <a:latin typeface="Courier New" panose="02070309020205020404" pitchFamily="49" charset="0"/>
                <a:cs typeface="Courier New" panose="02070309020205020404" pitchFamily="49" charset="0"/>
              </a:rPr>
              <a:t>&gt;</a:t>
            </a:r>
            <a:r>
              <a:rPr lang="fr-FR" sz="700" dirty="0">
                <a:solidFill>
                  <a:srgbClr val="000000"/>
                </a:solidFill>
                <a:latin typeface="Courier New" panose="02070309020205020404" pitchFamily="49" charset="0"/>
                <a:cs typeface="Courier New" panose="02070309020205020404" pitchFamily="49" charset="0"/>
              </a:rPr>
              <a:t>     </a:t>
            </a:r>
          </a:p>
          <a:p>
            <a:r>
              <a:rPr lang="fr-FR" sz="700" b="1" dirty="0">
                <a:solidFill>
                  <a:srgbClr val="000000"/>
                </a:solidFill>
                <a:latin typeface="Courier New" panose="02070309020205020404" pitchFamily="49" charset="0"/>
                <a:cs typeface="Courier New" panose="02070309020205020404" pitchFamily="49" charset="0"/>
              </a:rPr>
              <a:t>    &lt;solutions&gt;</a:t>
            </a:r>
          </a:p>
          <a:p>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buildPackageContent</a:t>
            </a:r>
            <a:r>
              <a:rPr lang="en-US" sz="700" dirty="0">
                <a:solidFill>
                  <a:srgbClr val="000000"/>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&lt;/content&gt;</a:t>
            </a:r>
          </a:p>
          <a:p>
            <a:r>
              <a:rPr lang="en-US" sz="700" b="1" dirty="0">
                <a:solidFill>
                  <a:srgbClr val="000000"/>
                </a:solidFill>
                <a:latin typeface="Courier New" panose="02070309020205020404" pitchFamily="49" charset="0"/>
                <a:cs typeface="Courier New" panose="02070309020205020404" pitchFamily="49" charset="0"/>
              </a:rPr>
              <a:t>&lt;/response&gt;</a:t>
            </a:r>
            <a:endParaRPr lang="fr-FR" sz="700" b="1" dirty="0">
              <a:solidFill>
                <a:srgbClr val="000000"/>
              </a:solidFill>
              <a:latin typeface="Courier New" panose="02070309020205020404" pitchFamily="49" charset="0"/>
              <a:cs typeface="Courier New" panose="02070309020205020404" pitchFamily="49" charset="0"/>
            </a:endParaRPr>
          </a:p>
        </p:txBody>
      </p:sp>
      <p:sp>
        <p:nvSpPr>
          <p:cNvPr id="10" name="Légende encadrée 1 25"/>
          <p:cNvSpPr/>
          <p:nvPr/>
        </p:nvSpPr>
        <p:spPr bwMode="auto">
          <a:xfrm>
            <a:off x="730806" y="3834646"/>
            <a:ext cx="1168533" cy="253653"/>
          </a:xfrm>
          <a:prstGeom prst="borderCallout1">
            <a:avLst>
              <a:gd name="adj1" fmla="val 20163"/>
              <a:gd name="adj2" fmla="val 105739"/>
              <a:gd name="adj3" fmla="val 36066"/>
              <a:gd name="adj4" fmla="val 127818"/>
            </a:avLst>
          </a:prstGeom>
          <a:ln w="12700">
            <a:solidFill>
              <a:srgbClr val="0000F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Repeated 3 times</a:t>
            </a:r>
            <a:endParaRPr lang="fr-FR" sz="800" dirty="0">
              <a:solidFill>
                <a:srgbClr val="000000"/>
              </a:solidFill>
            </a:endParaRPr>
          </a:p>
        </p:txBody>
      </p:sp>
      <p:sp>
        <p:nvSpPr>
          <p:cNvPr id="11" name="Légende encadrée 1 28"/>
          <p:cNvSpPr/>
          <p:nvPr/>
        </p:nvSpPr>
        <p:spPr bwMode="auto">
          <a:xfrm>
            <a:off x="4752814" y="2093059"/>
            <a:ext cx="1104886" cy="237201"/>
          </a:xfrm>
          <a:prstGeom prst="borderCallout1">
            <a:avLst>
              <a:gd name="adj1" fmla="val 20163"/>
              <a:gd name="adj2" fmla="val 105739"/>
              <a:gd name="adj3" fmla="val 36066"/>
              <a:gd name="adj4" fmla="val 127818"/>
            </a:avLst>
          </a:prstGeom>
          <a:ln w="12700">
            <a:solidFill>
              <a:srgbClr val="0000FF"/>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Repeated 3 times</a:t>
            </a:r>
            <a:endParaRPr lang="fr-FR" sz="800" dirty="0">
              <a:solidFill>
                <a:srgbClr val="000000"/>
              </a:solidFill>
            </a:endParaRPr>
          </a:p>
        </p:txBody>
      </p:sp>
    </p:spTree>
    <p:extLst>
      <p:ext uri="{BB962C8B-B14F-4D97-AF65-F5344CB8AC3E}">
        <p14:creationId xmlns:p14="http://schemas.microsoft.com/office/powerpoint/2010/main" val="4027100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6.3) </a:t>
            </a:r>
            <a:r>
              <a:rPr lang="en-US" sz="1500" dirty="0" err="1">
                <a:solidFill>
                  <a:schemeClr val="accent6"/>
                </a:solidFill>
              </a:rPr>
              <a:t>BookingCreation</a:t>
            </a:r>
            <a:r>
              <a:rPr lang="en-US" sz="1500" dirty="0">
                <a:solidFill>
                  <a:schemeClr val="accent6"/>
                </a:solidFill>
              </a:rPr>
              <a:t> request</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78</a:t>
            </a:fld>
            <a:endParaRPr lang="en-US" dirty="0"/>
          </a:p>
        </p:txBody>
      </p:sp>
      <p:sp>
        <p:nvSpPr>
          <p:cNvPr id="12" name="Rectangle 11"/>
          <p:cNvSpPr/>
          <p:nvPr/>
        </p:nvSpPr>
        <p:spPr>
          <a:xfrm>
            <a:off x="2376550" y="1849566"/>
            <a:ext cx="5190259" cy="3170099"/>
          </a:xfrm>
          <a:prstGeom prst="rect">
            <a:avLst/>
          </a:prstGeom>
        </p:spPr>
        <p:txBody>
          <a:bodyPr wrap="square">
            <a:spAutoFit/>
          </a:bodyPr>
          <a:lstStyle/>
          <a:p>
            <a:r>
              <a:rPr lang="fr-FR" sz="800" dirty="0">
                <a:solidFill>
                  <a:srgbClr val="000000"/>
                </a:solidFill>
                <a:latin typeface="Courier New" panose="02070309020205020404" pitchFamily="49" charset="0"/>
                <a:cs typeface="Courier New" panose="02070309020205020404" pitchFamily="49" charset="0"/>
              </a:rPr>
              <a:t>&lt;</a:t>
            </a:r>
            <a:r>
              <a:rPr lang="fr-FR" sz="800" dirty="0" err="1">
                <a:solidFill>
                  <a:srgbClr val="000000"/>
                </a:solidFill>
                <a:latin typeface="Courier New" panose="02070309020205020404" pitchFamily="49" charset="0"/>
                <a:cs typeface="Courier New" panose="02070309020205020404" pitchFamily="49" charset="0"/>
              </a:rPr>
              <a:t>request</a:t>
            </a:r>
            <a:r>
              <a:rPr lang="fr-FR" sz="800" dirty="0">
                <a:solidFill>
                  <a:srgbClr val="000000"/>
                </a:solidFill>
                <a:latin typeface="Courier New" panose="02070309020205020404" pitchFamily="49" charset="0"/>
                <a:cs typeface="Courier New" panose="02070309020205020404" pitchFamily="49" charset="0"/>
              </a:rPr>
              <a:t> </a:t>
            </a:r>
            <a:r>
              <a:rPr lang="fr-FR" sz="800" dirty="0" err="1">
                <a:solidFill>
                  <a:srgbClr val="000000"/>
                </a:solidFill>
                <a:latin typeface="Courier New" panose="02070309020205020404" pitchFamily="49" charset="0"/>
                <a:cs typeface="Courier New" panose="02070309020205020404" pitchFamily="49" charset="0"/>
              </a:rPr>
              <a:t>serviceName</a:t>
            </a:r>
            <a:r>
              <a:rPr lang="fr-FR" sz="800" dirty="0">
                <a:solidFill>
                  <a:srgbClr val="000000"/>
                </a:solidFill>
                <a:latin typeface="Courier New" panose="02070309020205020404" pitchFamily="49" charset="0"/>
                <a:cs typeface="Courier New" panose="02070309020205020404" pitchFamily="49" charset="0"/>
              </a:rPr>
              <a:t>="</a:t>
            </a:r>
            <a:r>
              <a:rPr lang="fr-FR" sz="800" dirty="0" err="1">
                <a:solidFill>
                  <a:srgbClr val="000000"/>
                </a:solidFill>
                <a:latin typeface="Courier New" panose="02070309020205020404" pitchFamily="49" charset="0"/>
                <a:cs typeface="Courier New" panose="02070309020205020404" pitchFamily="49" charset="0"/>
              </a:rPr>
              <a:t>BookingCreation</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&lt;key&gt;Agent WS Key&lt;/key&gt;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salesDialogWithTemporaryBooking</a:t>
            </a:r>
            <a:r>
              <a:rPr lang="fr-FR" sz="800" dirty="0">
                <a:solidFill>
                  <a:srgbClr val="000000"/>
                </a:solidFill>
                <a:latin typeface="Courier New" panose="02070309020205020404" pitchFamily="49" charset="0"/>
                <a:cs typeface="Courier New" panose="02070309020205020404" pitchFamily="49" charset="0"/>
              </a:rPr>
              <a:t>&gt;false</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salesDialogWithTemporaryBooking</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departureDateToEurope</a:t>
            </a:r>
            <a:r>
              <a:rPr lang="fr-FR" sz="800" dirty="0">
                <a:solidFill>
                  <a:srgbClr val="000000"/>
                </a:solidFill>
                <a:latin typeface="Courier New" panose="02070309020205020404" pitchFamily="49" charset="0"/>
                <a:cs typeface="Courier New" panose="02070309020205020404" pitchFamily="49" charset="0"/>
              </a:rPr>
              <a:t>&gt;2013-12-11&lt;/</a:t>
            </a:r>
            <a:r>
              <a:rPr lang="fr-FR" sz="800" dirty="0" err="1">
                <a:solidFill>
                  <a:srgbClr val="000000"/>
                </a:solidFill>
                <a:latin typeface="Courier New" panose="02070309020205020404" pitchFamily="49" charset="0"/>
                <a:cs typeface="Courier New" panose="02070309020205020404" pitchFamily="49" charset="0"/>
              </a:rPr>
              <a:t>departureDateToEurope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ptpProducts</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bookingPTPProduct</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forwardFare</a:t>
            </a:r>
            <a:r>
              <a:rPr lang="fr-FR" sz="800" dirty="0">
                <a:solidFill>
                  <a:srgbClr val="000000"/>
                </a:solidFill>
                <a:latin typeface="Courier New" panose="02070309020205020404" pitchFamily="49" charset="0"/>
                <a:cs typeface="Courier New" panose="02070309020205020404" pitchFamily="49" charset="0"/>
              </a:rPr>
              <a:t>&gt;36461536.1.CH.H&lt;/</a:t>
            </a:r>
            <a:r>
              <a:rPr lang="fr-FR" sz="800" dirty="0" err="1">
                <a:solidFill>
                  <a:srgbClr val="000000"/>
                </a:solidFill>
                <a:latin typeface="Courier New" panose="02070309020205020404" pitchFamily="49" charset="0"/>
                <a:cs typeface="Courier New" panose="02070309020205020404" pitchFamily="49" charset="0"/>
              </a:rPr>
              <a:t>forwardFare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passengers</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passenger</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title</a:t>
            </a:r>
            <a:r>
              <a:rPr lang="fr-FR" sz="800" dirty="0">
                <a:solidFill>
                  <a:srgbClr val="000000"/>
                </a:solidFill>
                <a:latin typeface="Courier New" panose="02070309020205020404" pitchFamily="49" charset="0"/>
                <a:cs typeface="Courier New" panose="02070309020205020404" pitchFamily="49" charset="0"/>
              </a:rPr>
              <a:t>&gt;Mr&lt;/</a:t>
            </a:r>
            <a:r>
              <a:rPr lang="fr-FR" sz="800" dirty="0" err="1">
                <a:solidFill>
                  <a:srgbClr val="000000"/>
                </a:solidFill>
                <a:latin typeface="Courier New" panose="02070309020205020404" pitchFamily="49" charset="0"/>
                <a:cs typeface="Courier New" panose="02070309020205020404" pitchFamily="49" charset="0"/>
              </a:rPr>
              <a:t>title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name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firstName</a:t>
            </a:r>
            <a:r>
              <a:rPr lang="fr-FR" sz="800" dirty="0">
                <a:solidFill>
                  <a:srgbClr val="000000"/>
                </a:solidFill>
                <a:latin typeface="Courier New" panose="02070309020205020404" pitchFamily="49" charset="0"/>
                <a:cs typeface="Courier New" panose="02070309020205020404" pitchFamily="49" charset="0"/>
              </a:rPr>
              <a:t>&gt;Paul&lt;/</a:t>
            </a:r>
            <a:r>
              <a:rPr lang="fr-FR" sz="800" dirty="0" err="1">
                <a:solidFill>
                  <a:srgbClr val="000000"/>
                </a:solidFill>
                <a:latin typeface="Courier New" panose="02070309020205020404" pitchFamily="49" charset="0"/>
                <a:cs typeface="Courier New" panose="02070309020205020404" pitchFamily="49" charset="0"/>
              </a:rPr>
              <a:t>firstName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lastName</a:t>
            </a:r>
            <a:r>
              <a:rPr lang="fr-FR" sz="800" dirty="0">
                <a:solidFill>
                  <a:srgbClr val="000000"/>
                </a:solidFill>
                <a:latin typeface="Courier New" panose="02070309020205020404" pitchFamily="49" charset="0"/>
                <a:cs typeface="Courier New" panose="02070309020205020404" pitchFamily="49" charset="0"/>
              </a:rPr>
              <a:t>&gt;</a:t>
            </a:r>
            <a:r>
              <a:rPr lang="fr-FR" sz="800" dirty="0" err="1">
                <a:solidFill>
                  <a:srgbClr val="000000"/>
                </a:solidFill>
                <a:latin typeface="Courier New" panose="02070309020205020404" pitchFamily="49" charset="0"/>
                <a:cs typeface="Courier New" panose="02070309020205020404" pitchFamily="49" charset="0"/>
              </a:rPr>
              <a:t>Lenton</a:t>
            </a:r>
            <a:r>
              <a:rPr lang="fr-FR" sz="800" dirty="0">
                <a:solidFill>
                  <a:srgbClr val="000000"/>
                </a:solidFill>
                <a:latin typeface="Courier New" panose="02070309020205020404" pitchFamily="49" charset="0"/>
                <a:cs typeface="Courier New" panose="02070309020205020404" pitchFamily="49" charset="0"/>
              </a:rPr>
              <a:t>&lt;/</a:t>
            </a:r>
            <a:r>
              <a:rPr lang="fr-FR" sz="800" dirty="0" err="1">
                <a:solidFill>
                  <a:srgbClr val="000000"/>
                </a:solidFill>
                <a:latin typeface="Courier New" panose="02070309020205020404" pitchFamily="49" charset="0"/>
                <a:cs typeface="Courier New" panose="02070309020205020404" pitchFamily="49" charset="0"/>
              </a:rPr>
              <a:t>lastName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name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age</a:t>
            </a:r>
            <a:r>
              <a:rPr lang="fr-FR" sz="800" dirty="0">
                <a:solidFill>
                  <a:srgbClr val="000000"/>
                </a:solidFill>
                <a:latin typeface="Courier New" panose="02070309020205020404" pitchFamily="49" charset="0"/>
                <a:cs typeface="Courier New" panose="02070309020205020404" pitchFamily="49" charset="0"/>
              </a:rPr>
              <a:t>&gt;26&lt;/</a:t>
            </a:r>
            <a:r>
              <a:rPr lang="fr-FR" sz="800" dirty="0" err="1">
                <a:solidFill>
                  <a:srgbClr val="000000"/>
                </a:solidFill>
                <a:latin typeface="Courier New" panose="02070309020205020404" pitchFamily="49" charset="0"/>
                <a:cs typeface="Courier New" panose="02070309020205020404" pitchFamily="49" charset="0"/>
              </a:rPr>
              <a:t>age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gender</a:t>
            </a:r>
            <a:r>
              <a:rPr lang="fr-FR" sz="800" dirty="0">
                <a:solidFill>
                  <a:srgbClr val="000000"/>
                </a:solidFill>
                <a:latin typeface="Courier New" panose="02070309020205020404" pitchFamily="49" charset="0"/>
                <a:cs typeface="Courier New" panose="02070309020205020404" pitchFamily="49" charset="0"/>
              </a:rPr>
              <a:t>&gt;male&lt;/</a:t>
            </a:r>
            <a:r>
              <a:rPr lang="fr-FR" sz="800" dirty="0" err="1">
                <a:solidFill>
                  <a:srgbClr val="000000"/>
                </a:solidFill>
                <a:latin typeface="Courier New" panose="02070309020205020404" pitchFamily="49" charset="0"/>
                <a:cs typeface="Courier New" panose="02070309020205020404" pitchFamily="49" charset="0"/>
              </a:rPr>
              <a:t>gender</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&lt;type&gt;</a:t>
            </a:r>
            <a:r>
              <a:rPr lang="fr-FR" sz="800" dirty="0" err="1">
                <a:solidFill>
                  <a:srgbClr val="000000"/>
                </a:solidFill>
                <a:latin typeface="Courier New" panose="02070309020205020404" pitchFamily="49" charset="0"/>
                <a:cs typeface="Courier New" panose="02070309020205020404" pitchFamily="49" charset="0"/>
              </a:rPr>
              <a:t>adult</a:t>
            </a:r>
            <a:r>
              <a:rPr lang="fr-FR" sz="800" dirty="0">
                <a:solidFill>
                  <a:srgbClr val="000000"/>
                </a:solidFill>
                <a:latin typeface="Courier New" panose="02070309020205020404" pitchFamily="49" charset="0"/>
                <a:cs typeface="Courier New" panose="02070309020205020404" pitchFamily="49" charset="0"/>
              </a:rPr>
              <a:t>&lt;/type&gt;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countryOfResidence</a:t>
            </a:r>
            <a:r>
              <a:rPr lang="fr-FR" sz="800" dirty="0">
                <a:solidFill>
                  <a:srgbClr val="000000"/>
                </a:solidFill>
                <a:latin typeface="Courier New" panose="02070309020205020404" pitchFamily="49" charset="0"/>
                <a:cs typeface="Courier New" panose="02070309020205020404" pitchFamily="49" charset="0"/>
              </a:rPr>
              <a:t>&gt;USA&lt;/</a:t>
            </a:r>
            <a:r>
              <a:rPr lang="fr-FR" sz="800" dirty="0" err="1">
                <a:solidFill>
                  <a:srgbClr val="000000"/>
                </a:solidFill>
                <a:latin typeface="Courier New" panose="02070309020205020404" pitchFamily="49" charset="0"/>
                <a:cs typeface="Courier New" panose="02070309020205020404" pitchFamily="49" charset="0"/>
              </a:rPr>
              <a:t>countryOfResidence</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passenger</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passengers</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bookingPTPProduct</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a:t>
            </a:r>
            <a:r>
              <a:rPr lang="fr-FR" sz="800" dirty="0" err="1">
                <a:solidFill>
                  <a:srgbClr val="000000"/>
                </a:solidFill>
                <a:latin typeface="Courier New" panose="02070309020205020404" pitchFamily="49" charset="0"/>
                <a:cs typeface="Courier New" panose="02070309020205020404" pitchFamily="49" charset="0"/>
              </a:rPr>
              <a:t>ptpProducts</a:t>
            </a:r>
            <a:r>
              <a:rPr lang="fr-FR" sz="800" dirty="0">
                <a:solidFill>
                  <a:srgbClr val="000000"/>
                </a:solidFill>
                <a:latin typeface="Courier New" panose="02070309020205020404" pitchFamily="49" charset="0"/>
                <a:cs typeface="Courier New" panose="02070309020205020404" pitchFamily="49" charset="0"/>
              </a:rPr>
              <a:t>&gt;</a:t>
            </a:r>
          </a:p>
          <a:p>
            <a:r>
              <a:rPr lang="fr-FR" sz="800" dirty="0">
                <a:solidFill>
                  <a:srgbClr val="000000"/>
                </a:solidFill>
                <a:latin typeface="Courier New" panose="02070309020205020404" pitchFamily="49" charset="0"/>
                <a:cs typeface="Courier New" panose="02070309020205020404" pitchFamily="49" charset="0"/>
              </a:rPr>
              <a:t>  &lt;email&gt;email@abc.com&lt;/email&gt;</a:t>
            </a:r>
          </a:p>
          <a:p>
            <a:r>
              <a:rPr lang="fr-FR" sz="800" dirty="0">
                <a:solidFill>
                  <a:srgbClr val="000000"/>
                </a:solidFill>
                <a:latin typeface="Courier New" panose="02070309020205020404" pitchFamily="49" charset="0"/>
                <a:cs typeface="Courier New" panose="02070309020205020404" pitchFamily="49" charset="0"/>
              </a:rPr>
              <a:t>&lt;/</a:t>
            </a:r>
            <a:r>
              <a:rPr lang="fr-FR" sz="800" dirty="0" err="1">
                <a:solidFill>
                  <a:srgbClr val="000000"/>
                </a:solidFill>
                <a:latin typeface="Courier New" panose="02070309020205020404" pitchFamily="49" charset="0"/>
                <a:cs typeface="Courier New" panose="02070309020205020404" pitchFamily="49" charset="0"/>
              </a:rPr>
              <a:t>request</a:t>
            </a:r>
            <a:r>
              <a:rPr lang="fr-FR" sz="800" dirty="0">
                <a:solidFill>
                  <a:srgbClr val="0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63018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6.4) </a:t>
            </a:r>
            <a:r>
              <a:rPr lang="en-US" sz="1500" dirty="0" err="1">
                <a:solidFill>
                  <a:schemeClr val="accent6"/>
                </a:solidFill>
              </a:rPr>
              <a:t>BookingCreation</a:t>
            </a:r>
            <a:r>
              <a:rPr lang="en-US" sz="1500" dirty="0">
                <a:solidFill>
                  <a:schemeClr val="accent6"/>
                </a:solidFill>
              </a:rPr>
              <a:t> response</a:t>
            </a:r>
          </a:p>
          <a:p>
            <a:pPr marL="0" lvl="1" indent="0">
              <a:buSzPct val="100000"/>
              <a:buNone/>
            </a:pPr>
            <a:r>
              <a:rPr lang="en-US" sz="1500" b="1" dirty="0">
                <a:solidFill>
                  <a:schemeClr val="accent6"/>
                </a:solidFill>
              </a:rPr>
              <a:t>Basic Request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79</a:t>
            </a:fld>
            <a:endParaRPr lang="en-US" dirty="0"/>
          </a:p>
        </p:txBody>
      </p:sp>
      <p:sp>
        <p:nvSpPr>
          <p:cNvPr id="6" name="Rectangle 5"/>
          <p:cNvSpPr/>
          <p:nvPr/>
        </p:nvSpPr>
        <p:spPr>
          <a:xfrm>
            <a:off x="3655188" y="1432194"/>
            <a:ext cx="5037513" cy="3539430"/>
          </a:xfrm>
          <a:prstGeom prst="rect">
            <a:avLst/>
          </a:prstGeom>
        </p:spPr>
        <p:txBody>
          <a:bodyPr wrap="square">
            <a:spAutoFit/>
          </a:bodyPr>
          <a:lstStyle/>
          <a:p>
            <a:r>
              <a:rPr lang="en-US" sz="700" b="1" dirty="0">
                <a:solidFill>
                  <a:srgbClr val="000000"/>
                </a:solidFill>
                <a:latin typeface="Courier New" panose="02070309020205020404" pitchFamily="49" charset="0"/>
                <a:cs typeface="Courier New" panose="02070309020205020404" pitchFamily="49" charset="0"/>
              </a:rPr>
              <a:t>&lt;response&gt;</a:t>
            </a:r>
          </a:p>
          <a:p>
            <a:r>
              <a:rPr lang="en-US" sz="700" dirty="0">
                <a:solidFill>
                  <a:srgbClr val="000000"/>
                </a:solidFill>
                <a:latin typeface="Courier New" panose="02070309020205020404" pitchFamily="49" charset="0"/>
                <a:cs typeface="Courier New" panose="02070309020205020404" pitchFamily="49" charset="0"/>
              </a:rPr>
              <a:t>   &lt;header&gt; &lt;/header&gt;</a:t>
            </a:r>
          </a:p>
          <a:p>
            <a:r>
              <a:rPr lang="en-US" sz="700" dirty="0">
                <a:solidFill>
                  <a:srgbClr val="000000"/>
                </a:solidFill>
                <a:latin typeface="Courier New" panose="02070309020205020404" pitchFamily="49" charset="0"/>
                <a:cs typeface="Courier New" panose="02070309020205020404" pitchFamily="49" charset="0"/>
              </a:rPr>
              <a:t>   &lt;content&gt;</a:t>
            </a:r>
          </a:p>
          <a:p>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bookingCreationContentList</a:t>
            </a:r>
            <a:r>
              <a:rPr lang="en-US" sz="700" dirty="0">
                <a:solidFill>
                  <a:srgbClr val="000000"/>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a:t>
            </a:r>
            <a:r>
              <a:rPr lang="en-US" sz="700" b="1" dirty="0">
                <a:solidFill>
                  <a:srgbClr val="89146A">
                    <a:lumMod val="60000"/>
                    <a:lumOff val="40000"/>
                  </a:srgbClr>
                </a:solidFill>
                <a:latin typeface="Courier New" panose="02070309020205020404" pitchFamily="49" charset="0"/>
                <a:cs typeface="Courier New" panose="02070309020205020404" pitchFamily="49" charset="0"/>
              </a:rPr>
              <a:t>&lt;</a:t>
            </a:r>
            <a:r>
              <a:rPr lang="en-US" sz="700" b="1" dirty="0" err="1">
                <a:solidFill>
                  <a:srgbClr val="89146A">
                    <a:lumMod val="60000"/>
                    <a:lumOff val="40000"/>
                  </a:srgbClr>
                </a:solidFill>
                <a:latin typeface="Courier New" panose="02070309020205020404" pitchFamily="49" charset="0"/>
                <a:cs typeface="Courier New" panose="02070309020205020404" pitchFamily="49" charset="0"/>
              </a:rPr>
              <a:t>bookingDetails</a:t>
            </a:r>
            <a:r>
              <a:rPr lang="en-US" sz="700" b="1" dirty="0">
                <a:solidFill>
                  <a:srgbClr val="89146A">
                    <a:lumMod val="60000"/>
                    <a:lumOff val="40000"/>
                  </a:srgbClr>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latin typeface="Arial"/>
              <a:cs typeface="Courier New" panose="02070309020205020404" pitchFamily="49" charset="0"/>
            </a:endParaRP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rgbClr val="009EE0"/>
                </a:solidFill>
                <a:latin typeface="Courier New" panose="02070309020205020404" pitchFamily="49" charset="0"/>
                <a:cs typeface="Courier New" panose="02070309020205020404" pitchFamily="49" charset="0"/>
              </a:rPr>
              <a:t>&lt;</a:t>
            </a:r>
            <a:r>
              <a:rPr lang="en-US" sz="700" dirty="0" err="1">
                <a:solidFill>
                  <a:srgbClr val="009EE0"/>
                </a:solidFill>
                <a:latin typeface="Courier New" panose="02070309020205020404" pitchFamily="49" charset="0"/>
                <a:cs typeface="Courier New" panose="02070309020205020404" pitchFamily="49" charset="0"/>
              </a:rPr>
              <a:t>ptpProducts</a:t>
            </a:r>
            <a:r>
              <a:rPr lang="en-US" sz="700" dirty="0">
                <a:solidFill>
                  <a:srgbClr val="009EE0"/>
                </a:solidFill>
                <a:latin typeface="Courier New" panose="02070309020205020404" pitchFamily="49" charset="0"/>
                <a:cs typeface="Courier New" panose="02070309020205020404" pitchFamily="49" charset="0"/>
              </a:rPr>
              <a:t>&gt;</a:t>
            </a:r>
          </a:p>
          <a:p>
            <a:r>
              <a:rPr lang="en-US" sz="700" dirty="0">
                <a:solidFill>
                  <a:srgbClr val="009EE0"/>
                </a:solidFill>
                <a:latin typeface="Courier New" panose="02070309020205020404" pitchFamily="49" charset="0"/>
                <a:cs typeface="Courier New" panose="02070309020205020404" pitchFamily="49" charset="0"/>
              </a:rPr>
              <a:t>	&lt;</a:t>
            </a:r>
            <a:r>
              <a:rPr lang="en-US" sz="700" dirty="0" err="1">
                <a:solidFill>
                  <a:srgbClr val="009EE0"/>
                </a:solidFill>
                <a:latin typeface="Courier New" panose="02070309020205020404" pitchFamily="49" charset="0"/>
                <a:cs typeface="Courier New" panose="02070309020205020404" pitchFamily="49" charset="0"/>
              </a:rPr>
              <a:t>bookedPTPProduct</a:t>
            </a:r>
            <a:r>
              <a:rPr lang="en-US" sz="700" dirty="0">
                <a:solidFill>
                  <a:srgbClr val="009EE0"/>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a:t>
            </a:r>
            <a:endParaRPr lang="en-US" sz="700" dirty="0">
              <a:solidFill>
                <a:srgbClr val="000000"/>
              </a:solidFill>
              <a:latin typeface="Arial"/>
              <a:cs typeface="Courier New" panose="02070309020205020404" pitchFamily="49" charset="0"/>
            </a:endParaRP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rgbClr val="009EE0">
                    <a:lumMod val="50000"/>
                  </a:srgbClr>
                </a:solidFill>
                <a:latin typeface="Courier New"/>
              </a:rPr>
              <a:t>&lt;</a:t>
            </a:r>
            <a:r>
              <a:rPr lang="en-US" sz="700" dirty="0" err="1">
                <a:solidFill>
                  <a:srgbClr val="009EE0">
                    <a:lumMod val="50000"/>
                  </a:srgbClr>
                </a:solidFill>
                <a:latin typeface="Courier New"/>
              </a:rPr>
              <a:t>bookedFares</a:t>
            </a:r>
            <a:r>
              <a:rPr lang="en-US" sz="700" dirty="0">
                <a:solidFill>
                  <a:srgbClr val="009EE0">
                    <a:lumMod val="50000"/>
                  </a:srgbClr>
                </a:solidFill>
                <a:latin typeface="Courier New"/>
              </a:rPr>
              <a:t>&gt;</a:t>
            </a:r>
          </a:p>
          <a:p>
            <a:r>
              <a:rPr lang="en-US" sz="700" dirty="0">
                <a:solidFill>
                  <a:srgbClr val="009EE0">
                    <a:lumMod val="50000"/>
                  </a:srgbClr>
                </a:solidFill>
                <a:latin typeface="Courier New"/>
              </a:rPr>
              <a:t>	     &lt;</a:t>
            </a:r>
            <a:r>
              <a:rPr lang="en-US" sz="700" dirty="0" err="1">
                <a:solidFill>
                  <a:srgbClr val="009EE0">
                    <a:lumMod val="50000"/>
                  </a:srgbClr>
                </a:solidFill>
                <a:latin typeface="Courier New"/>
              </a:rPr>
              <a:t>bookedFare</a:t>
            </a:r>
            <a:r>
              <a:rPr lang="en-US" sz="700" dirty="0">
                <a:solidFill>
                  <a:srgbClr val="009EE0">
                    <a:lumMod val="50000"/>
                  </a:srgbClr>
                </a:solidFill>
                <a:latin typeface="Courier New"/>
              </a:rPr>
              <a:t>&gt;</a:t>
            </a:r>
          </a:p>
          <a:p>
            <a:r>
              <a:rPr lang="en-US" sz="700" dirty="0">
                <a:solidFill>
                  <a:srgbClr val="009EE0">
                    <a:lumMod val="50000"/>
                  </a:srgbClr>
                </a:solidFill>
                <a:latin typeface="Courier New"/>
              </a:rPr>
              <a:t>	    </a:t>
            </a:r>
          </a:p>
          <a:p>
            <a:r>
              <a:rPr lang="en-US" sz="700" dirty="0">
                <a:solidFill>
                  <a:srgbClr val="009EE0">
                    <a:lumMod val="50000"/>
                  </a:srgbClr>
                </a:solidFill>
                <a:latin typeface="Courier New"/>
              </a:rPr>
              <a:t>	     &lt;/</a:t>
            </a:r>
            <a:r>
              <a:rPr lang="en-US" sz="700" dirty="0" err="1">
                <a:solidFill>
                  <a:srgbClr val="009EE0">
                    <a:lumMod val="50000"/>
                  </a:srgbClr>
                </a:solidFill>
                <a:latin typeface="Courier New"/>
              </a:rPr>
              <a:t>bookedFare</a:t>
            </a:r>
            <a:r>
              <a:rPr lang="en-US" sz="700" dirty="0">
                <a:solidFill>
                  <a:srgbClr val="009EE0">
                    <a:lumMod val="50000"/>
                  </a:srgbClr>
                </a:solidFill>
                <a:latin typeface="Courier New"/>
              </a:rPr>
              <a:t>&gt;</a:t>
            </a:r>
          </a:p>
          <a:p>
            <a:r>
              <a:rPr lang="en-US" sz="700" dirty="0">
                <a:solidFill>
                  <a:srgbClr val="009EE0">
                    <a:lumMod val="50000"/>
                  </a:srgbClr>
                </a:solidFill>
                <a:latin typeface="Courier New"/>
              </a:rPr>
              <a:t>	  &lt;/</a:t>
            </a:r>
            <a:r>
              <a:rPr lang="en-US" sz="700" dirty="0" err="1">
                <a:solidFill>
                  <a:srgbClr val="009EE0">
                    <a:lumMod val="50000"/>
                  </a:srgbClr>
                </a:solidFill>
                <a:latin typeface="Courier New"/>
              </a:rPr>
              <a:t>bookedFares</a:t>
            </a:r>
            <a:r>
              <a:rPr lang="en-US" sz="700" dirty="0">
                <a:solidFill>
                  <a:srgbClr val="009EE0">
                    <a:lumMod val="50000"/>
                  </a:srgbClr>
                </a:solidFill>
                <a:latin typeface="Courier New"/>
              </a:rPr>
              <a:t>&gt;</a:t>
            </a:r>
          </a:p>
          <a:p>
            <a:r>
              <a:rPr lang="en-US" sz="700" dirty="0">
                <a:solidFill>
                  <a:srgbClr val="000000"/>
                </a:solidFill>
                <a:latin typeface="Courier New"/>
              </a:rPr>
              <a:t>               </a:t>
            </a:r>
            <a:r>
              <a:rPr lang="en-US" sz="700" dirty="0">
                <a:solidFill>
                  <a:srgbClr val="89146A">
                    <a:lumMod val="75000"/>
                  </a:srgbClr>
                </a:solidFill>
                <a:latin typeface="Courier New"/>
              </a:rPr>
              <a:t>&lt;</a:t>
            </a:r>
            <a:r>
              <a:rPr lang="en-US" sz="700" dirty="0" err="1">
                <a:solidFill>
                  <a:srgbClr val="89146A">
                    <a:lumMod val="75000"/>
                  </a:srgbClr>
                </a:solidFill>
                <a:latin typeface="Courier New"/>
              </a:rPr>
              <a:t>bookedSegments</a:t>
            </a:r>
            <a:r>
              <a:rPr lang="en-US" sz="700" dirty="0">
                <a:solidFill>
                  <a:srgbClr val="89146A">
                    <a:lumMod val="75000"/>
                  </a:srgbClr>
                </a:solidFill>
                <a:latin typeface="Courier New"/>
              </a:rPr>
              <a:t>&gt;</a:t>
            </a:r>
          </a:p>
          <a:p>
            <a:r>
              <a:rPr lang="en-US" sz="700" dirty="0">
                <a:solidFill>
                  <a:srgbClr val="89146A">
                    <a:lumMod val="75000"/>
                  </a:srgbClr>
                </a:solidFill>
                <a:latin typeface="Courier New"/>
              </a:rPr>
              <a:t>                  &lt;</a:t>
            </a:r>
            <a:r>
              <a:rPr lang="en-US" sz="700" dirty="0" err="1">
                <a:solidFill>
                  <a:srgbClr val="89146A">
                    <a:lumMod val="75000"/>
                  </a:srgbClr>
                </a:solidFill>
                <a:latin typeface="Courier New"/>
              </a:rPr>
              <a:t>bookedSegment</a:t>
            </a:r>
            <a:r>
              <a:rPr lang="en-US" sz="700" dirty="0">
                <a:solidFill>
                  <a:srgbClr val="89146A">
                    <a:lumMod val="75000"/>
                  </a:srgbClr>
                </a:solidFill>
                <a:latin typeface="Courier New"/>
              </a:rPr>
              <a:t>&gt;</a:t>
            </a:r>
          </a:p>
          <a:p>
            <a:r>
              <a:rPr lang="en-US" sz="700" dirty="0">
                <a:solidFill>
                  <a:srgbClr val="89146A">
                    <a:lumMod val="75000"/>
                  </a:srgbClr>
                </a:solidFill>
                <a:latin typeface="Courier New"/>
              </a:rPr>
              <a:t>	    </a:t>
            </a:r>
          </a:p>
          <a:p>
            <a:r>
              <a:rPr lang="en-US" sz="700" dirty="0">
                <a:solidFill>
                  <a:srgbClr val="89146A">
                    <a:lumMod val="75000"/>
                  </a:srgbClr>
                </a:solidFill>
                <a:latin typeface="Courier New"/>
              </a:rPr>
              <a:t>	    &lt;/</a:t>
            </a:r>
            <a:r>
              <a:rPr lang="en-US" sz="700" dirty="0" err="1">
                <a:solidFill>
                  <a:srgbClr val="89146A">
                    <a:lumMod val="75000"/>
                  </a:srgbClr>
                </a:solidFill>
                <a:latin typeface="Courier New"/>
              </a:rPr>
              <a:t>bookedSegment</a:t>
            </a:r>
            <a:r>
              <a:rPr lang="en-US" sz="700" dirty="0">
                <a:solidFill>
                  <a:srgbClr val="89146A">
                    <a:lumMod val="75000"/>
                  </a:srgbClr>
                </a:solidFill>
                <a:latin typeface="Courier New"/>
              </a:rPr>
              <a:t>&gt;</a:t>
            </a:r>
          </a:p>
          <a:p>
            <a:r>
              <a:rPr lang="en-US" sz="700" dirty="0">
                <a:solidFill>
                  <a:srgbClr val="89146A">
                    <a:lumMod val="75000"/>
                  </a:srgbClr>
                </a:solidFill>
                <a:latin typeface="Courier New"/>
              </a:rPr>
              <a:t>                &lt;/</a:t>
            </a:r>
            <a:r>
              <a:rPr lang="en-US" sz="700" dirty="0" err="1">
                <a:solidFill>
                  <a:srgbClr val="89146A">
                    <a:lumMod val="75000"/>
                  </a:srgbClr>
                </a:solidFill>
                <a:latin typeface="Courier New"/>
              </a:rPr>
              <a:t>bookedSegments</a:t>
            </a:r>
            <a:r>
              <a:rPr lang="en-US" sz="700" dirty="0">
                <a:solidFill>
                  <a:srgbClr val="89146A">
                    <a:lumMod val="75000"/>
                  </a:srgbClr>
                </a:solidFill>
                <a:latin typeface="Courier New"/>
              </a:rPr>
              <a:t>&gt;</a:t>
            </a:r>
          </a:p>
          <a:p>
            <a:r>
              <a:rPr lang="en-US" sz="700" dirty="0">
                <a:solidFill>
                  <a:srgbClr val="000000"/>
                </a:solidFill>
                <a:latin typeface="Courier New"/>
              </a:rPr>
              <a:t>	  	</a:t>
            </a:r>
          </a:p>
          <a:p>
            <a:r>
              <a:rPr lang="en-US" sz="700" dirty="0">
                <a:solidFill>
                  <a:srgbClr val="009EE0"/>
                </a:solidFill>
                <a:latin typeface="Courier New"/>
              </a:rPr>
              <a:t>            &lt;/</a:t>
            </a:r>
            <a:r>
              <a:rPr lang="en-US" sz="700" dirty="0" err="1">
                <a:solidFill>
                  <a:srgbClr val="009EE0"/>
                </a:solidFill>
                <a:latin typeface="Courier New"/>
              </a:rPr>
              <a:t>bookedPTPProduct</a:t>
            </a:r>
            <a:r>
              <a:rPr lang="en-US" sz="700" dirty="0">
                <a:solidFill>
                  <a:srgbClr val="009EE0"/>
                </a:solidFill>
                <a:latin typeface="Courier New"/>
              </a:rPr>
              <a:t>&gt;</a:t>
            </a:r>
          </a:p>
          <a:p>
            <a:r>
              <a:rPr lang="en-US" sz="700" dirty="0">
                <a:solidFill>
                  <a:srgbClr val="009EE0"/>
                </a:solidFill>
                <a:latin typeface="Courier New"/>
              </a:rPr>
              <a:t>          &lt;/</a:t>
            </a:r>
            <a:r>
              <a:rPr lang="en-US" sz="700" dirty="0" err="1">
                <a:solidFill>
                  <a:srgbClr val="009EE0"/>
                </a:solidFill>
                <a:latin typeface="Courier New"/>
              </a:rPr>
              <a:t>ptpProducts</a:t>
            </a:r>
            <a:r>
              <a:rPr lang="en-US" sz="700" dirty="0">
                <a:solidFill>
                  <a:srgbClr val="009EE0"/>
                </a:solidFill>
                <a:latin typeface="Courier New"/>
              </a:rPr>
              <a:t>&gt;</a:t>
            </a:r>
          </a:p>
          <a:p>
            <a:endParaRPr lang="en-US" sz="700" dirty="0">
              <a:solidFill>
                <a:srgbClr val="000000"/>
              </a:solidFill>
              <a:latin typeface="Courier New"/>
            </a:endParaRP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rgbClr val="BBE0E3">
                    <a:lumMod val="25000"/>
                  </a:srgbClr>
                </a:solidFill>
                <a:latin typeface="Courier New" panose="02070309020205020404" pitchFamily="49" charset="0"/>
                <a:cs typeface="Courier New" panose="02070309020205020404" pitchFamily="49" charset="0"/>
              </a:rPr>
              <a:t>&lt;attributes&gt;</a:t>
            </a:r>
          </a:p>
          <a:p>
            <a:r>
              <a:rPr lang="en-US" sz="700" dirty="0">
                <a:solidFill>
                  <a:srgbClr val="BBE0E3">
                    <a:lumMod val="25000"/>
                  </a:srgbClr>
                </a:solidFill>
                <a:latin typeface="Courier New" panose="02070309020205020404" pitchFamily="49" charset="0"/>
                <a:cs typeface="Courier New" panose="02070309020205020404" pitchFamily="49" charset="0"/>
              </a:rPr>
              <a:t>            &lt;Attribute&gt;</a:t>
            </a:r>
          </a:p>
          <a:p>
            <a:r>
              <a:rPr lang="en-US" sz="700" dirty="0">
                <a:solidFill>
                  <a:srgbClr val="BBE0E3">
                    <a:lumMod val="25000"/>
                  </a:srgbClr>
                </a:solidFill>
                <a:latin typeface="Courier New" panose="02070309020205020404" pitchFamily="49" charset="0"/>
                <a:cs typeface="Courier New" panose="02070309020205020404" pitchFamily="49" charset="0"/>
              </a:rPr>
              <a:t>	</a:t>
            </a:r>
            <a:r>
              <a:rPr lang="en-US" sz="700" dirty="0">
                <a:solidFill>
                  <a:srgbClr val="BBE0E3">
                    <a:lumMod val="25000"/>
                  </a:srgbClr>
                </a:solidFill>
                <a:latin typeface="Arial"/>
                <a:cs typeface="Courier New" panose="02070309020205020404" pitchFamily="49" charset="0"/>
              </a:rPr>
              <a:t> </a:t>
            </a:r>
          </a:p>
          <a:p>
            <a:r>
              <a:rPr lang="en-US" sz="700" dirty="0">
                <a:solidFill>
                  <a:srgbClr val="BBE0E3">
                    <a:lumMod val="25000"/>
                  </a:srgbClr>
                </a:solidFill>
                <a:latin typeface="Arial"/>
                <a:cs typeface="Courier New" panose="02070309020205020404" pitchFamily="49" charset="0"/>
              </a:rPr>
              <a:t>                         </a:t>
            </a:r>
            <a:r>
              <a:rPr lang="en-US" sz="700" dirty="0">
                <a:solidFill>
                  <a:srgbClr val="BBE0E3">
                    <a:lumMod val="25000"/>
                  </a:srgbClr>
                </a:solidFill>
                <a:latin typeface="Courier New" panose="02070309020205020404" pitchFamily="49" charset="0"/>
                <a:cs typeface="Courier New" panose="02070309020205020404" pitchFamily="49" charset="0"/>
              </a:rPr>
              <a:t>&lt;/Attribute&gt;</a:t>
            </a:r>
          </a:p>
          <a:p>
            <a:r>
              <a:rPr lang="en-US" sz="700" dirty="0">
                <a:solidFill>
                  <a:srgbClr val="BBE0E3">
                    <a:lumMod val="25000"/>
                  </a:srgbClr>
                </a:solidFill>
                <a:latin typeface="Courier New" panose="02070309020205020404" pitchFamily="49" charset="0"/>
                <a:cs typeface="Courier New" panose="02070309020205020404" pitchFamily="49" charset="0"/>
              </a:rPr>
              <a:t>          &lt;/attributes&gt;</a:t>
            </a:r>
          </a:p>
          <a:p>
            <a:r>
              <a:rPr lang="en-US" sz="700" dirty="0">
                <a:solidFill>
                  <a:srgbClr val="000000"/>
                </a:solidFill>
                <a:latin typeface="Courier New" panose="02070309020205020404" pitchFamily="49" charset="0"/>
                <a:cs typeface="Courier New" panose="02070309020205020404" pitchFamily="49" charset="0"/>
              </a:rPr>
              <a:t>       </a:t>
            </a:r>
            <a:r>
              <a:rPr lang="en-US" sz="700" dirty="0">
                <a:solidFill>
                  <a:srgbClr val="89146A">
                    <a:lumMod val="60000"/>
                    <a:lumOff val="40000"/>
                  </a:srgbClr>
                </a:solidFill>
                <a:latin typeface="Courier New" panose="02070309020205020404" pitchFamily="49" charset="0"/>
                <a:cs typeface="Courier New" panose="02070309020205020404" pitchFamily="49" charset="0"/>
              </a:rPr>
              <a:t>&lt;</a:t>
            </a:r>
            <a:r>
              <a:rPr lang="en-US" sz="700" b="1" dirty="0">
                <a:solidFill>
                  <a:srgbClr val="89146A">
                    <a:lumMod val="60000"/>
                    <a:lumOff val="40000"/>
                  </a:srgbClr>
                </a:solidFill>
                <a:latin typeface="Courier New" panose="02070309020205020404" pitchFamily="49" charset="0"/>
                <a:cs typeface="Courier New" panose="02070309020205020404" pitchFamily="49" charset="0"/>
              </a:rPr>
              <a:t>/</a:t>
            </a:r>
            <a:r>
              <a:rPr lang="en-US" sz="700" b="1" dirty="0" err="1">
                <a:solidFill>
                  <a:srgbClr val="89146A">
                    <a:lumMod val="60000"/>
                    <a:lumOff val="40000"/>
                  </a:srgbClr>
                </a:solidFill>
                <a:latin typeface="Courier New" panose="02070309020205020404" pitchFamily="49" charset="0"/>
                <a:cs typeface="Courier New" panose="02070309020205020404" pitchFamily="49" charset="0"/>
              </a:rPr>
              <a:t>bookingDetails</a:t>
            </a:r>
            <a:r>
              <a:rPr lang="en-US" sz="700" b="1" dirty="0">
                <a:solidFill>
                  <a:srgbClr val="89146A">
                    <a:lumMod val="60000"/>
                    <a:lumOff val="40000"/>
                  </a:srgbClr>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&lt;/</a:t>
            </a:r>
            <a:r>
              <a:rPr lang="en-US" sz="700" dirty="0" err="1">
                <a:solidFill>
                  <a:srgbClr val="000000"/>
                </a:solidFill>
                <a:latin typeface="Courier New" panose="02070309020205020404" pitchFamily="49" charset="0"/>
                <a:cs typeface="Courier New" panose="02070309020205020404" pitchFamily="49" charset="0"/>
              </a:rPr>
              <a:t>bookingCreationContentList</a:t>
            </a:r>
            <a:r>
              <a:rPr lang="en-US" sz="700" dirty="0">
                <a:solidFill>
                  <a:srgbClr val="000000"/>
                </a:solidFill>
                <a:latin typeface="Courier New" panose="02070309020205020404" pitchFamily="49" charset="0"/>
                <a:cs typeface="Courier New" panose="02070309020205020404" pitchFamily="49" charset="0"/>
              </a:rPr>
              <a:t>&gt;</a:t>
            </a:r>
          </a:p>
          <a:p>
            <a:r>
              <a:rPr lang="en-US" sz="700" dirty="0">
                <a:solidFill>
                  <a:srgbClr val="000000"/>
                </a:solidFill>
                <a:latin typeface="Courier New" panose="02070309020205020404" pitchFamily="49" charset="0"/>
                <a:cs typeface="Courier New" panose="02070309020205020404" pitchFamily="49" charset="0"/>
              </a:rPr>
              <a:t>  &lt;/content&gt;</a:t>
            </a:r>
          </a:p>
          <a:p>
            <a:r>
              <a:rPr lang="en-US" sz="700" b="1" dirty="0">
                <a:solidFill>
                  <a:srgbClr val="000000"/>
                </a:solidFill>
                <a:latin typeface="Courier New" panose="02070309020205020404" pitchFamily="49" charset="0"/>
                <a:cs typeface="Courier New" panose="02070309020205020404" pitchFamily="49" charset="0"/>
              </a:rPr>
              <a:t>&lt;/response&gt;</a:t>
            </a:r>
            <a:endParaRPr lang="en-US" sz="700" dirty="0">
              <a:solidFill>
                <a:srgbClr val="000000"/>
              </a:solidFill>
              <a:latin typeface="Courier New" panose="02070309020205020404" pitchFamily="49" charset="0"/>
              <a:cs typeface="Courier New" panose="02070309020205020404" pitchFamily="49" charset="0"/>
            </a:endParaRPr>
          </a:p>
        </p:txBody>
      </p:sp>
      <p:sp>
        <p:nvSpPr>
          <p:cNvPr id="7" name="Légende encadrée 1 14"/>
          <p:cNvSpPr/>
          <p:nvPr/>
        </p:nvSpPr>
        <p:spPr bwMode="auto">
          <a:xfrm>
            <a:off x="6109170" y="1831965"/>
            <a:ext cx="2077797" cy="383460"/>
          </a:xfrm>
          <a:prstGeom prst="borderCallout1">
            <a:avLst>
              <a:gd name="adj1" fmla="val 69363"/>
              <a:gd name="adj2" fmla="val -5199"/>
              <a:gd name="adj3" fmla="val 71584"/>
              <a:gd name="adj4" fmla="val -53396"/>
            </a:avLst>
          </a:prstGeom>
          <a:ln w="12700">
            <a:solidFill>
              <a:schemeClr val="accent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cs typeface="Courier New" panose="02070309020205020404" pitchFamily="49" charset="0"/>
              </a:rPr>
              <a:t>Information about the booking itself (agent, price, type)</a:t>
            </a:r>
            <a:endParaRPr lang="en-US" sz="1400" dirty="0">
              <a:solidFill>
                <a:srgbClr val="000000"/>
              </a:solidFill>
            </a:endParaRPr>
          </a:p>
        </p:txBody>
      </p:sp>
      <p:sp>
        <p:nvSpPr>
          <p:cNvPr id="8" name="Légende encadrée 1 15"/>
          <p:cNvSpPr/>
          <p:nvPr/>
        </p:nvSpPr>
        <p:spPr bwMode="auto">
          <a:xfrm>
            <a:off x="6391108" y="2270612"/>
            <a:ext cx="2008982" cy="300373"/>
          </a:xfrm>
          <a:prstGeom prst="borderCallout1">
            <a:avLst>
              <a:gd name="adj1" fmla="val 69363"/>
              <a:gd name="adj2" fmla="val -5199"/>
              <a:gd name="adj3" fmla="val 47693"/>
              <a:gd name="adj4" fmla="val -5004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cs typeface="Courier New" panose="02070309020205020404" pitchFamily="49" charset="0"/>
              </a:rPr>
              <a:t>product details (type, cities, date)</a:t>
            </a:r>
            <a:endParaRPr lang="en-US" sz="1400" dirty="0">
              <a:solidFill>
                <a:srgbClr val="000000"/>
              </a:solidFill>
            </a:endParaRPr>
          </a:p>
        </p:txBody>
      </p:sp>
      <p:sp>
        <p:nvSpPr>
          <p:cNvPr id="9" name="Légende encadrée 1 16"/>
          <p:cNvSpPr/>
          <p:nvPr/>
        </p:nvSpPr>
        <p:spPr bwMode="auto">
          <a:xfrm>
            <a:off x="1993742" y="2699219"/>
            <a:ext cx="2210933" cy="300373"/>
          </a:xfrm>
          <a:prstGeom prst="borderCallout1">
            <a:avLst>
              <a:gd name="adj1" fmla="val 29788"/>
              <a:gd name="adj2" fmla="val 102958"/>
              <a:gd name="adj3" fmla="val 11585"/>
              <a:gd name="adj4" fmla="val 123478"/>
            </a:avLst>
          </a:prstGeom>
          <a:ln w="12700">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Fare rules, price, sales conditions, seat</a:t>
            </a:r>
          </a:p>
          <a:p>
            <a:endParaRPr lang="en-US" sz="1400" dirty="0">
              <a:solidFill>
                <a:srgbClr val="000000"/>
              </a:solidFill>
            </a:endParaRPr>
          </a:p>
        </p:txBody>
      </p:sp>
      <p:sp>
        <p:nvSpPr>
          <p:cNvPr id="10" name="Légende encadrée 1 17"/>
          <p:cNvSpPr/>
          <p:nvPr/>
        </p:nvSpPr>
        <p:spPr bwMode="auto">
          <a:xfrm>
            <a:off x="2654068" y="3212401"/>
            <a:ext cx="1485118" cy="300373"/>
          </a:xfrm>
          <a:prstGeom prst="borderCallout1">
            <a:avLst>
              <a:gd name="adj1" fmla="val 29788"/>
              <a:gd name="adj2" fmla="val 102958"/>
              <a:gd name="adj3" fmla="val -6604"/>
              <a:gd name="adj4" fmla="val 129771"/>
            </a:avLst>
          </a:prstGeom>
          <a:ln w="12700">
            <a:solidFill>
              <a:schemeClr val="accent2">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Cities, date, times, train</a:t>
            </a:r>
          </a:p>
          <a:p>
            <a:endParaRPr lang="en-US" sz="1400" dirty="0">
              <a:solidFill>
                <a:srgbClr val="000000"/>
              </a:solidFill>
            </a:endParaRPr>
          </a:p>
        </p:txBody>
      </p:sp>
      <p:sp>
        <p:nvSpPr>
          <p:cNvPr id="11" name="Légende encadrée 1 18"/>
          <p:cNvSpPr/>
          <p:nvPr/>
        </p:nvSpPr>
        <p:spPr bwMode="auto">
          <a:xfrm>
            <a:off x="6173944" y="3424807"/>
            <a:ext cx="1038898" cy="300373"/>
          </a:xfrm>
          <a:prstGeom prst="borderCallout1">
            <a:avLst>
              <a:gd name="adj1" fmla="val 69363"/>
              <a:gd name="adj2" fmla="val -5199"/>
              <a:gd name="adj3" fmla="val 51651"/>
              <a:gd name="adj4" fmla="val -80398"/>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Package price</a:t>
            </a:r>
          </a:p>
        </p:txBody>
      </p:sp>
      <p:sp>
        <p:nvSpPr>
          <p:cNvPr id="13" name="Légende encadrée 1 19"/>
          <p:cNvSpPr/>
          <p:nvPr/>
        </p:nvSpPr>
        <p:spPr bwMode="auto">
          <a:xfrm>
            <a:off x="6056804" y="3836663"/>
            <a:ext cx="1273177" cy="300373"/>
          </a:xfrm>
          <a:prstGeom prst="borderCallout1">
            <a:avLst>
              <a:gd name="adj1" fmla="val 69363"/>
              <a:gd name="adj2" fmla="val -5199"/>
              <a:gd name="adj3" fmla="val 28397"/>
              <a:gd name="adj4" fmla="val -87613"/>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cs typeface="Courier New" panose="02070309020205020404" pitchFamily="49" charset="0"/>
              </a:rPr>
              <a:t>Payment information</a:t>
            </a:r>
          </a:p>
        </p:txBody>
      </p:sp>
      <p:sp>
        <p:nvSpPr>
          <p:cNvPr id="14" name="Légende encadrée 1 20"/>
          <p:cNvSpPr/>
          <p:nvPr/>
        </p:nvSpPr>
        <p:spPr bwMode="auto">
          <a:xfrm>
            <a:off x="2780599" y="4169199"/>
            <a:ext cx="891159" cy="300373"/>
          </a:xfrm>
          <a:prstGeom prst="borderCallout1">
            <a:avLst>
              <a:gd name="adj1" fmla="val 29788"/>
              <a:gd name="adj2" fmla="val 102958"/>
              <a:gd name="adj3" fmla="val -7390"/>
              <a:gd name="adj4" fmla="val 154532"/>
            </a:avLst>
          </a:prstGeom>
          <a:ln w="12700">
            <a:solidFill>
              <a:schemeClr val="accent1">
                <a:lumMod val="2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cs typeface="Courier New" panose="02070309020205020404" pitchFamily="49" charset="0"/>
              </a:rPr>
              <a:t>PNR value</a:t>
            </a:r>
          </a:p>
          <a:p>
            <a:endParaRPr lang="en-US" sz="1400" dirty="0">
              <a:solidFill>
                <a:srgbClr val="000000"/>
              </a:solidFill>
            </a:endParaRPr>
          </a:p>
        </p:txBody>
      </p:sp>
    </p:spTree>
    <p:extLst>
      <p:ext uri="{BB962C8B-B14F-4D97-AF65-F5344CB8AC3E}">
        <p14:creationId xmlns:p14="http://schemas.microsoft.com/office/powerpoint/2010/main" val="407020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6"/>
          </p:nvPr>
        </p:nvSpPr>
        <p:spPr>
          <a:xfrm>
            <a:off x="7849158" y="4531061"/>
            <a:ext cx="697942" cy="252412"/>
          </a:xfrm>
        </p:spPr>
        <p:txBody>
          <a:bodyPr/>
          <a:lstStyle/>
          <a:p>
            <a:fld id="{DC7123FA-76D7-4819-BC5F-421A6C528E17}" type="slidenum">
              <a:rPr lang="en-US" smtClean="0"/>
              <a:pPr/>
              <a:t>8</a:t>
            </a:fld>
            <a:endParaRPr lang="en-US" dirty="0"/>
          </a:p>
        </p:txBody>
      </p:sp>
      <p:sp>
        <p:nvSpPr>
          <p:cNvPr id="5" name="ZoneTexte 4"/>
          <p:cNvSpPr txBox="1"/>
          <p:nvPr/>
        </p:nvSpPr>
        <p:spPr>
          <a:xfrm>
            <a:off x="809475" y="2836766"/>
            <a:ext cx="1362807" cy="400110"/>
          </a:xfrm>
          <a:prstGeom prst="rect">
            <a:avLst/>
          </a:prstGeom>
          <a:noFill/>
        </p:spPr>
        <p:txBody>
          <a:bodyPr wrap="square" rtlCol="0">
            <a:spAutoFit/>
          </a:bodyPr>
          <a:lstStyle/>
          <a:p>
            <a:r>
              <a:rPr lang="fr-FR" sz="1000" dirty="0" err="1">
                <a:latin typeface="+mj-lt"/>
              </a:rPr>
              <a:t>Search</a:t>
            </a:r>
            <a:r>
              <a:rPr lang="fr-FR" sz="1000" dirty="0">
                <a:latin typeface="+mj-lt"/>
              </a:rPr>
              <a:t> for a rail </a:t>
            </a:r>
            <a:r>
              <a:rPr lang="fr-FR" sz="1000" dirty="0" err="1">
                <a:latin typeface="+mj-lt"/>
              </a:rPr>
              <a:t>product</a:t>
            </a:r>
            <a:endParaRPr lang="fr-FR" sz="1000" dirty="0">
              <a:latin typeface="+mj-lt"/>
            </a:endParaRPr>
          </a:p>
        </p:txBody>
      </p:sp>
      <p:pic>
        <p:nvPicPr>
          <p:cNvPr id="6"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73" y="1769067"/>
            <a:ext cx="978144" cy="9781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bwMode="auto">
          <a:xfrm>
            <a:off x="2048949" y="2258139"/>
            <a:ext cx="79460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8"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722" y="1769067"/>
            <a:ext cx="978144" cy="978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46" y="1769067"/>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2286584" y="2836766"/>
            <a:ext cx="1570282" cy="400110"/>
          </a:xfrm>
          <a:prstGeom prst="rect">
            <a:avLst/>
          </a:prstGeom>
          <a:noFill/>
        </p:spPr>
        <p:txBody>
          <a:bodyPr wrap="square" rtlCol="0">
            <a:spAutoFit/>
          </a:bodyPr>
          <a:lstStyle/>
          <a:p>
            <a:r>
              <a:rPr lang="fr-FR" sz="1000" dirty="0">
                <a:latin typeface="+mj-lt"/>
              </a:rPr>
              <a:t>Look </a:t>
            </a:r>
            <a:r>
              <a:rPr lang="fr-FR" sz="1000" dirty="0" err="1">
                <a:latin typeface="+mj-lt"/>
              </a:rPr>
              <a:t>at</a:t>
            </a:r>
            <a:r>
              <a:rPr lang="fr-FR" sz="1000" dirty="0">
                <a:latin typeface="+mj-lt"/>
              </a:rPr>
              <a:t> the </a:t>
            </a:r>
            <a:r>
              <a:rPr lang="fr-FR" sz="1000" dirty="0" err="1">
                <a:latin typeface="+mj-lt"/>
              </a:rPr>
              <a:t>results</a:t>
            </a:r>
            <a:r>
              <a:rPr lang="fr-FR" sz="1000" dirty="0">
                <a:latin typeface="+mj-lt"/>
              </a:rPr>
              <a:t> and select the </a:t>
            </a:r>
            <a:r>
              <a:rPr lang="fr-FR" sz="1000" dirty="0" err="1">
                <a:latin typeface="+mj-lt"/>
              </a:rPr>
              <a:t>desired</a:t>
            </a:r>
            <a:r>
              <a:rPr lang="fr-FR" sz="1000" dirty="0">
                <a:latin typeface="+mj-lt"/>
              </a:rPr>
              <a:t> one</a:t>
            </a:r>
          </a:p>
        </p:txBody>
      </p:sp>
      <p:cxnSp>
        <p:nvCxnSpPr>
          <p:cNvPr id="12" name="Connecteur droit avec flèche 11"/>
          <p:cNvCxnSpPr/>
          <p:nvPr/>
        </p:nvCxnSpPr>
        <p:spPr bwMode="auto">
          <a:xfrm>
            <a:off x="3856866" y="2231345"/>
            <a:ext cx="7157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ZoneTexte 12"/>
          <p:cNvSpPr txBox="1"/>
          <p:nvPr/>
        </p:nvSpPr>
        <p:spPr>
          <a:xfrm>
            <a:off x="4023749" y="2836766"/>
            <a:ext cx="2552899" cy="553998"/>
          </a:xfrm>
          <a:prstGeom prst="rect">
            <a:avLst/>
          </a:prstGeom>
          <a:noFill/>
        </p:spPr>
        <p:txBody>
          <a:bodyPr wrap="square" rtlCol="0">
            <a:spAutoFit/>
          </a:bodyPr>
          <a:lstStyle/>
          <a:p>
            <a:r>
              <a:rPr lang="fr-FR" sz="1000" dirty="0" err="1">
                <a:latin typeface="+mj-lt"/>
              </a:rPr>
              <a:t>Add</a:t>
            </a:r>
            <a:r>
              <a:rPr lang="fr-FR" sz="1000" dirty="0">
                <a:latin typeface="+mj-lt"/>
              </a:rPr>
              <a:t> information about printing option, shipping/</a:t>
            </a:r>
            <a:r>
              <a:rPr lang="fr-FR" sz="1000" dirty="0" err="1">
                <a:latin typeface="+mj-lt"/>
              </a:rPr>
              <a:t>billing</a:t>
            </a:r>
            <a:r>
              <a:rPr lang="fr-FR" sz="1000" dirty="0">
                <a:latin typeface="+mj-lt"/>
              </a:rPr>
              <a:t> </a:t>
            </a:r>
            <a:r>
              <a:rPr lang="fr-FR" sz="1000" dirty="0" err="1">
                <a:latin typeface="+mj-lt"/>
              </a:rPr>
              <a:t>addresses</a:t>
            </a:r>
            <a:endParaRPr lang="fr-FR" sz="1000" dirty="0">
              <a:latin typeface="+mj-lt"/>
            </a:endParaRPr>
          </a:p>
          <a:p>
            <a:r>
              <a:rPr lang="fr-FR" sz="1000" dirty="0">
                <a:latin typeface="+mj-lt"/>
              </a:rPr>
              <a:t>+ </a:t>
            </a:r>
            <a:r>
              <a:rPr lang="fr-FR" sz="1000" dirty="0" err="1">
                <a:latin typeface="+mj-lt"/>
              </a:rPr>
              <a:t>Confirm</a:t>
            </a:r>
            <a:r>
              <a:rPr lang="fr-FR" sz="1000" dirty="0">
                <a:latin typeface="+mj-lt"/>
              </a:rPr>
              <a:t> the shopping </a:t>
            </a:r>
            <a:r>
              <a:rPr lang="fr-FR" sz="1000" dirty="0" err="1">
                <a:latin typeface="+mj-lt"/>
              </a:rPr>
              <a:t>cart</a:t>
            </a:r>
            <a:endParaRPr lang="fr-FR" sz="1000" dirty="0">
              <a:latin typeface="+mj-lt"/>
            </a:endParaRPr>
          </a:p>
        </p:txBody>
      </p:sp>
      <p:cxnSp>
        <p:nvCxnSpPr>
          <p:cNvPr id="14" name="Connecteur droit avec flèche 13"/>
          <p:cNvCxnSpPr/>
          <p:nvPr/>
        </p:nvCxnSpPr>
        <p:spPr bwMode="auto">
          <a:xfrm>
            <a:off x="5876596" y="2185906"/>
            <a:ext cx="98735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a:xfrm>
            <a:off x="809337" y="3256620"/>
            <a:ext cx="2733668" cy="1217193"/>
          </a:xfrm>
          <a:prstGeom prst="rect">
            <a:avLst/>
          </a:prstGeom>
        </p:spPr>
        <p:txBody>
          <a:bodyPr wrap="square" numCol="1">
            <a:spAutoFit/>
          </a:bodyPr>
          <a:lstStyle/>
          <a:p>
            <a:pPr marL="342900" lvl="0" indent="-342900">
              <a:lnSpc>
                <a:spcPct val="150000"/>
              </a:lnSpc>
              <a:spcAft>
                <a:spcPts val="0"/>
              </a:spcAft>
              <a:buFont typeface="+mj-lt"/>
              <a:buAutoNum type="arabicParenR"/>
            </a:pPr>
            <a:r>
              <a:rPr lang="en-US" sz="1000" dirty="0">
                <a:solidFill>
                  <a:srgbClr val="000000"/>
                </a:solidFill>
                <a:sym typeface="Wingdings" pitchFamily="2" charset="2"/>
              </a:rPr>
              <a:t>BPCP request</a:t>
            </a:r>
          </a:p>
          <a:p>
            <a:pPr marL="342900" lvl="0" indent="-342900">
              <a:lnSpc>
                <a:spcPct val="150000"/>
              </a:lnSpc>
              <a:spcAft>
                <a:spcPts val="0"/>
              </a:spcAft>
              <a:buFont typeface="+mj-lt"/>
              <a:buAutoNum type="arabicParenR"/>
            </a:pPr>
            <a:r>
              <a:rPr lang="en-US" sz="1000" dirty="0">
                <a:solidFill>
                  <a:srgbClr val="000000"/>
                </a:solidFill>
                <a:sym typeface="Wingdings" pitchFamily="2" charset="2"/>
              </a:rPr>
              <a:t>BPCP response</a:t>
            </a:r>
          </a:p>
          <a:p>
            <a:pPr marL="342900" lvl="0" indent="-342900">
              <a:lnSpc>
                <a:spcPct val="150000"/>
              </a:lnSpc>
              <a:spcAft>
                <a:spcPts val="0"/>
              </a:spcAft>
              <a:buFont typeface="+mj-lt"/>
              <a:buAutoNum type="arabicParenR"/>
            </a:pPr>
            <a:r>
              <a:rPr lang="en-US" sz="1000" dirty="0" err="1">
                <a:solidFill>
                  <a:srgbClr val="000000"/>
                </a:solidFill>
                <a:sym typeface="Wingdings" pitchFamily="2" charset="2"/>
              </a:rPr>
              <a:t>BookingCreation</a:t>
            </a:r>
            <a:r>
              <a:rPr lang="en-US" sz="1000" dirty="0">
                <a:solidFill>
                  <a:srgbClr val="000000"/>
                </a:solidFill>
                <a:sym typeface="Wingdings" pitchFamily="2" charset="2"/>
              </a:rPr>
              <a:t> request</a:t>
            </a:r>
          </a:p>
          <a:p>
            <a:pPr marL="342900" lvl="0" indent="-342900">
              <a:lnSpc>
                <a:spcPct val="150000"/>
              </a:lnSpc>
              <a:spcAft>
                <a:spcPts val="0"/>
              </a:spcAft>
              <a:buFont typeface="+mj-lt"/>
              <a:buAutoNum type="arabicParenR"/>
            </a:pPr>
            <a:r>
              <a:rPr lang="en-US" sz="1000" dirty="0" err="1">
                <a:solidFill>
                  <a:srgbClr val="000000"/>
                </a:solidFill>
                <a:sym typeface="Wingdings" pitchFamily="2" charset="2"/>
              </a:rPr>
              <a:t>BookingCreation</a:t>
            </a:r>
            <a:r>
              <a:rPr lang="en-US" sz="1000" dirty="0">
                <a:solidFill>
                  <a:srgbClr val="000000"/>
                </a:solidFill>
                <a:sym typeface="Wingdings" pitchFamily="2" charset="2"/>
              </a:rPr>
              <a:t> response</a:t>
            </a:r>
          </a:p>
          <a:p>
            <a:pPr marL="342900" lvl="0" indent="-342900">
              <a:lnSpc>
                <a:spcPct val="150000"/>
              </a:lnSpc>
              <a:spcAft>
                <a:spcPts val="0"/>
              </a:spcAft>
              <a:buFont typeface="+mj-lt"/>
              <a:buAutoNum type="arabicParenR"/>
            </a:pPr>
            <a:r>
              <a:rPr lang="en-US" sz="1000" dirty="0" err="1">
                <a:solidFill>
                  <a:srgbClr val="000000"/>
                </a:solidFill>
                <a:sym typeface="Wingdings" pitchFamily="2" charset="2"/>
              </a:rPr>
              <a:t>BookingModification</a:t>
            </a:r>
            <a:r>
              <a:rPr lang="en-US" sz="1000" dirty="0">
                <a:solidFill>
                  <a:srgbClr val="000000"/>
                </a:solidFill>
                <a:sym typeface="Wingdings" pitchFamily="2" charset="2"/>
              </a:rPr>
              <a:t> request</a:t>
            </a:r>
          </a:p>
        </p:txBody>
      </p:sp>
      <p:sp>
        <p:nvSpPr>
          <p:cNvPr id="18" name="Rectangle 17"/>
          <p:cNvSpPr/>
          <p:nvPr/>
        </p:nvSpPr>
        <p:spPr>
          <a:xfrm>
            <a:off x="3358909" y="3721897"/>
            <a:ext cx="3286068" cy="755528"/>
          </a:xfrm>
          <a:prstGeom prst="rect">
            <a:avLst/>
          </a:prstGeom>
        </p:spPr>
        <p:txBody>
          <a:bodyPr wrap="square">
            <a:spAutoFit/>
          </a:bodyPr>
          <a:lstStyle/>
          <a:p>
            <a:pPr marL="342900" lvl="0" indent="-342900">
              <a:lnSpc>
                <a:spcPct val="150000"/>
              </a:lnSpc>
              <a:spcAft>
                <a:spcPts val="0"/>
              </a:spcAft>
              <a:buFont typeface="+mj-lt"/>
              <a:buAutoNum type="arabicParenR" startAt="6"/>
            </a:pPr>
            <a:r>
              <a:rPr lang="en-US" sz="1000" dirty="0" err="1">
                <a:solidFill>
                  <a:srgbClr val="000000"/>
                </a:solidFill>
                <a:sym typeface="Wingdings" pitchFamily="2" charset="2"/>
              </a:rPr>
              <a:t>BookingModification</a:t>
            </a:r>
            <a:r>
              <a:rPr lang="en-US" sz="1000" dirty="0">
                <a:solidFill>
                  <a:srgbClr val="000000"/>
                </a:solidFill>
                <a:sym typeface="Wingdings" pitchFamily="2" charset="2"/>
              </a:rPr>
              <a:t> response</a:t>
            </a:r>
          </a:p>
          <a:p>
            <a:pPr marL="342900" lvl="0" indent="-342900">
              <a:lnSpc>
                <a:spcPct val="150000"/>
              </a:lnSpc>
              <a:spcAft>
                <a:spcPts val="0"/>
              </a:spcAft>
              <a:buFont typeface="+mj-lt"/>
              <a:buAutoNum type="arabicParenR" startAt="6"/>
            </a:pPr>
            <a:r>
              <a:rPr lang="en-US" sz="1000" dirty="0" err="1">
                <a:solidFill>
                  <a:srgbClr val="000000"/>
                </a:solidFill>
                <a:sym typeface="Wingdings" pitchFamily="2" charset="2"/>
              </a:rPr>
              <a:t>ConfirmAllowancePayment</a:t>
            </a:r>
            <a:r>
              <a:rPr lang="en-US" sz="1000" dirty="0">
                <a:solidFill>
                  <a:srgbClr val="000000"/>
                </a:solidFill>
                <a:sym typeface="Wingdings" pitchFamily="2" charset="2"/>
              </a:rPr>
              <a:t> request</a:t>
            </a:r>
          </a:p>
          <a:p>
            <a:pPr marL="342900" lvl="0" indent="-342900">
              <a:lnSpc>
                <a:spcPct val="150000"/>
              </a:lnSpc>
              <a:spcAft>
                <a:spcPts val="0"/>
              </a:spcAft>
              <a:buFont typeface="+mj-lt"/>
              <a:buAutoNum type="arabicParenR" startAt="6"/>
            </a:pPr>
            <a:r>
              <a:rPr lang="en-US" sz="1000" dirty="0" err="1">
                <a:solidFill>
                  <a:srgbClr val="000000"/>
                </a:solidFill>
                <a:sym typeface="Wingdings" pitchFamily="2" charset="2"/>
              </a:rPr>
              <a:t>ConfirmAllowancePayment</a:t>
            </a:r>
            <a:r>
              <a:rPr lang="en-US" sz="1000" dirty="0">
                <a:solidFill>
                  <a:srgbClr val="000000"/>
                </a:solidFill>
                <a:sym typeface="Wingdings" pitchFamily="2" charset="2"/>
              </a:rPr>
              <a:t> response</a:t>
            </a:r>
          </a:p>
        </p:txBody>
      </p:sp>
      <p:sp>
        <p:nvSpPr>
          <p:cNvPr id="19" name="Ellipse 18"/>
          <p:cNvSpPr/>
          <p:nvPr/>
        </p:nvSpPr>
        <p:spPr bwMode="auto">
          <a:xfrm>
            <a:off x="1490878" y="249150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1</a:t>
            </a:r>
          </a:p>
        </p:txBody>
      </p:sp>
      <p:sp>
        <p:nvSpPr>
          <p:cNvPr id="20" name="Ellipse 19"/>
          <p:cNvSpPr/>
          <p:nvPr/>
        </p:nvSpPr>
        <p:spPr bwMode="auto">
          <a:xfrm>
            <a:off x="2261320" y="2109755"/>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2</a:t>
            </a:r>
          </a:p>
        </p:txBody>
      </p:sp>
      <p:sp>
        <p:nvSpPr>
          <p:cNvPr id="21" name="Ellipse 20"/>
          <p:cNvSpPr/>
          <p:nvPr/>
        </p:nvSpPr>
        <p:spPr bwMode="auto">
          <a:xfrm>
            <a:off x="3267610" y="2442779"/>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3</a:t>
            </a:r>
          </a:p>
        </p:txBody>
      </p:sp>
      <p:sp>
        <p:nvSpPr>
          <p:cNvPr id="22" name="Ellipse 21"/>
          <p:cNvSpPr/>
          <p:nvPr/>
        </p:nvSpPr>
        <p:spPr bwMode="auto">
          <a:xfrm>
            <a:off x="4023749" y="2127709"/>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4</a:t>
            </a:r>
          </a:p>
        </p:txBody>
      </p:sp>
      <p:sp>
        <p:nvSpPr>
          <p:cNvPr id="23" name="Ellipse 22"/>
          <p:cNvSpPr/>
          <p:nvPr/>
        </p:nvSpPr>
        <p:spPr bwMode="auto">
          <a:xfrm>
            <a:off x="5106954" y="240761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5</a:t>
            </a:r>
          </a:p>
        </p:txBody>
      </p:sp>
      <p:sp>
        <p:nvSpPr>
          <p:cNvPr id="24" name="Ellipse 23"/>
          <p:cNvSpPr/>
          <p:nvPr/>
        </p:nvSpPr>
        <p:spPr bwMode="auto">
          <a:xfrm>
            <a:off x="6172490" y="2081531"/>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mj-lt"/>
                <a:ea typeface="ヒラギノ角ゴ Pro W3" pitchFamily="1" charset="-128"/>
              </a:rPr>
              <a:t>6</a:t>
            </a:r>
          </a:p>
        </p:txBody>
      </p:sp>
      <p:sp>
        <p:nvSpPr>
          <p:cNvPr id="35" name="Espace réservé du texte 2"/>
          <p:cNvSpPr>
            <a:spLocks noGrp="1"/>
          </p:cNvSpPr>
          <p:nvPr>
            <p:ph type="body" sz="quarter" idx="14"/>
          </p:nvPr>
        </p:nvSpPr>
        <p:spPr>
          <a:xfrm>
            <a:off x="631339" y="615708"/>
            <a:ext cx="7915761" cy="687630"/>
          </a:xfrm>
        </p:spPr>
        <p:txBody>
          <a:bodyPr/>
          <a:lstStyle/>
          <a:p>
            <a:r>
              <a:rPr lang="en-US" dirty="0"/>
              <a:t>1. Booking Flow</a:t>
            </a:r>
          </a:p>
          <a:p>
            <a:r>
              <a:rPr lang="en-US" sz="1900" cap="none" dirty="0">
                <a:solidFill>
                  <a:schemeClr val="bg2"/>
                </a:solidFill>
              </a:rPr>
              <a:t>Parallel Between The </a:t>
            </a:r>
            <a:r>
              <a:rPr lang="en-US" sz="1900" cap="none" dirty="0" err="1">
                <a:solidFill>
                  <a:schemeClr val="bg2"/>
                </a:solidFill>
              </a:rPr>
              <a:t>Webservices</a:t>
            </a:r>
            <a:r>
              <a:rPr lang="en-US" sz="1900" cap="none" dirty="0">
                <a:solidFill>
                  <a:schemeClr val="bg2"/>
                </a:solidFill>
              </a:rPr>
              <a:t> And The Booking Process Flow</a:t>
            </a:r>
          </a:p>
        </p:txBody>
      </p:sp>
      <p:sp>
        <p:nvSpPr>
          <p:cNvPr id="36" name="Rectangle 35"/>
          <p:cNvSpPr/>
          <p:nvPr/>
        </p:nvSpPr>
        <p:spPr>
          <a:xfrm>
            <a:off x="631339" y="1298349"/>
            <a:ext cx="8178553" cy="400110"/>
          </a:xfrm>
          <a:prstGeom prst="rect">
            <a:avLst/>
          </a:prstGeom>
        </p:spPr>
        <p:txBody>
          <a:bodyPr wrap="square">
            <a:spAutoFit/>
          </a:bodyPr>
          <a:lstStyle/>
          <a:p>
            <a:pPr eaLnBrk="1" hangingPunct="1">
              <a:buClr>
                <a:srgbClr val="5F5F5F"/>
              </a:buClr>
            </a:pPr>
            <a:r>
              <a:rPr lang="en-US" sz="2000" i="1" dirty="0">
                <a:solidFill>
                  <a:schemeClr val="accent6"/>
                </a:solidFill>
                <a:latin typeface="+mj-lt"/>
              </a:rPr>
              <a:t>Offline Payment</a:t>
            </a:r>
          </a:p>
        </p:txBody>
      </p:sp>
      <p:pic>
        <p:nvPicPr>
          <p:cNvPr id="37"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221" y="1648955"/>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p:cNvSpPr txBox="1"/>
          <p:nvPr/>
        </p:nvSpPr>
        <p:spPr>
          <a:xfrm>
            <a:off x="6813518" y="2980663"/>
            <a:ext cx="1424616" cy="246221"/>
          </a:xfrm>
          <a:prstGeom prst="rect">
            <a:avLst/>
          </a:prstGeom>
          <a:noFill/>
        </p:spPr>
        <p:txBody>
          <a:bodyPr wrap="square" rtlCol="0">
            <a:spAutoFit/>
          </a:bodyPr>
          <a:lstStyle/>
          <a:p>
            <a:r>
              <a:rPr lang="fr-FR" sz="1000" dirty="0">
                <a:latin typeface="+mj-lt"/>
              </a:rPr>
              <a:t>Offline </a:t>
            </a:r>
            <a:r>
              <a:rPr lang="fr-FR" sz="1000" dirty="0" err="1">
                <a:latin typeface="+mj-lt"/>
              </a:rPr>
              <a:t>payment</a:t>
            </a:r>
            <a:endParaRPr lang="fr-FR" sz="1000" dirty="0">
              <a:latin typeface="+mj-lt"/>
            </a:endParaRPr>
          </a:p>
        </p:txBody>
      </p:sp>
      <p:cxnSp>
        <p:nvCxnSpPr>
          <p:cNvPr id="39" name="Connecteur droit avec flèche 38"/>
          <p:cNvCxnSpPr/>
          <p:nvPr/>
        </p:nvCxnSpPr>
        <p:spPr bwMode="auto">
          <a:xfrm>
            <a:off x="7417226" y="3341102"/>
            <a:ext cx="0" cy="2637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ZoneTexte 39"/>
          <p:cNvSpPr txBox="1"/>
          <p:nvPr/>
        </p:nvSpPr>
        <p:spPr>
          <a:xfrm>
            <a:off x="6482026" y="2578351"/>
            <a:ext cx="2190439" cy="246221"/>
          </a:xfrm>
          <a:prstGeom prst="rect">
            <a:avLst/>
          </a:prstGeom>
          <a:noFill/>
        </p:spPr>
        <p:txBody>
          <a:bodyPr wrap="square" rtlCol="0">
            <a:spAutoFit/>
          </a:bodyPr>
          <a:lstStyle/>
          <a:p>
            <a:r>
              <a:rPr lang="fr-FR" sz="1000" dirty="0" err="1">
                <a:latin typeface="+mj-lt"/>
              </a:rPr>
              <a:t>Summary</a:t>
            </a:r>
            <a:r>
              <a:rPr lang="fr-FR" sz="1000" dirty="0">
                <a:latin typeface="+mj-lt"/>
              </a:rPr>
              <a:t> of the </a:t>
            </a:r>
            <a:r>
              <a:rPr lang="fr-FR" sz="1000" dirty="0" err="1">
                <a:latin typeface="+mj-lt"/>
              </a:rPr>
              <a:t>booking</a:t>
            </a:r>
            <a:endParaRPr lang="fr-FR" sz="1000" dirty="0">
              <a:latin typeface="+mj-lt"/>
            </a:endParaRPr>
          </a:p>
        </p:txBody>
      </p:sp>
      <p:cxnSp>
        <p:nvCxnSpPr>
          <p:cNvPr id="41" name="Connecteur droit avec flèche 40"/>
          <p:cNvCxnSpPr/>
          <p:nvPr/>
        </p:nvCxnSpPr>
        <p:spPr bwMode="auto">
          <a:xfrm>
            <a:off x="7443615" y="2808857"/>
            <a:ext cx="0" cy="1890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42"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901" y="3437972"/>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6644977" y="4401044"/>
            <a:ext cx="2134701" cy="400110"/>
          </a:xfrm>
          <a:prstGeom prst="rect">
            <a:avLst/>
          </a:prstGeom>
        </p:spPr>
        <p:txBody>
          <a:bodyPr wrap="square">
            <a:spAutoFit/>
          </a:bodyPr>
          <a:lstStyle/>
          <a:p>
            <a:pPr lvl="0"/>
            <a:r>
              <a:rPr lang="fr-FR" sz="1000" dirty="0" err="1">
                <a:solidFill>
                  <a:srgbClr val="000000"/>
                </a:solidFill>
                <a:latin typeface="+mj-lt"/>
              </a:rPr>
              <a:t>Confirm</a:t>
            </a:r>
            <a:r>
              <a:rPr lang="fr-FR" sz="1000" dirty="0">
                <a:solidFill>
                  <a:srgbClr val="000000"/>
                </a:solidFill>
                <a:latin typeface="+mj-lt"/>
              </a:rPr>
              <a:t> the </a:t>
            </a:r>
            <a:r>
              <a:rPr lang="fr-FR" sz="1000" dirty="0" err="1">
                <a:solidFill>
                  <a:srgbClr val="000000"/>
                </a:solidFill>
                <a:latin typeface="+mj-lt"/>
              </a:rPr>
              <a:t>booking</a:t>
            </a:r>
            <a:r>
              <a:rPr lang="fr-FR" sz="1000" dirty="0">
                <a:solidFill>
                  <a:srgbClr val="000000"/>
                </a:solidFill>
                <a:latin typeface="+mj-lt"/>
              </a:rPr>
              <a:t> on Euronet</a:t>
            </a:r>
          </a:p>
        </p:txBody>
      </p:sp>
      <p:sp>
        <p:nvSpPr>
          <p:cNvPr id="44" name="Ellipse 43"/>
          <p:cNvSpPr/>
          <p:nvPr/>
        </p:nvSpPr>
        <p:spPr bwMode="auto">
          <a:xfrm>
            <a:off x="7856114" y="3953420"/>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Arial" charset="0"/>
                <a:ea typeface="ヒラギノ角ゴ Pro W3" pitchFamily="1" charset="-128"/>
              </a:rPr>
              <a:t>7</a:t>
            </a:r>
          </a:p>
        </p:txBody>
      </p:sp>
      <p:sp>
        <p:nvSpPr>
          <p:cNvPr id="45" name="Ellipse 44"/>
          <p:cNvSpPr/>
          <p:nvPr/>
        </p:nvSpPr>
        <p:spPr bwMode="auto">
          <a:xfrm>
            <a:off x="8302604" y="3953420"/>
            <a:ext cx="369862"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accent2"/>
                </a:solidFill>
                <a:effectLst/>
                <a:latin typeface="Arial" charset="0"/>
                <a:ea typeface="ヒラギノ角ゴ Pro W3" pitchFamily="1" charset="-128"/>
              </a:rPr>
              <a:t>8</a:t>
            </a:r>
          </a:p>
        </p:txBody>
      </p:sp>
      <p:pic>
        <p:nvPicPr>
          <p:cNvPr id="46" name="Picture 2" descr="C:\Users\eperrier\AppData\Local\Microsoft\Windows\Temporary Internet Files\Content.IE5\GB8RYZ3X\MC900346317[3].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221" y="4664798"/>
            <a:ext cx="522440" cy="418560"/>
          </a:xfrm>
          <a:prstGeom prst="rect">
            <a:avLst/>
          </a:prstGeom>
          <a:noFill/>
          <a:extLst>
            <a:ext uri="{909E8E84-426E-40DD-AFC4-6F175D3DCCD1}">
              <a14:hiddenFill xmlns:a14="http://schemas.microsoft.com/office/drawing/2010/main">
                <a:solidFill>
                  <a:srgbClr val="FFFFFF"/>
                </a:solidFill>
              </a14:hiddenFill>
            </a:ext>
          </a:extLst>
        </p:spPr>
      </p:pic>
      <p:sp>
        <p:nvSpPr>
          <p:cNvPr id="47" name="ZoneTexte 46"/>
          <p:cNvSpPr txBox="1"/>
          <p:nvPr/>
        </p:nvSpPr>
        <p:spPr>
          <a:xfrm>
            <a:off x="1259985" y="4574414"/>
            <a:ext cx="3237474" cy="553998"/>
          </a:xfrm>
          <a:prstGeom prst="rect">
            <a:avLst/>
          </a:prstGeom>
          <a:noFill/>
          <a:ln>
            <a:solidFill>
              <a:srgbClr val="FF0000"/>
            </a:solidFill>
          </a:ln>
        </p:spPr>
        <p:txBody>
          <a:bodyPr wrap="square" rtlCol="0">
            <a:spAutoFit/>
          </a:bodyPr>
          <a:lstStyle/>
          <a:p>
            <a:r>
              <a:rPr lang="en-US" sz="1000" dirty="0"/>
              <a:t>This logic is not available with all products as some products require immediate payment and confirmation.</a:t>
            </a:r>
          </a:p>
        </p:txBody>
      </p:sp>
    </p:spTree>
    <p:extLst>
      <p:ext uri="{BB962C8B-B14F-4D97-AF65-F5344CB8AC3E}">
        <p14:creationId xmlns:p14="http://schemas.microsoft.com/office/powerpoint/2010/main" val="26398494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6.5) Search the 2nd product</a:t>
            </a:r>
          </a:p>
          <a:p>
            <a:pPr marL="0" lvl="1" indent="0">
              <a:buSzPct val="100000"/>
              <a:buNone/>
            </a:pPr>
            <a:r>
              <a:rPr lang="en-US" sz="1500" b="1" dirty="0">
                <a:solidFill>
                  <a:schemeClr val="accent6"/>
                </a:solidFill>
              </a:rPr>
              <a:t>Do a </a:t>
            </a:r>
            <a:r>
              <a:rPr lang="en-US" sz="1500" b="1" dirty="0" err="1">
                <a:solidFill>
                  <a:schemeClr val="accent6"/>
                </a:solidFill>
              </a:rPr>
              <a:t>BuildPackageForCityPair</a:t>
            </a:r>
            <a:r>
              <a:rPr lang="en-US" sz="1500" b="1" dirty="0">
                <a:solidFill>
                  <a:schemeClr val="accent6"/>
                </a:solidFill>
              </a:rPr>
              <a:t> or a pass search and select the product you want</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80</a:t>
            </a:fld>
            <a:endParaRPr lang="en-US" dirty="0"/>
          </a:p>
        </p:txBody>
      </p:sp>
    </p:spTree>
    <p:extLst>
      <p:ext uri="{BB962C8B-B14F-4D97-AF65-F5344CB8AC3E}">
        <p14:creationId xmlns:p14="http://schemas.microsoft.com/office/powerpoint/2010/main" val="436451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6.6.1) Add the 2nd product: </a:t>
            </a:r>
            <a:r>
              <a:rPr lang="en-US" sz="1500" dirty="0" err="1">
                <a:solidFill>
                  <a:schemeClr val="accent6"/>
                </a:solidFill>
              </a:rPr>
              <a:t>BookingModification</a:t>
            </a:r>
            <a:r>
              <a:rPr lang="en-US" sz="1500" dirty="0">
                <a:solidFill>
                  <a:schemeClr val="accent6"/>
                </a:solidFill>
              </a:rPr>
              <a:t> request</a:t>
            </a:r>
          </a:p>
          <a:p>
            <a:pPr marL="0" lvl="1" indent="0">
              <a:buSzPct val="100000"/>
              <a:buNone/>
            </a:pPr>
            <a:r>
              <a:rPr lang="en-US" sz="1500" b="1" dirty="0">
                <a:solidFill>
                  <a:schemeClr val="accent6"/>
                </a:solidFill>
              </a:rPr>
              <a:t>Basic Request to add a PTP product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81</a:t>
            </a:fld>
            <a:endParaRPr lang="en-US" dirty="0"/>
          </a:p>
        </p:txBody>
      </p:sp>
      <p:sp>
        <p:nvSpPr>
          <p:cNvPr id="15" name="Rectangle 14"/>
          <p:cNvSpPr/>
          <p:nvPr/>
        </p:nvSpPr>
        <p:spPr>
          <a:xfrm>
            <a:off x="2220228" y="2033024"/>
            <a:ext cx="5328592" cy="2785378"/>
          </a:xfrm>
          <a:prstGeom prst="rect">
            <a:avLst/>
          </a:prstGeom>
        </p:spPr>
        <p:txBody>
          <a:bodyPr wrap="square">
            <a:spAutoFit/>
          </a:bodyPr>
          <a:lstStyle/>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serviceName</a:t>
            </a:r>
            <a:r>
              <a:rPr lang="fr-FR" sz="700" dirty="0">
                <a:solidFill>
                  <a:srgbClr val="000000"/>
                </a:solidFill>
                <a:latin typeface="Courier New" panose="02070309020205020404" pitchFamily="49" charset="0"/>
                <a:cs typeface="Courier New" panose="02070309020205020404" pitchFamily="49" charset="0"/>
              </a:rPr>
              <a:t>="</a:t>
            </a:r>
            <a:r>
              <a:rPr lang="fr-FR" sz="700" dirty="0" err="1">
                <a:solidFill>
                  <a:srgbClr val="000000"/>
                </a:solidFill>
                <a:latin typeface="Courier New" panose="02070309020205020404" pitchFamily="49" charset="0"/>
                <a:cs typeface="Courier New" panose="02070309020205020404" pitchFamily="49" charset="0"/>
              </a:rPr>
              <a:t>BookingModification</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&lt;key&gt;Agent WS Key&lt;/key&gt;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&gt;false</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bookingId</a:t>
            </a:r>
            <a:r>
              <a:rPr lang="fr-FR" sz="700" b="1" dirty="0">
                <a:solidFill>
                  <a:srgbClr val="FF0000"/>
                </a:solidFill>
                <a:latin typeface="Courier New" panose="02070309020205020404" pitchFamily="49" charset="0"/>
                <a:cs typeface="Courier New" panose="02070309020205020404" pitchFamily="49" charset="0"/>
              </a:rPr>
              <a:t>&gt;42864624&lt;/</a:t>
            </a:r>
            <a:r>
              <a:rPr lang="fr-FR" sz="700" b="1" dirty="0" err="1">
                <a:solidFill>
                  <a:srgbClr val="FF0000"/>
                </a:solidFill>
                <a:latin typeface="Courier New" panose="02070309020205020404" pitchFamily="49" charset="0"/>
                <a:cs typeface="Courier New" panose="02070309020205020404" pitchFamily="49" charset="0"/>
              </a:rPr>
              <a:t>bookingId</a:t>
            </a:r>
            <a:r>
              <a:rPr lang="fr-FR" sz="700" b="1" dirty="0">
                <a:solidFill>
                  <a:srgbClr val="FF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&gt;2014-07-20&lt;/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ptpProducts</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000000"/>
                </a:solidFill>
                <a:latin typeface="Courier New" panose="02070309020205020404" pitchFamily="49" charset="0"/>
                <a:cs typeface="Courier New" panose="02070309020205020404" pitchFamily="49" charset="0"/>
              </a:rPr>
              <a:t>&lt;</a:t>
            </a:r>
            <a:r>
              <a:rPr lang="fr-FR" sz="700" b="1" dirty="0" err="1">
                <a:solidFill>
                  <a:srgbClr val="000000"/>
                </a:solidFill>
                <a:latin typeface="Courier New" panose="02070309020205020404" pitchFamily="49" charset="0"/>
                <a:cs typeface="Courier New" panose="02070309020205020404" pitchFamily="49" charset="0"/>
              </a:rPr>
              <a:t>bookingPTPProduct</a:t>
            </a:r>
            <a:r>
              <a:rPr lang="fr-FR" sz="700" b="1"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forwardFare</a:t>
            </a:r>
            <a:r>
              <a:rPr lang="fr-FR" sz="700" b="1" dirty="0">
                <a:solidFill>
                  <a:srgbClr val="FF0000"/>
                </a:solidFill>
                <a:latin typeface="Courier New" panose="02070309020205020404" pitchFamily="49" charset="0"/>
                <a:cs typeface="Courier New" panose="02070309020205020404" pitchFamily="49" charset="0"/>
              </a:rPr>
              <a:t>&gt;50520130.1.FF.A&lt;/</a:t>
            </a:r>
            <a:r>
              <a:rPr lang="fr-FR" sz="700" b="1" dirty="0" err="1">
                <a:solidFill>
                  <a:srgbClr val="FF0000"/>
                </a:solidFill>
                <a:latin typeface="Courier New" panose="02070309020205020404" pitchFamily="49" charset="0"/>
                <a:cs typeface="Courier New" panose="02070309020205020404" pitchFamily="49" charset="0"/>
              </a:rPr>
              <a:t>forwardFare</a:t>
            </a:r>
            <a:r>
              <a:rPr lang="fr-FR" sz="700" b="1" dirty="0">
                <a:solidFill>
                  <a:srgbClr val="FF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passengers</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title</a:t>
            </a:r>
            <a:r>
              <a:rPr lang="fr-FR" sz="700" dirty="0">
                <a:solidFill>
                  <a:srgbClr val="000000"/>
                </a:solidFill>
                <a:latin typeface="Courier New" panose="02070309020205020404" pitchFamily="49" charset="0"/>
                <a:cs typeface="Courier New" panose="02070309020205020404" pitchFamily="49" charset="0"/>
              </a:rPr>
              <a:t>&gt;Ms&lt;/</a:t>
            </a:r>
            <a:r>
              <a:rPr lang="fr-FR" sz="700" dirty="0" err="1">
                <a:solidFill>
                  <a:srgbClr val="000000"/>
                </a:solidFill>
                <a:latin typeface="Courier New" panose="02070309020205020404" pitchFamily="49" charset="0"/>
                <a:cs typeface="Courier New" panose="02070309020205020404" pitchFamily="49" charset="0"/>
              </a:rPr>
              <a:t>title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name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firstName</a:t>
            </a:r>
            <a:r>
              <a:rPr lang="fr-FR" sz="700" dirty="0">
                <a:solidFill>
                  <a:srgbClr val="000000"/>
                </a:solidFill>
                <a:latin typeface="Courier New" panose="02070309020205020404" pitchFamily="49" charset="0"/>
                <a:cs typeface="Courier New" panose="02070309020205020404" pitchFamily="49" charset="0"/>
              </a:rPr>
              <a:t>&gt;Emma&lt;/</a:t>
            </a:r>
            <a:r>
              <a:rPr lang="fr-FR" sz="700" dirty="0" err="1">
                <a:solidFill>
                  <a:srgbClr val="000000"/>
                </a:solidFill>
                <a:latin typeface="Courier New" panose="02070309020205020404" pitchFamily="49" charset="0"/>
                <a:cs typeface="Courier New" panose="02070309020205020404" pitchFamily="49" charset="0"/>
              </a:rPr>
              <a:t>firstName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lastName</a:t>
            </a:r>
            <a:r>
              <a:rPr lang="fr-FR" sz="700" dirty="0">
                <a:solidFill>
                  <a:srgbClr val="000000"/>
                </a:solidFill>
                <a:latin typeface="Courier New" panose="02070309020205020404" pitchFamily="49" charset="0"/>
                <a:cs typeface="Courier New" panose="02070309020205020404" pitchFamily="49" charset="0"/>
              </a:rPr>
              <a:t>&gt;Test&lt;/</a:t>
            </a:r>
            <a:r>
              <a:rPr lang="fr-FR" sz="700" dirty="0" err="1">
                <a:solidFill>
                  <a:srgbClr val="000000"/>
                </a:solidFill>
                <a:latin typeface="Courier New" panose="02070309020205020404" pitchFamily="49" charset="0"/>
                <a:cs typeface="Courier New" panose="02070309020205020404" pitchFamily="49" charset="0"/>
              </a:rPr>
              <a:t>lastName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name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age</a:t>
            </a:r>
            <a:r>
              <a:rPr lang="fr-FR" sz="700" dirty="0">
                <a:solidFill>
                  <a:srgbClr val="000000"/>
                </a:solidFill>
                <a:latin typeface="Courier New" panose="02070309020205020404" pitchFamily="49" charset="0"/>
                <a:cs typeface="Courier New" panose="02070309020205020404" pitchFamily="49" charset="0"/>
              </a:rPr>
              <a:t>&gt;25&lt;/</a:t>
            </a:r>
            <a:r>
              <a:rPr lang="fr-FR" sz="700" dirty="0" err="1">
                <a:solidFill>
                  <a:srgbClr val="000000"/>
                </a:solidFill>
                <a:latin typeface="Courier New" panose="02070309020205020404" pitchFamily="49" charset="0"/>
                <a:cs typeface="Courier New" panose="02070309020205020404" pitchFamily="49" charset="0"/>
              </a:rPr>
              <a:t>age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gender</a:t>
            </a:r>
            <a:r>
              <a:rPr lang="fr-FR" sz="700" dirty="0">
                <a:solidFill>
                  <a:srgbClr val="000000"/>
                </a:solidFill>
                <a:latin typeface="Courier New" panose="02070309020205020404" pitchFamily="49" charset="0"/>
                <a:cs typeface="Courier New" panose="02070309020205020404" pitchFamily="49" charset="0"/>
              </a:rPr>
              <a:t>&gt;</a:t>
            </a:r>
            <a:r>
              <a:rPr lang="fr-FR" sz="700" dirty="0" err="1">
                <a:solidFill>
                  <a:srgbClr val="000000"/>
                </a:solidFill>
                <a:latin typeface="Courier New" panose="02070309020205020404" pitchFamily="49" charset="0"/>
                <a:cs typeface="Courier New" panose="02070309020205020404" pitchFamily="49" charset="0"/>
              </a:rPr>
              <a:t>female</a:t>
            </a: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gender</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&lt;type&gt;</a:t>
            </a:r>
            <a:r>
              <a:rPr lang="fr-FR" sz="700" dirty="0" err="1">
                <a:solidFill>
                  <a:srgbClr val="000000"/>
                </a:solidFill>
                <a:latin typeface="Courier New" panose="02070309020205020404" pitchFamily="49" charset="0"/>
                <a:cs typeface="Courier New" panose="02070309020205020404" pitchFamily="49" charset="0"/>
              </a:rPr>
              <a:t>adult</a:t>
            </a:r>
            <a:r>
              <a:rPr lang="fr-FR" sz="700" dirty="0">
                <a:solidFill>
                  <a:srgbClr val="000000"/>
                </a:solidFill>
                <a:latin typeface="Courier New" panose="02070309020205020404" pitchFamily="49" charset="0"/>
                <a:cs typeface="Courier New" panose="02070309020205020404" pitchFamily="49" charset="0"/>
              </a:rPr>
              <a:t>&lt;/type&gt;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countryOfResidence</a:t>
            </a:r>
            <a:r>
              <a:rPr lang="fr-FR" sz="700" dirty="0">
                <a:solidFill>
                  <a:srgbClr val="000000"/>
                </a:solidFill>
                <a:latin typeface="Courier New" panose="02070309020205020404" pitchFamily="49" charset="0"/>
                <a:cs typeface="Courier New" panose="02070309020205020404" pitchFamily="49" charset="0"/>
              </a:rPr>
              <a:t>&gt;USA&lt;/</a:t>
            </a:r>
            <a:r>
              <a:rPr lang="fr-FR" sz="700" dirty="0" err="1">
                <a:solidFill>
                  <a:srgbClr val="000000"/>
                </a:solidFill>
                <a:latin typeface="Courier New" panose="02070309020205020404" pitchFamily="49" charset="0"/>
                <a:cs typeface="Courier New" panose="02070309020205020404" pitchFamily="49" charset="0"/>
              </a:rPr>
              <a:t>countryOfResidence</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passengers</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000000"/>
                </a:solidFill>
                <a:latin typeface="Courier New" panose="02070309020205020404" pitchFamily="49" charset="0"/>
                <a:cs typeface="Courier New" panose="02070309020205020404" pitchFamily="49" charset="0"/>
              </a:rPr>
              <a:t>&lt;/</a:t>
            </a:r>
            <a:r>
              <a:rPr lang="fr-FR" sz="700" b="1" dirty="0" err="1">
                <a:solidFill>
                  <a:srgbClr val="000000"/>
                </a:solidFill>
                <a:latin typeface="Courier New" panose="02070309020205020404" pitchFamily="49" charset="0"/>
                <a:cs typeface="Courier New" panose="02070309020205020404" pitchFamily="49" charset="0"/>
              </a:rPr>
              <a:t>bookingPTPProduct</a:t>
            </a:r>
            <a:r>
              <a:rPr lang="fr-FR" sz="700" b="1"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ptpProducts</a:t>
            </a:r>
            <a:r>
              <a:rPr lang="fr-FR" sz="7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&gt;</a:t>
            </a:r>
          </a:p>
        </p:txBody>
      </p:sp>
      <p:sp>
        <p:nvSpPr>
          <p:cNvPr id="16" name="Légende encadrée 1 12"/>
          <p:cNvSpPr/>
          <p:nvPr/>
        </p:nvSpPr>
        <p:spPr bwMode="auto">
          <a:xfrm>
            <a:off x="217947" y="2842764"/>
            <a:ext cx="1906575" cy="377852"/>
          </a:xfrm>
          <a:prstGeom prst="borderCallout1">
            <a:avLst>
              <a:gd name="adj1" fmla="val 43284"/>
              <a:gd name="adj2" fmla="val 121724"/>
              <a:gd name="adj3" fmla="val 38285"/>
              <a:gd name="adj4" fmla="val 100381"/>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fr-FR" sz="800" dirty="0" err="1">
                <a:solidFill>
                  <a:srgbClr val="89146A"/>
                </a:solidFill>
              </a:rPr>
              <a:t>Forward</a:t>
            </a:r>
            <a:r>
              <a:rPr lang="fr-FR" sz="800" dirty="0">
                <a:solidFill>
                  <a:srgbClr val="89146A"/>
                </a:solidFill>
              </a:rPr>
              <a:t> </a:t>
            </a:r>
            <a:r>
              <a:rPr lang="fr-FR" sz="800" dirty="0" err="1">
                <a:solidFill>
                  <a:srgbClr val="89146A"/>
                </a:solidFill>
              </a:rPr>
              <a:t>fare</a:t>
            </a:r>
            <a:r>
              <a:rPr lang="fr-FR" sz="800" dirty="0">
                <a:solidFill>
                  <a:srgbClr val="89146A"/>
                </a:solidFill>
              </a:rPr>
              <a:t> of the second </a:t>
            </a:r>
            <a:r>
              <a:rPr lang="fr-FR" sz="800" dirty="0" err="1">
                <a:solidFill>
                  <a:srgbClr val="89146A"/>
                </a:solidFill>
              </a:rPr>
              <a:t>product</a:t>
            </a:r>
            <a:r>
              <a:rPr lang="fr-FR" sz="800" dirty="0">
                <a:solidFill>
                  <a:srgbClr val="89146A"/>
                </a:solidFill>
              </a:rPr>
              <a:t> </a:t>
            </a:r>
            <a:r>
              <a:rPr lang="fr-FR" sz="800" dirty="0" err="1">
                <a:solidFill>
                  <a:srgbClr val="89146A"/>
                </a:solidFill>
              </a:rPr>
              <a:t>from</a:t>
            </a:r>
            <a:r>
              <a:rPr lang="fr-FR" sz="800" dirty="0">
                <a:solidFill>
                  <a:srgbClr val="89146A"/>
                </a:solidFill>
              </a:rPr>
              <a:t> BPCP </a:t>
            </a:r>
            <a:r>
              <a:rPr lang="fr-FR" sz="800" dirty="0" err="1">
                <a:solidFill>
                  <a:srgbClr val="89146A"/>
                </a:solidFill>
              </a:rPr>
              <a:t>results</a:t>
            </a:r>
            <a:endParaRPr lang="fr-FR" sz="800" dirty="0">
              <a:solidFill>
                <a:srgbClr val="000000"/>
              </a:solidFill>
            </a:endParaRPr>
          </a:p>
        </p:txBody>
      </p:sp>
      <p:sp>
        <p:nvSpPr>
          <p:cNvPr id="17" name="Légende encadrée 1 15"/>
          <p:cNvSpPr/>
          <p:nvPr/>
        </p:nvSpPr>
        <p:spPr bwMode="auto">
          <a:xfrm>
            <a:off x="5472894" y="2104939"/>
            <a:ext cx="1921455" cy="428683"/>
          </a:xfrm>
          <a:prstGeom prst="borderCallout1">
            <a:avLst>
              <a:gd name="adj1" fmla="val 69363"/>
              <a:gd name="adj2" fmla="val -5199"/>
              <a:gd name="adj3" fmla="val 104375"/>
              <a:gd name="adj4" fmla="val -63736"/>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89146A"/>
                </a:solidFill>
              </a:rPr>
              <a:t>Booking ID</a:t>
            </a:r>
          </a:p>
          <a:p>
            <a:r>
              <a:rPr lang="en-US" sz="800" dirty="0">
                <a:solidFill>
                  <a:srgbClr val="000000"/>
                </a:solidFill>
              </a:rPr>
              <a:t>ID of the booking on which you want to add the product</a:t>
            </a:r>
            <a:endParaRPr lang="fr-FR" sz="1400" dirty="0">
              <a:solidFill>
                <a:srgbClr val="000000"/>
              </a:solidFill>
            </a:endParaRPr>
          </a:p>
        </p:txBody>
      </p:sp>
    </p:spTree>
    <p:extLst>
      <p:ext uri="{BB962C8B-B14F-4D97-AF65-F5344CB8AC3E}">
        <p14:creationId xmlns:p14="http://schemas.microsoft.com/office/powerpoint/2010/main" val="41026562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6.6.2) Add the 2nd product: </a:t>
            </a:r>
            <a:r>
              <a:rPr lang="en-US" sz="1500" dirty="0" err="1">
                <a:solidFill>
                  <a:schemeClr val="accent6"/>
                </a:solidFill>
              </a:rPr>
              <a:t>BookingModification</a:t>
            </a:r>
            <a:r>
              <a:rPr lang="en-US" sz="1500" dirty="0">
                <a:solidFill>
                  <a:schemeClr val="accent6"/>
                </a:solidFill>
              </a:rPr>
              <a:t> request</a:t>
            </a:r>
          </a:p>
          <a:p>
            <a:pPr marL="0" lvl="1" indent="0">
              <a:buSzPct val="100000"/>
              <a:buNone/>
            </a:pPr>
            <a:r>
              <a:rPr lang="en-US" sz="1500" b="1" dirty="0">
                <a:solidFill>
                  <a:schemeClr val="accent6"/>
                </a:solidFill>
              </a:rPr>
              <a:t>Basic Request to add a Pass product</a:t>
            </a:r>
            <a:endParaRPr lang="en-US" sz="1600" b="1" dirty="0"/>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82</a:t>
            </a:fld>
            <a:endParaRPr lang="en-US" dirty="0"/>
          </a:p>
        </p:txBody>
      </p:sp>
      <p:sp>
        <p:nvSpPr>
          <p:cNvPr id="10" name="Rectangle 9"/>
          <p:cNvSpPr/>
          <p:nvPr/>
        </p:nvSpPr>
        <p:spPr>
          <a:xfrm>
            <a:off x="448759" y="2049145"/>
            <a:ext cx="8280920" cy="2954655"/>
          </a:xfrm>
          <a:prstGeom prst="rect">
            <a:avLst/>
          </a:prstGeom>
        </p:spPr>
        <p:txBody>
          <a:bodyPr wrap="square">
            <a:spAutoFit/>
          </a:bodyPr>
          <a:lstStyle/>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 </a:t>
            </a:r>
            <a:r>
              <a:rPr lang="fr-FR" sz="700" dirty="0" err="1">
                <a:solidFill>
                  <a:srgbClr val="000000"/>
                </a:solidFill>
                <a:latin typeface="Courier New" panose="02070309020205020404" pitchFamily="49" charset="0"/>
                <a:cs typeface="Courier New" panose="02070309020205020404" pitchFamily="49" charset="0"/>
              </a:rPr>
              <a:t>serviceName</a:t>
            </a:r>
            <a:r>
              <a:rPr lang="fr-FR" sz="700" dirty="0">
                <a:solidFill>
                  <a:srgbClr val="000000"/>
                </a:solidFill>
                <a:latin typeface="Courier New" panose="02070309020205020404" pitchFamily="49" charset="0"/>
                <a:cs typeface="Courier New" panose="02070309020205020404" pitchFamily="49" charset="0"/>
              </a:rPr>
              <a:t>="</a:t>
            </a:r>
            <a:r>
              <a:rPr lang="fr-FR" sz="700" dirty="0" err="1">
                <a:solidFill>
                  <a:srgbClr val="000000"/>
                </a:solidFill>
                <a:latin typeface="Courier New" panose="02070309020205020404" pitchFamily="49" charset="0"/>
                <a:cs typeface="Courier New" panose="02070309020205020404" pitchFamily="49" charset="0"/>
              </a:rPr>
              <a:t>BookingModification</a:t>
            </a:r>
            <a:r>
              <a:rPr lang="fr-FR" sz="700" dirty="0">
                <a:solidFill>
                  <a:srgbClr val="000000"/>
                </a:solidFill>
                <a:latin typeface="Courier New" panose="02070309020205020404" pitchFamily="49" charset="0"/>
                <a:cs typeface="Courier New" panose="02070309020205020404" pitchFamily="49" charset="0"/>
              </a:rPr>
              <a:t>"&gt;</a:t>
            </a:r>
          </a:p>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&lt;key&gt;Agent WS Key&lt;/key&gt;</a:t>
            </a:r>
          </a:p>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&gt;false</a:t>
            </a:r>
          </a:p>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salesDialogWithTemporaryBooking</a:t>
            </a:r>
            <a:r>
              <a:rPr lang="fr-FR" sz="700" dirty="0">
                <a:solidFill>
                  <a:srgbClr val="000000"/>
                </a:solidFill>
                <a:latin typeface="Courier New" panose="02070309020205020404" pitchFamily="49" charset="0"/>
                <a:cs typeface="Courier New" panose="02070309020205020404" pitchFamily="49" charset="0"/>
              </a:rPr>
              <a:t>&gt;</a:t>
            </a:r>
          </a:p>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a:t>
            </a:r>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bookingId</a:t>
            </a:r>
            <a:r>
              <a:rPr lang="fr-FR" sz="700" b="1" dirty="0">
                <a:solidFill>
                  <a:srgbClr val="FF0000"/>
                </a:solidFill>
                <a:latin typeface="Courier New" panose="02070309020205020404" pitchFamily="49" charset="0"/>
                <a:cs typeface="Courier New" panose="02070309020205020404" pitchFamily="49" charset="0"/>
              </a:rPr>
              <a:t>&gt;42864624&lt;/</a:t>
            </a:r>
            <a:r>
              <a:rPr lang="fr-FR" sz="700" b="1" dirty="0" err="1">
                <a:solidFill>
                  <a:srgbClr val="FF0000"/>
                </a:solidFill>
                <a:latin typeface="Courier New" panose="02070309020205020404" pitchFamily="49" charset="0"/>
                <a:cs typeface="Courier New" panose="02070309020205020404" pitchFamily="49" charset="0"/>
              </a:rPr>
              <a:t>bookingId</a:t>
            </a:r>
            <a:r>
              <a:rPr lang="fr-FR" sz="700" b="1" dirty="0">
                <a:solidFill>
                  <a:srgbClr val="FF0000"/>
                </a:solidFill>
                <a:latin typeface="Courier New" panose="02070309020205020404" pitchFamily="49" charset="0"/>
                <a:cs typeface="Courier New" panose="02070309020205020404" pitchFamily="49" charset="0"/>
              </a:rPr>
              <a:t>&gt;</a:t>
            </a:r>
          </a:p>
          <a:p>
            <a:pPr lvl="3" fontAlgn="auto">
              <a:spcBef>
                <a:spcPts val="0"/>
              </a:spcBef>
              <a:spcAft>
                <a:spcPts val="0"/>
              </a:spcAft>
            </a:pPr>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&gt;2014-07-20&lt;/</a:t>
            </a:r>
            <a:r>
              <a:rPr lang="fr-FR" sz="700" dirty="0" err="1">
                <a:solidFill>
                  <a:srgbClr val="000000"/>
                </a:solidFill>
                <a:latin typeface="Courier New" panose="02070309020205020404" pitchFamily="49" charset="0"/>
                <a:cs typeface="Courier New" panose="02070309020205020404" pitchFamily="49" charset="0"/>
              </a:rPr>
              <a:t>departureDateToEurope</a:t>
            </a:r>
            <a:r>
              <a:rPr lang="fr-FR" sz="700" dirty="0">
                <a:solidFill>
                  <a:srgbClr val="000000"/>
                </a:solidFill>
                <a:latin typeface="Courier New" panose="02070309020205020404" pitchFamily="49" charset="0"/>
                <a:cs typeface="Courier New" panose="02070309020205020404" pitchFamily="49" charset="0"/>
              </a:rPr>
              <a:t>&gt;</a:t>
            </a:r>
          </a:p>
          <a:p>
            <a:pPr marL="1627187" lvl="2" eaLnBrk="0" hangingPunct="0">
              <a:spcBef>
                <a:spcPct val="20000"/>
              </a:spcBef>
            </a:pPr>
            <a:r>
              <a:rPr lang="fr-FR" sz="500" dirty="0">
                <a:solidFill>
                  <a:srgbClr val="000000"/>
                </a:solidFill>
                <a:latin typeface="Courier New" panose="02070309020205020404" pitchFamily="49" charset="0"/>
                <a:cs typeface="Courier New" panose="02070309020205020404" pitchFamily="49" charset="0"/>
              </a:rPr>
              <a:t>  </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passProducts</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bookingPassProduct</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a:t>
            </a:r>
            <a:r>
              <a:rPr lang="en-US" sz="700" b="1" dirty="0">
                <a:solidFill>
                  <a:srgbClr val="000000"/>
                </a:solidFill>
                <a:latin typeface="Courier New" panose="02070309020205020404" pitchFamily="49" charset="0"/>
                <a:cs typeface="Courier New" panose="02070309020205020404" pitchFamily="49" charset="0"/>
                <a:sym typeface="Wingdings" pitchFamily="2" charset="2"/>
              </a:rPr>
              <a:t>&lt;</a:t>
            </a:r>
            <a:r>
              <a:rPr lang="en-US" sz="700" b="1" dirty="0" err="1">
                <a:solidFill>
                  <a:srgbClr val="000000"/>
                </a:solidFill>
                <a:latin typeface="Courier New" panose="02070309020205020404" pitchFamily="49" charset="0"/>
                <a:cs typeface="Courier New" panose="02070309020205020404" pitchFamily="49" charset="0"/>
                <a:sym typeface="Wingdings" pitchFamily="2" charset="2"/>
              </a:rPr>
              <a:t>productId</a:t>
            </a:r>
            <a:r>
              <a:rPr lang="en-US" sz="700" b="1" dirty="0">
                <a:solidFill>
                  <a:srgbClr val="000000"/>
                </a:solidFill>
                <a:latin typeface="Courier New" panose="02070309020205020404" pitchFamily="49" charset="0"/>
                <a:cs typeface="Courier New" panose="02070309020205020404" pitchFamily="49" charset="0"/>
                <a:sym typeface="Wingdings" pitchFamily="2" charset="2"/>
              </a:rPr>
              <a:t>&gt;&lt;/</a:t>
            </a:r>
            <a:r>
              <a:rPr lang="en-US" sz="700" b="1" dirty="0" err="1">
                <a:solidFill>
                  <a:srgbClr val="000000"/>
                </a:solidFill>
                <a:latin typeface="Courier New" panose="02070309020205020404" pitchFamily="49" charset="0"/>
                <a:cs typeface="Courier New" panose="02070309020205020404" pitchFamily="49" charset="0"/>
                <a:sym typeface="Wingdings" pitchFamily="2" charset="2"/>
              </a:rPr>
              <a:t>productId</a:t>
            </a:r>
            <a:r>
              <a:rPr lang="en-US" sz="700" b="1"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&lt;passengers&gt;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&lt;passenger&gt;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&lt;title&gt;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Ms</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&lt;/title&gt;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&lt;name&gt;&lt;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firstName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&gt;Emma&lt;/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firstName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lastName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&gt;Test&lt;/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lastName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&gt;&lt;/name&gt;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&lt;age&gt;25&lt;/age&gt;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&lt;gender&gt;female&lt;/gender&gt;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&lt;type&gt;adult&lt;/type&gt;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countryOfResidence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&gt;USA&lt;/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countryOfResidence</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&lt;/passenger&gt;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&lt;/passengers&gt;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selectedCountries</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&gt;&lt;string&gt;&lt;/string&gt;&lt;/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selectedCountries</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bookingPassProduct</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p>
          <a:p>
            <a:pPr marL="1627187" lvl="2" eaLnBrk="0" hangingPunct="0">
              <a:spcBef>
                <a:spcPct val="20000"/>
              </a:spcBef>
            </a:pPr>
            <a:r>
              <a:rPr lang="en-US" sz="700" dirty="0">
                <a:solidFill>
                  <a:srgbClr val="000000"/>
                </a:solidFill>
                <a:latin typeface="Courier New" panose="02070309020205020404" pitchFamily="49" charset="0"/>
                <a:cs typeface="Courier New" panose="02070309020205020404" pitchFamily="49" charset="0"/>
                <a:sym typeface="Wingdings" pitchFamily="2" charset="2"/>
              </a:rPr>
              <a:t>  &lt;/</a:t>
            </a:r>
            <a:r>
              <a:rPr lang="en-US" sz="700" dirty="0" err="1">
                <a:solidFill>
                  <a:srgbClr val="000000"/>
                </a:solidFill>
                <a:latin typeface="Courier New" panose="02070309020205020404" pitchFamily="49" charset="0"/>
                <a:cs typeface="Courier New" panose="02070309020205020404" pitchFamily="49" charset="0"/>
                <a:sym typeface="Wingdings" pitchFamily="2" charset="2"/>
              </a:rPr>
              <a:t>passProducts</a:t>
            </a:r>
            <a:r>
              <a:rPr lang="en-US" sz="700" dirty="0">
                <a:solidFill>
                  <a:srgbClr val="000000"/>
                </a:solidFill>
                <a:latin typeface="Courier New" panose="02070309020205020404" pitchFamily="49" charset="0"/>
                <a:cs typeface="Courier New" panose="02070309020205020404" pitchFamily="49" charset="0"/>
                <a:sym typeface="Wingdings" pitchFamily="2" charset="2"/>
              </a:rPr>
              <a:t>&gt;</a:t>
            </a:r>
            <a:endParaRPr lang="en-US" sz="1000" dirty="0">
              <a:solidFill>
                <a:srgbClr val="000000"/>
              </a:solidFill>
              <a:latin typeface="Arial"/>
              <a:cs typeface="Courier New" panose="02070309020205020404" pitchFamily="49" charset="0"/>
              <a:sym typeface="Wingdings" pitchFamily="2" charset="2"/>
            </a:endParaRPr>
          </a:p>
          <a:p>
            <a:pPr marL="1627187" lvl="2" eaLnBrk="0" hangingPunct="0">
              <a:spcBef>
                <a:spcPct val="20000"/>
              </a:spcBef>
            </a:pPr>
            <a:r>
              <a:rPr lang="fr-FR" sz="700" dirty="0">
                <a:solidFill>
                  <a:srgbClr val="000000"/>
                </a:solidFill>
                <a:latin typeface="Courier New" panose="02070309020205020404" pitchFamily="49" charset="0"/>
                <a:cs typeface="Courier New" panose="02070309020205020404" pitchFamily="49" charset="0"/>
              </a:rPr>
              <a:t>&lt;/</a:t>
            </a:r>
            <a:r>
              <a:rPr lang="fr-FR" sz="700" dirty="0" err="1">
                <a:solidFill>
                  <a:srgbClr val="000000"/>
                </a:solidFill>
                <a:latin typeface="Courier New" panose="02070309020205020404" pitchFamily="49" charset="0"/>
                <a:cs typeface="Courier New" panose="02070309020205020404" pitchFamily="49" charset="0"/>
              </a:rPr>
              <a:t>request</a:t>
            </a:r>
            <a:r>
              <a:rPr lang="fr-FR" sz="700" dirty="0">
                <a:solidFill>
                  <a:srgbClr val="000000"/>
                </a:solidFill>
                <a:latin typeface="Courier New" panose="02070309020205020404" pitchFamily="49" charset="0"/>
                <a:cs typeface="Courier New" panose="02070309020205020404" pitchFamily="49" charset="0"/>
              </a:rPr>
              <a:t>&gt;</a:t>
            </a:r>
            <a:endParaRPr lang="en-US" sz="500" dirty="0">
              <a:solidFill>
                <a:srgbClr val="000000"/>
              </a:solidFill>
              <a:latin typeface="Arial"/>
              <a:cs typeface="+mn-cs"/>
            </a:endParaRPr>
          </a:p>
        </p:txBody>
      </p:sp>
      <p:sp>
        <p:nvSpPr>
          <p:cNvPr id="11" name="Légende encadrée 1 10"/>
          <p:cNvSpPr/>
          <p:nvPr/>
        </p:nvSpPr>
        <p:spPr bwMode="auto">
          <a:xfrm>
            <a:off x="5184862" y="2788568"/>
            <a:ext cx="2088232" cy="428683"/>
          </a:xfrm>
          <a:prstGeom prst="borderCallout1">
            <a:avLst>
              <a:gd name="adj1" fmla="val 69363"/>
              <a:gd name="adj2" fmla="val -5199"/>
              <a:gd name="adj3" fmla="val 65698"/>
              <a:gd name="adj4" fmla="val -66265"/>
            </a:avLst>
          </a:prstGeom>
          <a:ln w="127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89146A"/>
                </a:solidFill>
              </a:rPr>
              <a:t>Product ID</a:t>
            </a:r>
          </a:p>
          <a:p>
            <a:r>
              <a:rPr lang="en-US" sz="800" dirty="0">
                <a:solidFill>
                  <a:srgbClr val="000000"/>
                </a:solidFill>
              </a:rPr>
              <a:t>ID of the pass product you want to add</a:t>
            </a:r>
            <a:endParaRPr lang="fr-FR" sz="1400" dirty="0">
              <a:solidFill>
                <a:srgbClr val="000000"/>
              </a:solidFill>
            </a:endParaRPr>
          </a:p>
        </p:txBody>
      </p:sp>
    </p:spTree>
    <p:extLst>
      <p:ext uri="{BB962C8B-B14F-4D97-AF65-F5344CB8AC3E}">
        <p14:creationId xmlns:p14="http://schemas.microsoft.com/office/powerpoint/2010/main" val="3950228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4"/>
            <a:ext cx="7915760" cy="3118743"/>
          </a:xfrm>
        </p:spPr>
        <p:txBody>
          <a:bodyPr/>
          <a:lstStyle/>
          <a:p>
            <a:r>
              <a:rPr lang="en-US" sz="1500" b="1" dirty="0">
                <a:solidFill>
                  <a:schemeClr val="accent6"/>
                </a:solidFill>
              </a:rPr>
              <a:t>Specify a printing option: Same for all products</a:t>
            </a:r>
          </a:p>
          <a:p>
            <a:pPr lvl="1"/>
            <a:r>
              <a:rPr lang="en-US" sz="1500" dirty="0"/>
              <a:t>In </a:t>
            </a:r>
            <a:r>
              <a:rPr lang="en-US" sz="1500" dirty="0" err="1"/>
              <a:t>BookingModification</a:t>
            </a:r>
            <a:r>
              <a:rPr lang="en-US" sz="1500" dirty="0"/>
              <a:t> </a:t>
            </a:r>
          </a:p>
          <a:p>
            <a:pPr lvl="2"/>
            <a:r>
              <a:rPr lang="en-US" sz="1000" dirty="0"/>
              <a:t>Set the &lt;</a:t>
            </a:r>
            <a:r>
              <a:rPr lang="en-US" sz="1000" dirty="0" err="1"/>
              <a:t>printingOptionSelected</a:t>
            </a:r>
            <a:r>
              <a:rPr lang="en-US" sz="1000" dirty="0"/>
              <a:t>&gt; tag to the desired value (PAH, TOD or E2PAPER)</a:t>
            </a:r>
          </a:p>
          <a:p>
            <a:pPr lvl="2"/>
            <a:r>
              <a:rPr lang="en-US" sz="1000" dirty="0"/>
              <a:t>Set the &lt;</a:t>
            </a:r>
            <a:r>
              <a:rPr lang="en-US" sz="1000" dirty="0" err="1"/>
              <a:t>isIndividualTicketingOption</a:t>
            </a:r>
            <a:r>
              <a:rPr lang="en-US" sz="1000" dirty="0"/>
              <a:t>&gt; tag to false</a:t>
            </a:r>
          </a:p>
          <a:p>
            <a:pPr lvl="2"/>
            <a:r>
              <a:rPr lang="en-US" sz="1000" dirty="0"/>
              <a:t>If not set, the default value is E2PAPER</a:t>
            </a:r>
          </a:p>
          <a:p>
            <a:r>
              <a:rPr lang="en-US" sz="1500" b="1" dirty="0">
                <a:solidFill>
                  <a:schemeClr val="accent6"/>
                </a:solidFill>
              </a:rPr>
              <a:t>Specify a printing option: Printing options mix</a:t>
            </a:r>
            <a:endParaRPr lang="en-US" sz="1500" dirty="0"/>
          </a:p>
          <a:p>
            <a:pPr lvl="1"/>
            <a:r>
              <a:rPr lang="en-US" sz="1500" dirty="0"/>
              <a:t>In </a:t>
            </a:r>
            <a:r>
              <a:rPr lang="en-US" sz="1500" dirty="0" err="1"/>
              <a:t>BookingModification</a:t>
            </a:r>
            <a:endParaRPr lang="en-US" sz="1500" dirty="0"/>
          </a:p>
          <a:p>
            <a:pPr marL="360000" lvl="1" indent="0">
              <a:spcAft>
                <a:spcPts val="0"/>
              </a:spcAft>
              <a:buNone/>
            </a:pPr>
            <a:r>
              <a:rPr lang="en-US" sz="1000" dirty="0">
                <a:solidFill>
                  <a:schemeClr val="accent4"/>
                </a:solidFill>
                <a:latin typeface="Courier New" panose="02070309020205020404" pitchFamily="49" charset="0"/>
                <a:cs typeface="Courier New" panose="02070309020205020404" pitchFamily="49" charset="0"/>
              </a:rPr>
              <a:t>&lt;</a:t>
            </a:r>
            <a:r>
              <a:rPr lang="en-US" sz="1000" dirty="0" err="1">
                <a:solidFill>
                  <a:schemeClr val="accent4"/>
                </a:solidFill>
                <a:latin typeface="Courier New" panose="02070309020205020404" pitchFamily="49" charset="0"/>
                <a:cs typeface="Courier New" panose="02070309020205020404" pitchFamily="49" charset="0"/>
              </a:rPr>
              <a:t>isIndividualTicketingOption</a:t>
            </a:r>
            <a:r>
              <a:rPr lang="en-US" sz="1000" dirty="0">
                <a:solidFill>
                  <a:schemeClr val="accent4"/>
                </a:solidFill>
                <a:latin typeface="Courier New" panose="02070309020205020404" pitchFamily="49" charset="0"/>
                <a:cs typeface="Courier New" panose="02070309020205020404" pitchFamily="49" charset="0"/>
              </a:rPr>
              <a:t>&gt;true&lt;/</a:t>
            </a:r>
            <a:r>
              <a:rPr lang="en-US" sz="1000" dirty="0" err="1">
                <a:solidFill>
                  <a:schemeClr val="accent4"/>
                </a:solidFill>
                <a:latin typeface="Courier New" panose="02070309020205020404" pitchFamily="49" charset="0"/>
                <a:cs typeface="Courier New" panose="02070309020205020404" pitchFamily="49" charset="0"/>
              </a:rPr>
              <a:t>isIndividualTicketingOption</a:t>
            </a:r>
            <a:r>
              <a:rPr lang="en-US" sz="1000" dirty="0">
                <a:solidFill>
                  <a:schemeClr val="accent4"/>
                </a:solidFill>
                <a:latin typeface="Courier New" panose="02070309020205020404" pitchFamily="49" charset="0"/>
                <a:cs typeface="Courier New" panose="02070309020205020404" pitchFamily="49" charset="0"/>
              </a:rPr>
              <a:t>&gt;</a:t>
            </a:r>
          </a:p>
          <a:p>
            <a:pPr marL="36000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printingOptionSelected</a:t>
            </a:r>
            <a:r>
              <a:rPr lang="en-US" sz="1000" dirty="0">
                <a:latin typeface="Courier New" panose="02070309020205020404" pitchFamily="49" charset="0"/>
                <a:cs typeface="Courier New" panose="02070309020205020404" pitchFamily="49" charset="0"/>
              </a:rPr>
              <a:t>&gt;&lt;/</a:t>
            </a:r>
            <a:r>
              <a:rPr lang="en-US" sz="1000" dirty="0" err="1">
                <a:latin typeface="Courier New" panose="02070309020205020404" pitchFamily="49" charset="0"/>
                <a:cs typeface="Courier New" panose="02070309020205020404" pitchFamily="49" charset="0"/>
              </a:rPr>
              <a:t>printingOptionSelected</a:t>
            </a:r>
            <a:r>
              <a:rPr lang="en-US" sz="1000" dirty="0">
                <a:latin typeface="Courier New" panose="02070309020205020404" pitchFamily="49" charset="0"/>
                <a:cs typeface="Courier New" panose="02070309020205020404" pitchFamily="49" charset="0"/>
              </a:rPr>
              <a:t>&gt;</a:t>
            </a:r>
          </a:p>
          <a:p>
            <a:pPr marL="36000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changeTicketingOptionsPerProduct</a:t>
            </a:r>
            <a:r>
              <a:rPr lang="en-US" sz="1000" dirty="0">
                <a:latin typeface="Courier New" panose="02070309020205020404" pitchFamily="49" charset="0"/>
                <a:cs typeface="Courier New" panose="02070309020205020404" pitchFamily="49" charset="0"/>
              </a:rPr>
              <a:t>&gt;</a:t>
            </a:r>
          </a:p>
          <a:p>
            <a:pPr marL="36000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bookedProductTicketingOption</a:t>
            </a:r>
            <a:r>
              <a:rPr lang="en-US" sz="1000" dirty="0">
                <a:latin typeface="Courier New" panose="02070309020205020404" pitchFamily="49" charset="0"/>
                <a:cs typeface="Courier New" panose="02070309020205020404" pitchFamily="49" charset="0"/>
              </a:rPr>
              <a:t>&gt;</a:t>
            </a:r>
          </a:p>
          <a:p>
            <a:pPr marL="360000" lvl="1" indent="0">
              <a:spcAft>
                <a:spcPts val="0"/>
              </a:spcAft>
              <a:buNone/>
            </a:pPr>
            <a:r>
              <a:rPr lang="en-US" sz="1000" dirty="0">
                <a:solidFill>
                  <a:schemeClr val="accent4"/>
                </a:solidFill>
                <a:latin typeface="Courier New" panose="02070309020205020404" pitchFamily="49" charset="0"/>
                <a:cs typeface="Courier New" panose="02070309020205020404" pitchFamily="49" charset="0"/>
              </a:rPr>
              <a:t>      &lt;</a:t>
            </a:r>
            <a:r>
              <a:rPr lang="en-US" sz="1000" dirty="0" err="1">
                <a:solidFill>
                  <a:schemeClr val="accent4"/>
                </a:solidFill>
                <a:latin typeface="Courier New" panose="02070309020205020404" pitchFamily="49" charset="0"/>
                <a:cs typeface="Courier New" panose="02070309020205020404" pitchFamily="49" charset="0"/>
              </a:rPr>
              <a:t>bookedProductId</a:t>
            </a:r>
            <a:r>
              <a:rPr lang="en-US" sz="1000" dirty="0">
                <a:solidFill>
                  <a:schemeClr val="accent4"/>
                </a:solidFill>
                <a:latin typeface="Courier New" panose="02070309020205020404" pitchFamily="49" charset="0"/>
                <a:cs typeface="Courier New" panose="02070309020205020404" pitchFamily="49" charset="0"/>
              </a:rPr>
              <a:t>&gt;23333909.ptp.2&lt;/</a:t>
            </a:r>
            <a:r>
              <a:rPr lang="en-US" sz="1000" dirty="0" err="1">
                <a:solidFill>
                  <a:schemeClr val="accent4"/>
                </a:solidFill>
                <a:latin typeface="Courier New" panose="02070309020205020404" pitchFamily="49" charset="0"/>
                <a:cs typeface="Courier New" panose="02070309020205020404" pitchFamily="49" charset="0"/>
              </a:rPr>
              <a:t>bookedProductId</a:t>
            </a:r>
            <a:r>
              <a:rPr lang="en-US" sz="1000" dirty="0">
                <a:solidFill>
                  <a:schemeClr val="accent4"/>
                </a:solidFill>
                <a:latin typeface="Courier New" panose="02070309020205020404" pitchFamily="49" charset="0"/>
                <a:cs typeface="Courier New" panose="02070309020205020404" pitchFamily="49" charset="0"/>
              </a:rPr>
              <a:t>&gt;</a:t>
            </a:r>
          </a:p>
          <a:p>
            <a:pPr marL="360000" lvl="1" indent="0">
              <a:spcAft>
                <a:spcPts val="0"/>
              </a:spcAft>
              <a:buNone/>
            </a:pPr>
            <a:r>
              <a:rPr lang="en-US" sz="1000" dirty="0">
                <a:solidFill>
                  <a:schemeClr val="accent4"/>
                </a:solidFill>
                <a:latin typeface="Courier New" panose="02070309020205020404" pitchFamily="49" charset="0"/>
                <a:cs typeface="Courier New" panose="02070309020205020404" pitchFamily="49" charset="0"/>
              </a:rPr>
              <a:t>      &lt;</a:t>
            </a:r>
            <a:r>
              <a:rPr lang="en-US" sz="1000" dirty="0" err="1">
                <a:solidFill>
                  <a:schemeClr val="accent4"/>
                </a:solidFill>
                <a:latin typeface="Courier New" panose="02070309020205020404" pitchFamily="49" charset="0"/>
                <a:cs typeface="Courier New" panose="02070309020205020404" pitchFamily="49" charset="0"/>
              </a:rPr>
              <a:t>ticketingOption</a:t>
            </a:r>
            <a:r>
              <a:rPr lang="en-US" sz="1000" dirty="0">
                <a:solidFill>
                  <a:schemeClr val="accent4"/>
                </a:solidFill>
                <a:latin typeface="Courier New" panose="02070309020205020404" pitchFamily="49" charset="0"/>
                <a:cs typeface="Courier New" panose="02070309020205020404" pitchFamily="49" charset="0"/>
              </a:rPr>
              <a:t>&gt;TOD&lt;/</a:t>
            </a:r>
            <a:r>
              <a:rPr lang="en-US" sz="1000" dirty="0" err="1">
                <a:solidFill>
                  <a:schemeClr val="accent4"/>
                </a:solidFill>
                <a:latin typeface="Courier New" panose="02070309020205020404" pitchFamily="49" charset="0"/>
                <a:cs typeface="Courier New" panose="02070309020205020404" pitchFamily="49" charset="0"/>
              </a:rPr>
              <a:t>ticketingOption</a:t>
            </a:r>
            <a:r>
              <a:rPr lang="en-US" sz="1000" dirty="0">
                <a:solidFill>
                  <a:schemeClr val="accent4"/>
                </a:solidFill>
                <a:latin typeface="Courier New" panose="02070309020205020404" pitchFamily="49" charset="0"/>
                <a:cs typeface="Courier New" panose="02070309020205020404" pitchFamily="49" charset="0"/>
              </a:rPr>
              <a:t>&gt;</a:t>
            </a:r>
          </a:p>
          <a:p>
            <a:pPr marL="36000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bookedProductTicketingOption</a:t>
            </a:r>
            <a:r>
              <a:rPr lang="en-US" sz="1000" dirty="0">
                <a:latin typeface="Courier New" panose="02070309020205020404" pitchFamily="49" charset="0"/>
                <a:cs typeface="Courier New" panose="02070309020205020404" pitchFamily="49" charset="0"/>
              </a:rPr>
              <a:t>&gt;</a:t>
            </a:r>
          </a:p>
          <a:p>
            <a:pPr marL="360000" lvl="1" indent="0">
              <a:spcAft>
                <a:spcPts val="0"/>
              </a:spcAft>
              <a:buNone/>
            </a:pPr>
            <a:r>
              <a:rPr lang="en-US" sz="1000" dirty="0">
                <a:latin typeface="Courier New" panose="02070309020205020404" pitchFamily="49" charset="0"/>
                <a:cs typeface="Courier New" panose="02070309020205020404" pitchFamily="49" charset="0"/>
              </a:rPr>
              <a:t>  &lt;/</a:t>
            </a:r>
            <a:r>
              <a:rPr lang="en-US" sz="1000" dirty="0" err="1">
                <a:latin typeface="Courier New" panose="02070309020205020404" pitchFamily="49" charset="0"/>
                <a:cs typeface="Courier New" panose="02070309020205020404" pitchFamily="49" charset="0"/>
              </a:rPr>
              <a:t>changeTicketingOptionsPerProduct</a:t>
            </a:r>
            <a:r>
              <a:rPr lang="en-US" sz="1000" dirty="0">
                <a:latin typeface="Courier New" panose="02070309020205020404" pitchFamily="49" charset="0"/>
                <a:cs typeface="Courier New" panose="02070309020205020404" pitchFamily="49" charset="0"/>
              </a:rPr>
              <a:t>&gt;</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83</a:t>
            </a:fld>
            <a:endParaRPr lang="en-US" dirty="0"/>
          </a:p>
        </p:txBody>
      </p:sp>
      <p:sp>
        <p:nvSpPr>
          <p:cNvPr id="7" name="Accolade ouvrante 6"/>
          <p:cNvSpPr/>
          <p:nvPr/>
        </p:nvSpPr>
        <p:spPr bwMode="auto">
          <a:xfrm>
            <a:off x="815802" y="4110348"/>
            <a:ext cx="336779" cy="478420"/>
          </a:xfrm>
          <a:prstGeom prst="leftBrace">
            <a:avLst>
              <a:gd name="adj1" fmla="val 17932"/>
              <a:gd name="adj2" fmla="val 49085"/>
            </a:avLst>
          </a:prstGeom>
          <a:no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fr-FR" sz="900">
              <a:solidFill>
                <a:srgbClr val="000000"/>
              </a:solidFill>
              <a:latin typeface="+mj-lt"/>
              <a:ea typeface="ヒラギノ角ゴ Pro W3" pitchFamily="1" charset="-128"/>
              <a:cs typeface="+mn-cs"/>
            </a:endParaRPr>
          </a:p>
        </p:txBody>
      </p:sp>
      <p:sp>
        <p:nvSpPr>
          <p:cNvPr id="8" name="ZoneTexte 7"/>
          <p:cNvSpPr txBox="1"/>
          <p:nvPr/>
        </p:nvSpPr>
        <p:spPr>
          <a:xfrm>
            <a:off x="173860" y="4026884"/>
            <a:ext cx="810331" cy="646331"/>
          </a:xfrm>
          <a:prstGeom prst="rect">
            <a:avLst/>
          </a:prstGeom>
          <a:noFill/>
        </p:spPr>
        <p:txBody>
          <a:bodyPr wrap="square" rtlCol="0">
            <a:spAutoFit/>
          </a:bodyPr>
          <a:lstStyle/>
          <a:p>
            <a:pPr fontAlgn="auto">
              <a:spcBef>
                <a:spcPts val="0"/>
              </a:spcBef>
              <a:spcAft>
                <a:spcPts val="0"/>
              </a:spcAft>
            </a:pPr>
            <a:r>
              <a:rPr lang="en-US" sz="900" dirty="0">
                <a:solidFill>
                  <a:srgbClr val="000000"/>
                </a:solidFill>
                <a:latin typeface="+mj-lt"/>
                <a:cs typeface="+mn-cs"/>
              </a:rPr>
              <a:t>Repeated as many times as products</a:t>
            </a:r>
          </a:p>
        </p:txBody>
      </p:sp>
      <p:sp>
        <p:nvSpPr>
          <p:cNvPr id="9" name="Légende encadrée 1 3"/>
          <p:cNvSpPr/>
          <p:nvPr/>
        </p:nvSpPr>
        <p:spPr bwMode="auto">
          <a:xfrm>
            <a:off x="6086346" y="3788857"/>
            <a:ext cx="1762812" cy="476054"/>
          </a:xfrm>
          <a:prstGeom prst="borderCallout1">
            <a:avLst>
              <a:gd name="adj1" fmla="val 53607"/>
              <a:gd name="adj2" fmla="val -4466"/>
              <a:gd name="adj3" fmla="val 82441"/>
              <a:gd name="adj4" fmla="val -48757"/>
            </a:avLst>
          </a:prstGeom>
          <a:no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fr-FR" sz="1000" dirty="0">
                <a:solidFill>
                  <a:srgbClr val="000000"/>
                </a:solidFill>
                <a:latin typeface="+mj-lt"/>
                <a:ea typeface="ヒラギノ角ゴ Pro W3" pitchFamily="1" charset="-128"/>
                <a:cs typeface="+mn-cs"/>
              </a:rPr>
              <a:t>The </a:t>
            </a:r>
            <a:r>
              <a:rPr lang="fr-FR" sz="1000" dirty="0" err="1">
                <a:solidFill>
                  <a:srgbClr val="000000"/>
                </a:solidFill>
                <a:latin typeface="+mj-lt"/>
                <a:ea typeface="ヒラギノ角ゴ Pro W3" pitchFamily="1" charset="-128"/>
                <a:cs typeface="+mn-cs"/>
              </a:rPr>
              <a:t>product</a:t>
            </a:r>
            <a:r>
              <a:rPr lang="fr-FR" sz="1000" dirty="0">
                <a:solidFill>
                  <a:srgbClr val="000000"/>
                </a:solidFill>
                <a:latin typeface="+mj-lt"/>
                <a:ea typeface="ヒラギノ角ゴ Pro W3" pitchFamily="1" charset="-128"/>
                <a:cs typeface="+mn-cs"/>
              </a:rPr>
              <a:t> ID </a:t>
            </a:r>
            <a:r>
              <a:rPr lang="fr-FR" sz="1000" dirty="0" err="1">
                <a:solidFill>
                  <a:srgbClr val="000000"/>
                </a:solidFill>
                <a:latin typeface="+mj-lt"/>
                <a:ea typeface="ヒラギノ角ゴ Pro W3" pitchFamily="1" charset="-128"/>
                <a:cs typeface="+mn-cs"/>
              </a:rPr>
              <a:t>comes</a:t>
            </a:r>
            <a:r>
              <a:rPr lang="fr-FR" sz="1000" dirty="0">
                <a:solidFill>
                  <a:srgbClr val="000000"/>
                </a:solidFill>
                <a:latin typeface="+mj-lt"/>
                <a:ea typeface="ヒラギノ角ゴ Pro W3" pitchFamily="1" charset="-128"/>
                <a:cs typeface="+mn-cs"/>
              </a:rPr>
              <a:t> </a:t>
            </a:r>
            <a:r>
              <a:rPr lang="fr-FR" sz="1000" dirty="0" err="1">
                <a:solidFill>
                  <a:srgbClr val="000000"/>
                </a:solidFill>
                <a:latin typeface="+mj-lt"/>
                <a:ea typeface="ヒラギノ角ゴ Pro W3" pitchFamily="1" charset="-128"/>
                <a:cs typeface="+mn-cs"/>
              </a:rPr>
              <a:t>from</a:t>
            </a:r>
            <a:r>
              <a:rPr lang="fr-FR" sz="1000" dirty="0">
                <a:solidFill>
                  <a:srgbClr val="000000"/>
                </a:solidFill>
                <a:latin typeface="+mj-lt"/>
                <a:ea typeface="ヒラギノ角ゴ Pro W3" pitchFamily="1" charset="-128"/>
                <a:cs typeface="+mn-cs"/>
              </a:rPr>
              <a:t> the BC</a:t>
            </a:r>
          </a:p>
        </p:txBody>
      </p:sp>
      <p:sp>
        <p:nvSpPr>
          <p:cNvPr id="12" name="Légende encadrée 1 7"/>
          <p:cNvSpPr/>
          <p:nvPr/>
        </p:nvSpPr>
        <p:spPr bwMode="auto">
          <a:xfrm>
            <a:off x="5079249" y="4411811"/>
            <a:ext cx="1762812" cy="476054"/>
          </a:xfrm>
          <a:prstGeom prst="borderCallout1">
            <a:avLst>
              <a:gd name="adj1" fmla="val 53607"/>
              <a:gd name="adj2" fmla="val -4466"/>
              <a:gd name="adj3" fmla="val 13133"/>
              <a:gd name="adj4" fmla="val -38780"/>
            </a:avLst>
          </a:prstGeom>
          <a:no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fr-FR" sz="1000" dirty="0">
                <a:solidFill>
                  <a:srgbClr val="000000"/>
                </a:solidFill>
                <a:latin typeface="+mj-lt"/>
                <a:ea typeface="ヒラギノ角ゴ Pro W3" pitchFamily="1" charset="-128"/>
                <a:cs typeface="+mn-cs"/>
              </a:rPr>
              <a:t>Set the </a:t>
            </a:r>
            <a:r>
              <a:rPr lang="fr-FR" sz="1000" dirty="0" err="1">
                <a:solidFill>
                  <a:srgbClr val="000000"/>
                </a:solidFill>
                <a:latin typeface="+mj-lt"/>
                <a:ea typeface="ヒラギノ角ゴ Pro W3" pitchFamily="1" charset="-128"/>
                <a:cs typeface="+mn-cs"/>
              </a:rPr>
              <a:t>desired</a:t>
            </a:r>
            <a:r>
              <a:rPr lang="fr-FR" sz="1000" dirty="0">
                <a:solidFill>
                  <a:srgbClr val="000000"/>
                </a:solidFill>
                <a:latin typeface="+mj-lt"/>
                <a:ea typeface="ヒラギノ角ゴ Pro W3" pitchFamily="1" charset="-128"/>
                <a:cs typeface="+mn-cs"/>
              </a:rPr>
              <a:t> </a:t>
            </a:r>
            <a:r>
              <a:rPr lang="fr-FR" sz="1000" dirty="0" err="1">
                <a:solidFill>
                  <a:srgbClr val="000000"/>
                </a:solidFill>
                <a:latin typeface="+mj-lt"/>
                <a:ea typeface="ヒラギノ角ゴ Pro W3" pitchFamily="1" charset="-128"/>
                <a:cs typeface="+mn-cs"/>
              </a:rPr>
              <a:t>ticketing</a:t>
            </a:r>
            <a:r>
              <a:rPr lang="fr-FR" sz="1000" dirty="0">
                <a:solidFill>
                  <a:srgbClr val="000000"/>
                </a:solidFill>
                <a:latin typeface="+mj-lt"/>
                <a:ea typeface="ヒラギノ角ゴ Pro W3" pitchFamily="1" charset="-128"/>
                <a:cs typeface="+mn-cs"/>
              </a:rPr>
              <a:t> option for </a:t>
            </a:r>
            <a:r>
              <a:rPr lang="fr-FR" sz="1000" dirty="0" err="1">
                <a:solidFill>
                  <a:srgbClr val="000000"/>
                </a:solidFill>
                <a:latin typeface="+mj-lt"/>
                <a:ea typeface="ヒラギノ角ゴ Pro W3" pitchFamily="1" charset="-128"/>
                <a:cs typeface="+mn-cs"/>
              </a:rPr>
              <a:t>this</a:t>
            </a:r>
            <a:r>
              <a:rPr lang="fr-FR" sz="1000" dirty="0">
                <a:solidFill>
                  <a:srgbClr val="000000"/>
                </a:solidFill>
                <a:latin typeface="+mj-lt"/>
                <a:ea typeface="ヒラギノ角ゴ Pro W3" pitchFamily="1" charset="-128"/>
                <a:cs typeface="+mn-cs"/>
              </a:rPr>
              <a:t> </a:t>
            </a:r>
            <a:r>
              <a:rPr lang="fr-FR" sz="1000" dirty="0" err="1">
                <a:solidFill>
                  <a:srgbClr val="000000"/>
                </a:solidFill>
                <a:latin typeface="+mj-lt"/>
                <a:ea typeface="ヒラギノ角ゴ Pro W3" pitchFamily="1" charset="-128"/>
                <a:cs typeface="+mn-cs"/>
              </a:rPr>
              <a:t>product</a:t>
            </a:r>
            <a:endParaRPr lang="fr-FR" sz="1000" dirty="0">
              <a:solidFill>
                <a:srgbClr val="000000"/>
              </a:solidFill>
              <a:latin typeface="+mj-lt"/>
              <a:ea typeface="ヒラギノ角ゴ Pro W3" pitchFamily="1" charset="-128"/>
              <a:cs typeface="+mn-cs"/>
            </a:endParaRPr>
          </a:p>
        </p:txBody>
      </p:sp>
    </p:spTree>
    <p:extLst>
      <p:ext uri="{BB962C8B-B14F-4D97-AF65-F5344CB8AC3E}">
        <p14:creationId xmlns:p14="http://schemas.microsoft.com/office/powerpoint/2010/main" val="1147757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6.7)  </a:t>
            </a:r>
            <a:r>
              <a:rPr lang="en-US" sz="1500" dirty="0" err="1">
                <a:solidFill>
                  <a:schemeClr val="accent6"/>
                </a:solidFill>
              </a:rPr>
              <a:t>BookingModification</a:t>
            </a:r>
            <a:r>
              <a:rPr lang="en-US" sz="1500" dirty="0">
                <a:solidFill>
                  <a:schemeClr val="accent6"/>
                </a:solidFill>
              </a:rPr>
              <a:t> response</a:t>
            </a:r>
          </a:p>
          <a:p>
            <a:pPr marL="0" lvl="1" indent="0">
              <a:buSzPct val="100000"/>
              <a:buNone/>
            </a:pPr>
            <a:r>
              <a:rPr lang="en-US" sz="1500" b="1" dirty="0">
                <a:solidFill>
                  <a:schemeClr val="accent6"/>
                </a:solidFill>
              </a:rPr>
              <a:t>Basic response when adding a PTP product</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84</a:t>
            </a:fld>
            <a:endParaRPr lang="en-US" dirty="0"/>
          </a:p>
        </p:txBody>
      </p:sp>
      <p:sp>
        <p:nvSpPr>
          <p:cNvPr id="7" name="Rectangle 6"/>
          <p:cNvSpPr/>
          <p:nvPr/>
        </p:nvSpPr>
        <p:spPr>
          <a:xfrm>
            <a:off x="1187293" y="2122741"/>
            <a:ext cx="7093913" cy="2785378"/>
          </a:xfrm>
          <a:prstGeom prst="rect">
            <a:avLst/>
          </a:prstGeom>
        </p:spPr>
        <p:txBody>
          <a:bodyPr wrap="square">
            <a:spAutoFit/>
          </a:bodyPr>
          <a:lstStyle/>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&lt;</a:t>
            </a:r>
            <a:r>
              <a:rPr lang="fr-FR" sz="500" dirty="0" err="1">
                <a:solidFill>
                  <a:srgbClr val="000000"/>
                </a:solidFill>
                <a:latin typeface="Courier New" panose="02070309020205020404" pitchFamily="49" charset="0"/>
                <a:cs typeface="Courier New" panose="02070309020205020404" pitchFamily="49" charset="0"/>
              </a:rPr>
              <a:t>response</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&lt;content&gt;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bookingCreationContentList</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bookingDetails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a:t>
            </a:r>
            <a:r>
              <a:rPr lang="fr-FR" sz="500" b="1" dirty="0">
                <a:solidFill>
                  <a:srgbClr val="FF0000"/>
                </a:solidFill>
                <a:latin typeface="Courier New" panose="02070309020205020404" pitchFamily="49" charset="0"/>
                <a:cs typeface="Courier New" panose="02070309020205020404" pitchFamily="49" charset="0"/>
              </a:rPr>
              <a:t>&lt;</a:t>
            </a:r>
            <a:r>
              <a:rPr lang="fr-FR" sz="500" b="1" dirty="0" err="1">
                <a:solidFill>
                  <a:srgbClr val="FF0000"/>
                </a:solidFill>
                <a:latin typeface="Courier New" panose="02070309020205020404" pitchFamily="49" charset="0"/>
                <a:cs typeface="Courier New" panose="02070309020205020404" pitchFamily="49" charset="0"/>
              </a:rPr>
              <a:t>bookingId</a:t>
            </a:r>
            <a:r>
              <a:rPr lang="fr-FR" sz="500" b="1" dirty="0">
                <a:solidFill>
                  <a:srgbClr val="FF0000"/>
                </a:solidFill>
                <a:latin typeface="Courier New" panose="02070309020205020404" pitchFamily="49" charset="0"/>
                <a:cs typeface="Courier New" panose="02070309020205020404" pitchFamily="49" charset="0"/>
              </a:rPr>
              <a:t>&gt;42864625&lt;/</a:t>
            </a:r>
            <a:r>
              <a:rPr lang="fr-FR" sz="500" b="1" dirty="0" err="1">
                <a:solidFill>
                  <a:srgbClr val="FF0000"/>
                </a:solidFill>
                <a:latin typeface="Courier New" panose="02070309020205020404" pitchFamily="49" charset="0"/>
                <a:cs typeface="Courier New" panose="02070309020205020404" pitchFamily="49" charset="0"/>
              </a:rPr>
              <a:t>bookingId</a:t>
            </a:r>
            <a:r>
              <a:rPr lang="fr-FR" sz="500" b="1" dirty="0">
                <a:solidFill>
                  <a:srgbClr val="FF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a:t>
            </a:r>
            <a:r>
              <a:rPr lang="fr-FR" sz="500" dirty="0">
                <a:solidFill>
                  <a:schemeClr val="accent1">
                    <a:lumMod val="50000"/>
                  </a:schemeClr>
                </a:solidFill>
                <a:latin typeface="Courier New" panose="02070309020205020404" pitchFamily="49" charset="0"/>
                <a:cs typeface="Courier New" panose="02070309020205020404" pitchFamily="49" charset="0"/>
              </a:rPr>
              <a:t>&lt;</a:t>
            </a:r>
            <a:r>
              <a:rPr lang="fr-FR" sz="500" dirty="0" err="1">
                <a:solidFill>
                  <a:schemeClr val="accent1">
                    <a:lumMod val="50000"/>
                  </a:schemeClr>
                </a:solidFill>
                <a:latin typeface="Courier New" panose="02070309020205020404" pitchFamily="49" charset="0"/>
                <a:cs typeface="Courier New" panose="02070309020205020404" pitchFamily="49" charset="0"/>
              </a:rPr>
              <a:t>selectedPrintingOption</a:t>
            </a:r>
            <a:r>
              <a:rPr lang="fr-FR" sz="500" dirty="0">
                <a:solidFill>
                  <a:schemeClr val="accent1">
                    <a:lumMod val="50000"/>
                  </a:schemeClr>
                </a:solidFill>
                <a:latin typeface="Courier New" panose="02070309020205020404" pitchFamily="49" charset="0"/>
                <a:cs typeface="Courier New" panose="02070309020205020404" pitchFamily="49" charset="0"/>
              </a:rPr>
              <a:t>&gt;E2PAPER&lt;/</a:t>
            </a:r>
            <a:r>
              <a:rPr lang="fr-FR" sz="500" dirty="0" err="1">
                <a:solidFill>
                  <a:schemeClr val="accent1">
                    <a:lumMod val="50000"/>
                  </a:schemeClr>
                </a:solidFill>
                <a:latin typeface="Courier New" panose="02070309020205020404" pitchFamily="49" charset="0"/>
                <a:cs typeface="Courier New" panose="02070309020205020404" pitchFamily="49" charset="0"/>
              </a:rPr>
              <a:t>selectedPrintingOption</a:t>
            </a:r>
            <a:r>
              <a:rPr lang="fr-FR" sz="500" dirty="0">
                <a:solidFill>
                  <a:schemeClr val="accent1">
                    <a:lumMod val="50000"/>
                  </a:schemeClr>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bookingStatus</a:t>
            </a:r>
            <a:r>
              <a:rPr lang="fr-FR" sz="500" dirty="0">
                <a:solidFill>
                  <a:srgbClr val="000000"/>
                </a:solidFill>
                <a:latin typeface="Courier New" panose="02070309020205020404" pitchFamily="49" charset="0"/>
                <a:cs typeface="Courier New" panose="02070309020205020404" pitchFamily="49" charset="0"/>
              </a:rPr>
              <a:t>&gt;HOLD_STATUS&lt;/</a:t>
            </a:r>
            <a:r>
              <a:rPr lang="fr-FR" sz="500" dirty="0" err="1">
                <a:solidFill>
                  <a:srgbClr val="000000"/>
                </a:solidFill>
                <a:latin typeface="Courier New" panose="02070309020205020404" pitchFamily="49" charset="0"/>
                <a:cs typeface="Courier New" panose="02070309020205020404" pitchFamily="49" charset="0"/>
              </a:rPr>
              <a:t>bookingStatus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a:t>
            </a:r>
            <a:r>
              <a:rPr lang="fr-FR" sz="500" b="1" dirty="0">
                <a:solidFill>
                  <a:srgbClr val="FF0000"/>
                </a:solidFill>
                <a:latin typeface="Courier New" panose="02070309020205020404" pitchFamily="49" charset="0"/>
                <a:cs typeface="Courier New" panose="02070309020205020404" pitchFamily="49" charset="0"/>
              </a:rPr>
              <a:t>&lt;</a:t>
            </a:r>
            <a:r>
              <a:rPr lang="fr-FR" sz="500" b="1" dirty="0" err="1">
                <a:solidFill>
                  <a:srgbClr val="FF0000"/>
                </a:solidFill>
                <a:latin typeface="Courier New" panose="02070309020205020404" pitchFamily="49" charset="0"/>
                <a:cs typeface="Courier New" panose="02070309020205020404" pitchFamily="49" charset="0"/>
              </a:rPr>
              <a:t>isReadyForPayment</a:t>
            </a:r>
            <a:r>
              <a:rPr lang="fr-FR" sz="500" b="1" dirty="0">
                <a:solidFill>
                  <a:srgbClr val="FF0000"/>
                </a:solidFill>
                <a:latin typeface="Courier New" panose="02070309020205020404" pitchFamily="49" charset="0"/>
                <a:cs typeface="Courier New" panose="02070309020205020404" pitchFamily="49" charset="0"/>
              </a:rPr>
              <a:t>&gt;</a:t>
            </a:r>
            <a:r>
              <a:rPr lang="fr-FR" sz="500" b="1" dirty="0" err="1">
                <a:solidFill>
                  <a:srgbClr val="FF0000"/>
                </a:solidFill>
                <a:latin typeface="Courier New" panose="02070309020205020404" pitchFamily="49" charset="0"/>
                <a:cs typeface="Courier New" panose="02070309020205020404" pitchFamily="49" charset="0"/>
              </a:rPr>
              <a:t>true</a:t>
            </a:r>
            <a:r>
              <a:rPr lang="fr-FR" sz="500" b="1" dirty="0">
                <a:solidFill>
                  <a:srgbClr val="FF0000"/>
                </a:solidFill>
                <a:latin typeface="Courier New" panose="02070309020205020404" pitchFamily="49" charset="0"/>
                <a:cs typeface="Courier New" panose="02070309020205020404" pitchFamily="49" charset="0"/>
              </a:rPr>
              <a:t>&lt;/</a:t>
            </a:r>
            <a:r>
              <a:rPr lang="fr-FR" sz="500" b="1" dirty="0" err="1">
                <a:solidFill>
                  <a:srgbClr val="FF0000"/>
                </a:solidFill>
                <a:latin typeface="Courier New" panose="02070309020205020404" pitchFamily="49" charset="0"/>
                <a:cs typeface="Courier New" panose="02070309020205020404" pitchFamily="49" charset="0"/>
              </a:rPr>
              <a:t>isReadyForPayment</a:t>
            </a:r>
            <a:r>
              <a:rPr lang="fr-FR" sz="500" b="1" dirty="0">
                <a:solidFill>
                  <a:srgbClr val="FF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contactInformation</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contactInformation</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bookingExpirationDate</a:t>
            </a:r>
            <a:r>
              <a:rPr lang="fr-FR" sz="500" dirty="0">
                <a:solidFill>
                  <a:srgbClr val="000000"/>
                </a:solidFill>
                <a:latin typeface="Courier New" panose="02070309020205020404" pitchFamily="49" charset="0"/>
                <a:cs typeface="Courier New" panose="02070309020205020404" pitchFamily="49" charset="0"/>
              </a:rPr>
              <a:t>&gt;2014-07-02&lt;/</a:t>
            </a:r>
            <a:r>
              <a:rPr lang="fr-FR" sz="500" dirty="0" err="1">
                <a:solidFill>
                  <a:srgbClr val="000000"/>
                </a:solidFill>
                <a:latin typeface="Courier New" panose="02070309020205020404" pitchFamily="49" charset="0"/>
                <a:cs typeface="Courier New" panose="02070309020205020404" pitchFamily="49" charset="0"/>
              </a:rPr>
              <a:t>bookingExpirationDate</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totalPrice</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totalPrice</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departureDateToEurope</a:t>
            </a:r>
            <a:r>
              <a:rPr lang="fr-FR" sz="500" dirty="0">
                <a:solidFill>
                  <a:srgbClr val="000000"/>
                </a:solidFill>
                <a:latin typeface="Courier New" panose="02070309020205020404" pitchFamily="49" charset="0"/>
                <a:cs typeface="Courier New" panose="02070309020205020404" pitchFamily="49" charset="0"/>
              </a:rPr>
              <a:t>&gt;2014-07-20&lt;/</a:t>
            </a:r>
            <a:r>
              <a:rPr lang="fr-FR" sz="500" dirty="0" err="1">
                <a:solidFill>
                  <a:srgbClr val="000000"/>
                </a:solidFill>
                <a:latin typeface="Courier New" panose="02070309020205020404" pitchFamily="49" charset="0"/>
                <a:cs typeface="Courier New" panose="02070309020205020404" pitchFamily="49" charset="0"/>
              </a:rPr>
              <a:t>departureDateToEurope</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ptpProducts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a:t>
            </a: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bookedPTPProduct</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	&lt;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statusOfTheProduct</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&gt;SYNCHRONIZED&lt;/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statusOfTheProduct</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	&lt;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assignedTicketingOption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&gt;E2PAPER&lt;/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assignedTicketingOption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	&lt;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bookedProductId</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&gt;42864625.ptp.2&lt;/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bookedProductId</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originCity</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originCity</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originStation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originStation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destinationCity</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destinationCity</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destinationStation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destinationStation</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departureDateTime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departureDateTime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arrivalDateTime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arrivalDateTime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bookedFares</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bookedFares</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bookedSegments</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bookedSegments</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2"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packagePrice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packagePrice</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auto">
              <a:spcBef>
                <a:spcPts val="0"/>
              </a:spcBef>
              <a:spcAft>
                <a:spcPts val="0"/>
              </a:spcAft>
            </a:pPr>
            <a:r>
              <a:rPr lang="fr-FR" sz="500" dirty="0">
                <a:solidFill>
                  <a:srgbClr val="89146A">
                    <a:lumMod val="60000"/>
                    <a:lumOff val="40000"/>
                  </a:srgbClr>
                </a:solidFill>
                <a:latin typeface="Courier New" panose="02070309020205020404" pitchFamily="49" charset="0"/>
                <a:cs typeface="Courier New" panose="02070309020205020404" pitchFamily="49" charset="0"/>
              </a:rPr>
              <a:t>    &lt;/</a:t>
            </a:r>
            <a:r>
              <a:rPr lang="fr-FR" sz="500" dirty="0" err="1">
                <a:solidFill>
                  <a:srgbClr val="89146A">
                    <a:lumMod val="60000"/>
                    <a:lumOff val="40000"/>
                  </a:srgbClr>
                </a:solidFill>
                <a:latin typeface="Courier New" panose="02070309020205020404" pitchFamily="49" charset="0"/>
                <a:cs typeface="Courier New" panose="02070309020205020404" pitchFamily="49" charset="0"/>
              </a:rPr>
              <a:t>bookedPTPProduct</a:t>
            </a:r>
            <a:r>
              <a:rPr lang="fr-FR" sz="500" dirty="0">
                <a:solidFill>
                  <a:srgbClr val="89146A">
                    <a:lumMod val="60000"/>
                    <a:lumOff val="40000"/>
                  </a:srgbClr>
                </a:solidFill>
                <a:latin typeface="Courier New" panose="02070309020205020404" pitchFamily="49" charset="0"/>
                <a:cs typeface="Courier New" panose="02070309020205020404" pitchFamily="49" charset="0"/>
              </a:rPr>
              <a:t>&gt;</a:t>
            </a:r>
          </a:p>
          <a:p>
            <a:pPr lvl="1"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a:t>
            </a:r>
            <a:r>
              <a:rPr lang="fr-FR" sz="500" dirty="0">
                <a:solidFill>
                  <a:srgbClr val="009EE0">
                    <a:lumMod val="60000"/>
                    <a:lumOff val="40000"/>
                  </a:srgbClr>
                </a:solidFill>
                <a:latin typeface="Courier New" panose="02070309020205020404" pitchFamily="49" charset="0"/>
                <a:cs typeface="Courier New" panose="02070309020205020404" pitchFamily="49" charset="0"/>
              </a:rPr>
              <a:t>&lt;</a:t>
            </a:r>
            <a:r>
              <a:rPr lang="fr-FR" sz="500" dirty="0" err="1">
                <a:solidFill>
                  <a:srgbClr val="009EE0">
                    <a:lumMod val="60000"/>
                    <a:lumOff val="40000"/>
                  </a:srgbClr>
                </a:solidFill>
                <a:latin typeface="Courier New" panose="02070309020205020404" pitchFamily="49" charset="0"/>
                <a:cs typeface="Courier New" panose="02070309020205020404" pitchFamily="49" charset="0"/>
              </a:rPr>
              <a:t>bookedPTPProduct</a:t>
            </a:r>
            <a:r>
              <a:rPr lang="fr-FR" sz="500" dirty="0">
                <a:solidFill>
                  <a:srgbClr val="009EE0">
                    <a:lumMod val="60000"/>
                    <a:lumOff val="40000"/>
                  </a:srgbClr>
                </a:solidFill>
                <a:latin typeface="Courier New" panose="02070309020205020404" pitchFamily="49" charset="0"/>
                <a:cs typeface="Courier New" panose="02070309020205020404" pitchFamily="49" charset="0"/>
              </a:rPr>
              <a:t>&gt;...&lt;/</a:t>
            </a:r>
            <a:r>
              <a:rPr lang="fr-FR" sz="500" dirty="0" err="1">
                <a:solidFill>
                  <a:srgbClr val="009EE0">
                    <a:lumMod val="60000"/>
                    <a:lumOff val="40000"/>
                  </a:srgbClr>
                </a:solidFill>
                <a:latin typeface="Courier New" panose="02070309020205020404" pitchFamily="49" charset="0"/>
                <a:cs typeface="Courier New" panose="02070309020205020404" pitchFamily="49" charset="0"/>
              </a:rPr>
              <a:t>bookedPTPProduct</a:t>
            </a:r>
            <a:r>
              <a:rPr lang="fr-FR" sz="500" dirty="0">
                <a:solidFill>
                  <a:srgbClr val="009EE0">
                    <a:lumMod val="60000"/>
                    <a:lumOff val="40000"/>
                  </a:srgbClr>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ptpProducts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totalPaymentAmount</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totalPaymentAmount</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attributes</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Attribute</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name</a:t>
            </a:r>
            <a:r>
              <a:rPr lang="fr-FR" sz="500" dirty="0">
                <a:solidFill>
                  <a:srgbClr val="000000"/>
                </a:solidFill>
                <a:latin typeface="Courier New" panose="02070309020205020404" pitchFamily="49" charset="0"/>
                <a:cs typeface="Courier New" panose="02070309020205020404" pitchFamily="49" charset="0"/>
              </a:rPr>
              <a:t>&gt;PNR_PAX_MAP&lt;/</a:t>
            </a:r>
            <a:r>
              <a:rPr lang="fr-FR" sz="500" dirty="0" err="1">
                <a:solidFill>
                  <a:srgbClr val="000000"/>
                </a:solidFill>
                <a:latin typeface="Courier New" panose="02070309020205020404" pitchFamily="49" charset="0"/>
                <a:cs typeface="Courier New" panose="02070309020205020404" pitchFamily="49" charset="0"/>
              </a:rPr>
              <a:t>name</a:t>
            </a:r>
            <a:r>
              <a:rPr lang="fr-FR" sz="500" dirty="0">
                <a:solidFill>
                  <a:srgbClr val="000000"/>
                </a:solidFill>
                <a:latin typeface="Courier New" panose="02070309020205020404" pitchFamily="49" charset="0"/>
                <a:cs typeface="Courier New" panose="02070309020205020404" pitchFamily="49" charset="0"/>
              </a:rPr>
              <a:t>&gt;&lt;value&gt;RRKPAQ=</a:t>
            </a:r>
            <a:r>
              <a:rPr lang="fr-FR" sz="500" dirty="0" err="1">
                <a:solidFill>
                  <a:srgbClr val="000000"/>
                </a:solidFill>
                <a:latin typeface="Courier New" panose="02070309020205020404" pitchFamily="49" charset="0"/>
                <a:cs typeface="Courier New" panose="02070309020205020404" pitchFamily="49" charset="0"/>
              </a:rPr>
              <a:t>Paul_Lenton</a:t>
            </a:r>
            <a:r>
              <a:rPr lang="fr-FR" sz="500" dirty="0">
                <a:solidFill>
                  <a:srgbClr val="000000"/>
                </a:solidFill>
                <a:latin typeface="Courier New" panose="02070309020205020404" pitchFamily="49" charset="0"/>
                <a:cs typeface="Courier New" panose="02070309020205020404" pitchFamily="49" charset="0"/>
              </a:rPr>
              <a:t>&lt;/value&gt;&lt;/</a:t>
            </a:r>
            <a:r>
              <a:rPr lang="fr-FR" sz="500" dirty="0" err="1">
                <a:solidFill>
                  <a:srgbClr val="000000"/>
                </a:solidFill>
                <a:latin typeface="Courier New" panose="02070309020205020404" pitchFamily="49" charset="0"/>
                <a:cs typeface="Courier New" panose="02070309020205020404" pitchFamily="49" charset="0"/>
              </a:rPr>
              <a:t>Attribute</a:t>
            </a:r>
            <a:r>
              <a:rPr lang="fr-FR" sz="500" dirty="0">
                <a:solidFill>
                  <a:srgbClr val="000000"/>
                </a:solidFill>
                <a:latin typeface="Courier New" panose="02070309020205020404" pitchFamily="49" charset="0"/>
                <a:cs typeface="Courier New" panose="02070309020205020404" pitchFamily="49" charset="0"/>
              </a:rPr>
              <a:t>&gt;&lt;/</a:t>
            </a:r>
            <a:r>
              <a:rPr lang="fr-FR" sz="500" dirty="0" err="1">
                <a:solidFill>
                  <a:srgbClr val="000000"/>
                </a:solidFill>
                <a:latin typeface="Courier New" panose="02070309020205020404" pitchFamily="49" charset="0"/>
                <a:cs typeface="Courier New" panose="02070309020205020404" pitchFamily="49" charset="0"/>
              </a:rPr>
              <a:t>attributes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bookingDetails</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a:t>
            </a:r>
            <a:r>
              <a:rPr lang="fr-FR" sz="500" dirty="0" err="1">
                <a:solidFill>
                  <a:srgbClr val="000000"/>
                </a:solidFill>
                <a:latin typeface="Courier New" panose="02070309020205020404" pitchFamily="49" charset="0"/>
                <a:cs typeface="Courier New" panose="02070309020205020404" pitchFamily="49" charset="0"/>
              </a:rPr>
              <a:t>bookingCreationContentList</a:t>
            </a:r>
            <a:r>
              <a:rPr lang="fr-FR" sz="500" dirty="0">
                <a:solidFill>
                  <a:srgbClr val="000000"/>
                </a:solidFill>
                <a:latin typeface="Courier New" panose="02070309020205020404" pitchFamily="49" charset="0"/>
                <a:cs typeface="Courier New" panose="02070309020205020404" pitchFamily="49" charset="0"/>
              </a:rPr>
              <a: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  &lt;/content&gt;</a:t>
            </a:r>
          </a:p>
          <a:p>
            <a:pPr fontAlgn="auto">
              <a:spcBef>
                <a:spcPts val="0"/>
              </a:spcBef>
              <a:spcAft>
                <a:spcPts val="0"/>
              </a:spcAft>
            </a:pPr>
            <a:r>
              <a:rPr lang="fr-FR" sz="500" dirty="0">
                <a:solidFill>
                  <a:srgbClr val="000000"/>
                </a:solidFill>
                <a:latin typeface="Courier New" panose="02070309020205020404" pitchFamily="49" charset="0"/>
                <a:cs typeface="Courier New" panose="02070309020205020404" pitchFamily="49" charset="0"/>
              </a:rPr>
              <a:t>&lt;/</a:t>
            </a:r>
            <a:r>
              <a:rPr lang="fr-FR" sz="500" dirty="0" err="1">
                <a:solidFill>
                  <a:srgbClr val="000000"/>
                </a:solidFill>
                <a:latin typeface="Courier New" panose="02070309020205020404" pitchFamily="49" charset="0"/>
                <a:cs typeface="Courier New" panose="02070309020205020404" pitchFamily="49" charset="0"/>
              </a:rPr>
              <a:t>response</a:t>
            </a:r>
            <a:r>
              <a:rPr lang="fr-FR" sz="500" dirty="0">
                <a:solidFill>
                  <a:srgbClr val="000000"/>
                </a:solidFill>
                <a:latin typeface="Courier New" panose="02070309020205020404" pitchFamily="49" charset="0"/>
                <a:cs typeface="Courier New" panose="02070309020205020404" pitchFamily="49" charset="0"/>
              </a:rPr>
              <a:t>&gt;</a:t>
            </a:r>
          </a:p>
        </p:txBody>
      </p:sp>
      <p:sp>
        <p:nvSpPr>
          <p:cNvPr id="8" name="Accolade fermante 7"/>
          <p:cNvSpPr/>
          <p:nvPr/>
        </p:nvSpPr>
        <p:spPr bwMode="auto">
          <a:xfrm>
            <a:off x="4365123" y="3220510"/>
            <a:ext cx="372139" cy="936104"/>
          </a:xfrm>
          <a:prstGeom prst="rightBrace">
            <a:avLst>
              <a:gd name="adj1" fmla="val 27303"/>
              <a:gd name="adj2" fmla="val 47004"/>
            </a:avLst>
          </a:prstGeom>
          <a:ln w="12700">
            <a:solidFill>
              <a:schemeClr val="accent6"/>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eaLnBrk="0" hangingPunct="0"/>
            <a:endParaRPr lang="fr-FR" b="1" dirty="0">
              <a:solidFill>
                <a:srgbClr val="000000"/>
              </a:solidFill>
            </a:endParaRPr>
          </a:p>
        </p:txBody>
      </p:sp>
      <p:sp>
        <p:nvSpPr>
          <p:cNvPr id="9" name="Rectangle 8"/>
          <p:cNvSpPr/>
          <p:nvPr/>
        </p:nvSpPr>
        <p:spPr bwMode="auto">
          <a:xfrm>
            <a:off x="4925058" y="3289791"/>
            <a:ext cx="1584176" cy="800743"/>
          </a:xfrm>
          <a:prstGeom prst="rect">
            <a:avLst/>
          </a:prstGeom>
          <a:ln w="12700">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r>
              <a:rPr lang="fr-FR" sz="800" dirty="0">
                <a:solidFill>
                  <a:srgbClr val="000000"/>
                </a:solidFill>
              </a:rPr>
              <a:t>First Product Description</a:t>
            </a:r>
          </a:p>
          <a:p>
            <a:pPr marL="171450" indent="-171450" eaLnBrk="0" hangingPunct="0">
              <a:buFont typeface="Arial" panose="020B0604020202020204" pitchFamily="34" charset="0"/>
              <a:buChar char="•"/>
            </a:pPr>
            <a:r>
              <a:rPr lang="fr-FR" sz="800" dirty="0">
                <a:solidFill>
                  <a:srgbClr val="000000"/>
                </a:solidFill>
              </a:rPr>
              <a:t>Type</a:t>
            </a:r>
          </a:p>
          <a:p>
            <a:pPr marL="171450" indent="-171450" eaLnBrk="0" hangingPunct="0">
              <a:buFont typeface="Arial" panose="020B0604020202020204" pitchFamily="34" charset="0"/>
              <a:buChar char="•"/>
            </a:pPr>
            <a:r>
              <a:rPr lang="fr-FR" sz="800" dirty="0">
                <a:solidFill>
                  <a:srgbClr val="000000"/>
                </a:solidFill>
              </a:rPr>
              <a:t>Printing option</a:t>
            </a:r>
          </a:p>
          <a:p>
            <a:pPr marL="171450" indent="-171450" eaLnBrk="0" hangingPunct="0">
              <a:buFont typeface="Arial" panose="020B0604020202020204" pitchFamily="34" charset="0"/>
              <a:buChar char="•"/>
            </a:pPr>
            <a:r>
              <a:rPr lang="fr-FR" sz="800" dirty="0" err="1">
                <a:solidFill>
                  <a:srgbClr val="000000"/>
                </a:solidFill>
              </a:rPr>
              <a:t>Fares</a:t>
            </a:r>
            <a:endParaRPr lang="fr-FR" sz="800" dirty="0">
              <a:solidFill>
                <a:srgbClr val="000000"/>
              </a:solidFill>
            </a:endParaRPr>
          </a:p>
          <a:p>
            <a:pPr marL="171450" indent="-171450" eaLnBrk="0" hangingPunct="0">
              <a:buFont typeface="Arial" panose="020B0604020202020204" pitchFamily="34" charset="0"/>
              <a:buChar char="•"/>
            </a:pPr>
            <a:r>
              <a:rPr lang="fr-FR" sz="800" dirty="0">
                <a:solidFill>
                  <a:srgbClr val="000000"/>
                </a:solidFill>
              </a:rPr>
              <a:t>Segments</a:t>
            </a:r>
          </a:p>
          <a:p>
            <a:pPr marL="171450" indent="-171450" eaLnBrk="0" hangingPunct="0">
              <a:buFont typeface="Arial" panose="020B0604020202020204" pitchFamily="34" charset="0"/>
              <a:buChar char="•"/>
            </a:pPr>
            <a:r>
              <a:rPr lang="fr-FR" sz="800" dirty="0">
                <a:solidFill>
                  <a:srgbClr val="000000"/>
                </a:solidFill>
              </a:rPr>
              <a:t>Price</a:t>
            </a:r>
          </a:p>
          <a:p>
            <a:pPr marL="171450" indent="-171450" eaLnBrk="0" hangingPunct="0">
              <a:buFont typeface="Arial" panose="020B0604020202020204" pitchFamily="34" charset="0"/>
              <a:buChar char="•"/>
            </a:pPr>
            <a:endParaRPr lang="fr-FR" sz="800" dirty="0">
              <a:solidFill>
                <a:srgbClr val="000000"/>
              </a:solidFill>
            </a:endParaRPr>
          </a:p>
          <a:p>
            <a:pPr eaLnBrk="0" hangingPunct="0"/>
            <a:endParaRPr lang="fr-FR" sz="800" dirty="0">
              <a:solidFill>
                <a:srgbClr val="000000"/>
              </a:solidFill>
            </a:endParaRPr>
          </a:p>
        </p:txBody>
      </p:sp>
      <p:sp>
        <p:nvSpPr>
          <p:cNvPr id="12" name="Légende encadrée 1 13"/>
          <p:cNvSpPr/>
          <p:nvPr/>
        </p:nvSpPr>
        <p:spPr bwMode="auto">
          <a:xfrm>
            <a:off x="6408998" y="4209980"/>
            <a:ext cx="1584175" cy="342660"/>
          </a:xfrm>
          <a:prstGeom prst="borderCallout1">
            <a:avLst>
              <a:gd name="adj1" fmla="val 69363"/>
              <a:gd name="adj2" fmla="val -5199"/>
              <a:gd name="adj3" fmla="val 12627"/>
              <a:gd name="adj4" fmla="val -188650"/>
            </a:avLst>
          </a:prstGeom>
          <a:ln w="12700">
            <a:solidFill>
              <a:schemeClr val="accent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Second Product Description</a:t>
            </a:r>
          </a:p>
          <a:p>
            <a:r>
              <a:rPr lang="en-US" sz="800" dirty="0">
                <a:solidFill>
                  <a:srgbClr val="000000"/>
                </a:solidFill>
              </a:rPr>
              <a:t>Same format</a:t>
            </a:r>
            <a:endParaRPr lang="fr-FR" sz="800" dirty="0">
              <a:solidFill>
                <a:srgbClr val="000000"/>
              </a:solidFill>
            </a:endParaRPr>
          </a:p>
        </p:txBody>
      </p:sp>
      <p:sp>
        <p:nvSpPr>
          <p:cNvPr id="13" name="Légende encadrée 1 15"/>
          <p:cNvSpPr/>
          <p:nvPr/>
        </p:nvSpPr>
        <p:spPr bwMode="auto">
          <a:xfrm>
            <a:off x="3914871" y="2108966"/>
            <a:ext cx="1638755" cy="360040"/>
          </a:xfrm>
          <a:prstGeom prst="borderCallout1">
            <a:avLst>
              <a:gd name="adj1" fmla="val 69363"/>
              <a:gd name="adj2" fmla="val -5199"/>
              <a:gd name="adj3" fmla="val 104375"/>
              <a:gd name="adj4" fmla="val -63736"/>
            </a:avLst>
          </a:prstGeom>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Booking ID</a:t>
            </a:r>
          </a:p>
          <a:p>
            <a:r>
              <a:rPr lang="en-US" sz="800" dirty="0">
                <a:solidFill>
                  <a:srgbClr val="000000"/>
                </a:solidFill>
              </a:rPr>
              <a:t>The Booking Id is unchanged</a:t>
            </a:r>
            <a:endParaRPr lang="fr-FR" sz="800" dirty="0">
              <a:solidFill>
                <a:srgbClr val="000000"/>
              </a:solidFill>
            </a:endParaRPr>
          </a:p>
        </p:txBody>
      </p:sp>
      <p:sp>
        <p:nvSpPr>
          <p:cNvPr id="14" name="Légende encadrée 1 14"/>
          <p:cNvSpPr/>
          <p:nvPr/>
        </p:nvSpPr>
        <p:spPr bwMode="auto">
          <a:xfrm>
            <a:off x="5340275" y="2569622"/>
            <a:ext cx="1584175" cy="342660"/>
          </a:xfrm>
          <a:prstGeom prst="borderCallout1">
            <a:avLst>
              <a:gd name="adj1" fmla="val 69363"/>
              <a:gd name="adj2" fmla="val -5199"/>
              <a:gd name="adj3" fmla="val 8921"/>
              <a:gd name="adj4" fmla="val -101000"/>
            </a:avLst>
          </a:prstGeom>
          <a:ln w="12700">
            <a:solidFill>
              <a:schemeClr val="accent1">
                <a:lumMod val="5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sz="800" dirty="0">
                <a:solidFill>
                  <a:srgbClr val="000000"/>
                </a:solidFill>
              </a:rPr>
              <a:t>Printing option for the global booking</a:t>
            </a:r>
            <a:endParaRPr lang="fr-FR" sz="800" dirty="0">
              <a:solidFill>
                <a:srgbClr val="000000"/>
              </a:solidFill>
            </a:endParaRPr>
          </a:p>
        </p:txBody>
      </p:sp>
    </p:spTree>
    <p:extLst>
      <p:ext uri="{BB962C8B-B14F-4D97-AF65-F5344CB8AC3E}">
        <p14:creationId xmlns:p14="http://schemas.microsoft.com/office/powerpoint/2010/main" val="118562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70025"/>
            <a:ext cx="7915760" cy="361940"/>
          </a:xfrm>
        </p:spPr>
        <p:txBody>
          <a:bodyPr/>
          <a:lstStyle/>
          <a:p>
            <a:pPr marL="0" lvl="1" indent="0">
              <a:buSzPct val="100000"/>
              <a:buNone/>
            </a:pPr>
            <a:r>
              <a:rPr lang="en-US" sz="1500" dirty="0">
                <a:solidFill>
                  <a:schemeClr val="accent6"/>
                </a:solidFill>
              </a:rPr>
              <a:t>6.8)  </a:t>
            </a:r>
            <a:r>
              <a:rPr lang="en-US" sz="1500" dirty="0" err="1">
                <a:solidFill>
                  <a:schemeClr val="accent6"/>
                </a:solidFill>
              </a:rPr>
              <a:t>ConfirmAllowancePayment</a:t>
            </a:r>
            <a:endParaRPr lang="en-US" sz="1500" dirty="0">
              <a:solidFill>
                <a:schemeClr val="accent6"/>
              </a:solidFill>
            </a:endParaRPr>
          </a:p>
          <a:p>
            <a:pPr lvl="3"/>
            <a:r>
              <a:rPr lang="en-US" dirty="0"/>
              <a:t>No differences</a:t>
            </a:r>
          </a:p>
        </p:txBody>
      </p:sp>
      <p:sp>
        <p:nvSpPr>
          <p:cNvPr id="3" name="Espace réservé du texte 2"/>
          <p:cNvSpPr>
            <a:spLocks noGrp="1"/>
          </p:cNvSpPr>
          <p:nvPr>
            <p:ph type="body" sz="quarter" idx="14"/>
          </p:nvPr>
        </p:nvSpPr>
        <p:spPr/>
        <p:txBody>
          <a:bodyPr/>
          <a:lstStyle/>
          <a:p>
            <a:r>
              <a:rPr lang="en-US" dirty="0"/>
              <a:t>3. PTP Advanced Examples</a:t>
            </a:r>
          </a:p>
          <a:p>
            <a:r>
              <a:rPr lang="en-US" sz="1900" cap="none" dirty="0">
                <a:solidFill>
                  <a:schemeClr val="bg2"/>
                </a:solidFill>
              </a:rPr>
              <a:t>6) PTP Add Multiple products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85</a:t>
            </a:fld>
            <a:endParaRPr lang="en-US" dirty="0"/>
          </a:p>
        </p:txBody>
      </p:sp>
    </p:spTree>
    <p:extLst>
      <p:ext uri="{BB962C8B-B14F-4D97-AF65-F5344CB8AC3E}">
        <p14:creationId xmlns:p14="http://schemas.microsoft.com/office/powerpoint/2010/main" val="8155950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86</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p:txBody>
      </p:sp>
    </p:spTree>
    <p:extLst>
      <p:ext uri="{BB962C8B-B14F-4D97-AF65-F5344CB8AC3E}">
        <p14:creationId xmlns:p14="http://schemas.microsoft.com/office/powerpoint/2010/main" val="36382116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457200" lvl="1" indent="-457200">
              <a:buSzPct val="100000"/>
              <a:buFont typeface="+mj-lt"/>
              <a:buAutoNum type="arabicParenR"/>
            </a:pPr>
            <a:r>
              <a:rPr lang="en-US" dirty="0">
                <a:hlinkClick r:id="rId2" action="ppaction://hlinksldjump"/>
              </a:rPr>
              <a:t>Passholder Fare</a:t>
            </a:r>
            <a:endParaRPr lang="en-US" dirty="0"/>
          </a:p>
          <a:p>
            <a:pPr marL="457200" lvl="1" indent="-457200">
              <a:buSzPct val="100000"/>
              <a:buFont typeface="+mj-lt"/>
              <a:buAutoNum type="arabicParenR"/>
            </a:pPr>
            <a:r>
              <a:rPr lang="en-US" dirty="0">
                <a:hlinkClick r:id="rId3" action="ppaction://hlinksldjump"/>
              </a:rPr>
              <a:t>Open Ticket</a:t>
            </a:r>
            <a:endParaRPr lang="en-US" dirty="0"/>
          </a:p>
          <a:p>
            <a:pPr marL="457200" lvl="1" indent="-457200">
              <a:buSzPct val="100000"/>
              <a:buFont typeface="+mj-lt"/>
              <a:buAutoNum type="arabicParenR"/>
            </a:pPr>
            <a:r>
              <a:rPr lang="en-US" dirty="0">
                <a:hlinkClick r:id="rId4" action="ppaction://hlinksldjump"/>
              </a:rPr>
              <a:t>Any Belgian Stations</a:t>
            </a:r>
            <a:endParaRPr lang="en-US" dirty="0"/>
          </a:p>
          <a:p>
            <a:pPr marL="457200" lvl="1" indent="-457200">
              <a:buSzPct val="100000"/>
              <a:buFont typeface="+mj-lt"/>
              <a:buAutoNum type="arabicParenR"/>
            </a:pPr>
            <a:r>
              <a:rPr lang="en-US" dirty="0">
                <a:hlinkClick r:id="rId5" action="ppaction://hlinksldjump"/>
              </a:rPr>
              <a:t>Night Trains</a:t>
            </a:r>
            <a:endParaRPr lang="en-US" dirty="0"/>
          </a:p>
          <a:p>
            <a:pPr marL="457200" lvl="1" indent="-457200">
              <a:buSzPct val="100000"/>
              <a:buFont typeface="+mj-lt"/>
              <a:buAutoNum type="arabicParenR"/>
            </a:pPr>
            <a:r>
              <a:rPr lang="en-US" dirty="0" err="1">
                <a:hlinkClick r:id="rId6" action="ppaction://hlinksldjump"/>
              </a:rPr>
              <a:t>Thalys</a:t>
            </a:r>
            <a:r>
              <a:rPr lang="en-US" dirty="0">
                <a:hlinkClick r:id="rId6" action="ppaction://hlinksldjump"/>
              </a:rPr>
              <a:t> PAH</a:t>
            </a:r>
            <a:endParaRPr lang="fr-FR" dirty="0"/>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Agenda</a:t>
            </a:r>
            <a:endParaRPr lang="fr-FR" sz="1900" dirty="0">
              <a:solidFill>
                <a:schemeClr val="bg2"/>
              </a:solidFill>
            </a:endParaRP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87</a:t>
            </a:fld>
            <a:endParaRPr lang="en-US" dirty="0"/>
          </a:p>
        </p:txBody>
      </p:sp>
    </p:spTree>
    <p:extLst>
      <p:ext uri="{BB962C8B-B14F-4D97-AF65-F5344CB8AC3E}">
        <p14:creationId xmlns:p14="http://schemas.microsoft.com/office/powerpoint/2010/main" val="36873065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88</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a:p>
            <a:r>
              <a:rPr lang="en-US" sz="1600" b="0" dirty="0">
                <a:solidFill>
                  <a:srgbClr val="912A75"/>
                </a:solidFill>
              </a:rPr>
              <a:t>1) Passholder  fare </a:t>
            </a:r>
          </a:p>
        </p:txBody>
      </p:sp>
    </p:spTree>
    <p:extLst>
      <p:ext uri="{BB962C8B-B14F-4D97-AF65-F5344CB8AC3E}">
        <p14:creationId xmlns:p14="http://schemas.microsoft.com/office/powerpoint/2010/main" val="541981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lvl="1"/>
            <a:r>
              <a:rPr lang="en-US" dirty="0"/>
              <a:t>For </a:t>
            </a:r>
            <a:r>
              <a:rPr lang="en-US" dirty="0" err="1"/>
              <a:t>travellers</a:t>
            </a:r>
            <a:r>
              <a:rPr lang="en-US" dirty="0"/>
              <a:t> who already have a Rail Pass, they need to buy the reservation separately</a:t>
            </a:r>
          </a:p>
          <a:p>
            <a:pPr lvl="1"/>
            <a:endParaRPr lang="en-US" dirty="0"/>
          </a:p>
          <a:p>
            <a:pPr lvl="1"/>
            <a:r>
              <a:rPr lang="en-US" b="1" dirty="0">
                <a:solidFill>
                  <a:schemeClr val="accent6"/>
                </a:solidFill>
              </a:rPr>
              <a:t>Passholder fare ticket has to be searched for and booked separately from other tickets</a:t>
            </a:r>
          </a:p>
          <a:p>
            <a:pPr lvl="2"/>
            <a:r>
              <a:rPr lang="en-US" dirty="0"/>
              <a:t>Not possible to book a combination of “normal” Adult fare + passholder fare for instance</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1) Passholder fare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89</a:t>
            </a:fld>
            <a:endParaRPr lang="en-US" dirty="0"/>
          </a:p>
        </p:txBody>
      </p:sp>
    </p:spTree>
    <p:extLst>
      <p:ext uri="{BB962C8B-B14F-4D97-AF65-F5344CB8AC3E}">
        <p14:creationId xmlns:p14="http://schemas.microsoft.com/office/powerpoint/2010/main" val="53606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en-US" dirty="0"/>
              <a:t>1. Booking Flow</a:t>
            </a:r>
          </a:p>
          <a:p>
            <a:r>
              <a:rPr lang="en-US" sz="1900" cap="none" dirty="0">
                <a:solidFill>
                  <a:schemeClr val="bg2"/>
                </a:solidFill>
              </a:rPr>
              <a:t>Parallel Between The </a:t>
            </a:r>
            <a:r>
              <a:rPr lang="en-US" sz="1900" cap="none" dirty="0" err="1">
                <a:solidFill>
                  <a:schemeClr val="bg2"/>
                </a:solidFill>
              </a:rPr>
              <a:t>Webservices</a:t>
            </a:r>
            <a:r>
              <a:rPr lang="en-US" sz="1900" cap="none" dirty="0">
                <a:solidFill>
                  <a:schemeClr val="bg2"/>
                </a:solidFill>
              </a:rPr>
              <a:t> And The Booking Process Flow</a:t>
            </a:r>
          </a:p>
        </p:txBody>
      </p:sp>
      <p:sp>
        <p:nvSpPr>
          <p:cNvPr id="32" name="Rectangle 31"/>
          <p:cNvSpPr/>
          <p:nvPr/>
        </p:nvSpPr>
        <p:spPr>
          <a:xfrm>
            <a:off x="631339" y="1298349"/>
            <a:ext cx="8178553" cy="400110"/>
          </a:xfrm>
          <a:prstGeom prst="rect">
            <a:avLst/>
          </a:prstGeom>
        </p:spPr>
        <p:txBody>
          <a:bodyPr wrap="square">
            <a:spAutoFit/>
          </a:bodyPr>
          <a:lstStyle/>
          <a:p>
            <a:pPr eaLnBrk="1" hangingPunct="1">
              <a:buClr>
                <a:srgbClr val="5F5F5F"/>
              </a:buClr>
            </a:pPr>
            <a:r>
              <a:rPr lang="en-US" sz="2000" i="1" dirty="0">
                <a:solidFill>
                  <a:schemeClr val="accent6"/>
                </a:solidFill>
                <a:latin typeface="+mj-lt"/>
              </a:rPr>
              <a:t>Offline Payment</a:t>
            </a:r>
          </a:p>
        </p:txBody>
      </p:sp>
      <p:sp>
        <p:nvSpPr>
          <p:cNvPr id="48" name="ZoneTexte 24"/>
          <p:cNvSpPr txBox="1"/>
          <p:nvPr/>
        </p:nvSpPr>
        <p:spPr>
          <a:xfrm>
            <a:off x="479547" y="2821622"/>
            <a:ext cx="1772063" cy="400110"/>
          </a:xfrm>
          <a:prstGeom prst="rect">
            <a:avLst/>
          </a:prstGeom>
          <a:noFill/>
        </p:spPr>
        <p:txBody>
          <a:bodyPr wrap="square" rtlCol="0">
            <a:spAutoFit/>
          </a:bodyPr>
          <a:lstStyle/>
          <a:p>
            <a:r>
              <a:rPr lang="fr-FR" sz="1000" dirty="0" err="1"/>
              <a:t>Provide</a:t>
            </a:r>
            <a:r>
              <a:rPr lang="fr-FR" sz="1000" dirty="0"/>
              <a:t> the </a:t>
            </a:r>
            <a:r>
              <a:rPr lang="fr-FR" sz="1000" dirty="0" err="1"/>
              <a:t>details</a:t>
            </a:r>
            <a:r>
              <a:rPr lang="fr-FR" sz="1000" dirty="0"/>
              <a:t> of the </a:t>
            </a:r>
            <a:r>
              <a:rPr lang="fr-FR" sz="1000" dirty="0" err="1"/>
              <a:t>Booking</a:t>
            </a:r>
            <a:endParaRPr lang="fr-FR" sz="1000" dirty="0"/>
          </a:p>
        </p:txBody>
      </p:sp>
      <p:pic>
        <p:nvPicPr>
          <p:cNvPr id="49"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33" y="1769067"/>
            <a:ext cx="978144" cy="97814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Connecteur droit avec flèche 26"/>
          <p:cNvCxnSpPr/>
          <p:nvPr/>
        </p:nvCxnSpPr>
        <p:spPr bwMode="auto">
          <a:xfrm>
            <a:off x="2115209" y="2258139"/>
            <a:ext cx="79460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51"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982" y="1769067"/>
            <a:ext cx="978144" cy="9781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eperrier\AppData\Local\Microsoft\Windows\Temporary Internet Files\Content.IE5\3ISFDI57\MC90043394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106" y="1769067"/>
            <a:ext cx="978144" cy="978144"/>
          </a:xfrm>
          <a:prstGeom prst="rect">
            <a:avLst/>
          </a:prstGeom>
          <a:noFill/>
          <a:extLst>
            <a:ext uri="{909E8E84-426E-40DD-AFC4-6F175D3DCCD1}">
              <a14:hiddenFill xmlns:a14="http://schemas.microsoft.com/office/drawing/2010/main">
                <a:solidFill>
                  <a:srgbClr val="FFFFFF"/>
                </a:solidFill>
              </a14:hiddenFill>
            </a:ext>
          </a:extLst>
        </p:spPr>
      </p:pic>
      <p:sp>
        <p:nvSpPr>
          <p:cNvPr id="53" name="ZoneTexte 30"/>
          <p:cNvSpPr txBox="1"/>
          <p:nvPr/>
        </p:nvSpPr>
        <p:spPr>
          <a:xfrm>
            <a:off x="2437322" y="2814576"/>
            <a:ext cx="2373097" cy="400110"/>
          </a:xfrm>
          <a:prstGeom prst="rect">
            <a:avLst/>
          </a:prstGeom>
          <a:noFill/>
        </p:spPr>
        <p:txBody>
          <a:bodyPr wrap="square" rtlCol="0">
            <a:spAutoFit/>
          </a:bodyPr>
          <a:lstStyle/>
          <a:p>
            <a:r>
              <a:rPr lang="fr-FR" sz="1000" dirty="0" err="1"/>
              <a:t>Provide</a:t>
            </a:r>
            <a:r>
              <a:rPr lang="fr-FR" sz="1000" dirty="0"/>
              <a:t> the </a:t>
            </a:r>
            <a:r>
              <a:rPr lang="fr-FR" sz="1000" dirty="0" err="1"/>
              <a:t>quotation</a:t>
            </a:r>
            <a:r>
              <a:rPr lang="fr-FR" sz="1000" dirty="0"/>
              <a:t> for the </a:t>
            </a:r>
            <a:r>
              <a:rPr lang="fr-FR" sz="1000" dirty="0" err="1"/>
              <a:t>Refund</a:t>
            </a:r>
            <a:r>
              <a:rPr lang="fr-FR" sz="1000" dirty="0"/>
              <a:t> Action </a:t>
            </a:r>
            <a:r>
              <a:rPr lang="fr-FR" sz="1000" dirty="0" err="1"/>
              <a:t>requested</a:t>
            </a:r>
            <a:endParaRPr lang="fr-FR" sz="1000" dirty="0"/>
          </a:p>
        </p:txBody>
      </p:sp>
      <p:cxnSp>
        <p:nvCxnSpPr>
          <p:cNvPr id="54" name="Connecteur droit avec flèche 31"/>
          <p:cNvCxnSpPr/>
          <p:nvPr/>
        </p:nvCxnSpPr>
        <p:spPr bwMode="auto">
          <a:xfrm>
            <a:off x="3923126" y="2231345"/>
            <a:ext cx="71571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ZoneTexte 32"/>
          <p:cNvSpPr txBox="1"/>
          <p:nvPr/>
        </p:nvSpPr>
        <p:spPr>
          <a:xfrm>
            <a:off x="4814107" y="2730141"/>
            <a:ext cx="2314971" cy="400110"/>
          </a:xfrm>
          <a:prstGeom prst="rect">
            <a:avLst/>
          </a:prstGeom>
          <a:noFill/>
        </p:spPr>
        <p:txBody>
          <a:bodyPr wrap="square" rtlCol="0">
            <a:spAutoFit/>
          </a:bodyPr>
          <a:lstStyle/>
          <a:p>
            <a:r>
              <a:rPr lang="fr-FR" sz="1000" dirty="0" err="1"/>
              <a:t>Validate</a:t>
            </a:r>
            <a:r>
              <a:rPr lang="fr-FR" sz="1000" dirty="0"/>
              <a:t> the </a:t>
            </a:r>
            <a:r>
              <a:rPr lang="fr-FR" sz="1000" dirty="0" err="1"/>
              <a:t>After</a:t>
            </a:r>
            <a:r>
              <a:rPr lang="fr-FR" sz="1000" dirty="0"/>
              <a:t> Sales </a:t>
            </a:r>
            <a:r>
              <a:rPr lang="fr-FR" sz="1000" dirty="0" err="1"/>
              <a:t>Process</a:t>
            </a:r>
            <a:r>
              <a:rPr lang="fr-FR" sz="1000" dirty="0"/>
              <a:t>. The </a:t>
            </a:r>
            <a:r>
              <a:rPr lang="fr-FR" sz="1000" dirty="0" err="1"/>
              <a:t>seat</a:t>
            </a:r>
            <a:r>
              <a:rPr lang="fr-FR" sz="1000" dirty="0"/>
              <a:t> </a:t>
            </a:r>
            <a:r>
              <a:rPr lang="fr-FR" sz="1000" dirty="0" err="1"/>
              <a:t>is</a:t>
            </a:r>
            <a:r>
              <a:rPr lang="fr-FR" sz="1000" dirty="0"/>
              <a:t> </a:t>
            </a:r>
            <a:r>
              <a:rPr lang="fr-FR" sz="1000" dirty="0" err="1"/>
              <a:t>released</a:t>
            </a:r>
            <a:r>
              <a:rPr lang="fr-FR" sz="1000" dirty="0"/>
              <a:t> ? </a:t>
            </a:r>
          </a:p>
        </p:txBody>
      </p:sp>
      <p:sp>
        <p:nvSpPr>
          <p:cNvPr id="56" name="Rectangle 36"/>
          <p:cNvSpPr/>
          <p:nvPr/>
        </p:nvSpPr>
        <p:spPr>
          <a:xfrm>
            <a:off x="772750" y="3467101"/>
            <a:ext cx="4274127" cy="1477328"/>
          </a:xfrm>
          <a:prstGeom prst="rect">
            <a:avLst/>
          </a:prstGeom>
        </p:spPr>
        <p:txBody>
          <a:bodyPr wrap="square" numCol="1">
            <a:spAutoFit/>
          </a:bodyPr>
          <a:lstStyle/>
          <a:p>
            <a:pPr lvl="0">
              <a:lnSpc>
                <a:spcPct val="150000"/>
              </a:lnSpc>
              <a:spcAft>
                <a:spcPts val="0"/>
              </a:spcAft>
            </a:pPr>
            <a:r>
              <a:rPr lang="en-US" sz="1000" dirty="0">
                <a:solidFill>
                  <a:srgbClr val="000000"/>
                </a:solidFill>
                <a:sym typeface="Wingdings" pitchFamily="2" charset="2"/>
              </a:rPr>
              <a:t>9) </a:t>
            </a:r>
            <a:r>
              <a:rPr lang="en-US" sz="1000" dirty="0" err="1">
                <a:solidFill>
                  <a:srgbClr val="000000"/>
                </a:solidFill>
                <a:sym typeface="Wingdings" pitchFamily="2" charset="2"/>
              </a:rPr>
              <a:t>AfterSalesBookingDetails</a:t>
            </a:r>
            <a:r>
              <a:rPr lang="en-US" sz="1000" dirty="0">
                <a:solidFill>
                  <a:srgbClr val="000000"/>
                </a:solidFill>
                <a:sym typeface="Wingdings" pitchFamily="2" charset="2"/>
              </a:rPr>
              <a:t> Search Request</a:t>
            </a:r>
          </a:p>
          <a:p>
            <a:pPr>
              <a:lnSpc>
                <a:spcPct val="150000"/>
              </a:lnSpc>
            </a:pPr>
            <a:r>
              <a:rPr lang="en-US" sz="1000" dirty="0">
                <a:solidFill>
                  <a:srgbClr val="000000"/>
                </a:solidFill>
                <a:sym typeface="Wingdings" pitchFamily="2" charset="2"/>
              </a:rPr>
              <a:t>10) </a:t>
            </a:r>
            <a:r>
              <a:rPr lang="en-US" sz="1000" dirty="0" err="1">
                <a:solidFill>
                  <a:srgbClr val="000000"/>
                </a:solidFill>
                <a:sym typeface="Wingdings" pitchFamily="2" charset="2"/>
              </a:rPr>
              <a:t>AfterSalesBookingDetails</a:t>
            </a:r>
            <a:r>
              <a:rPr lang="en-US" sz="1000" dirty="0">
                <a:solidFill>
                  <a:srgbClr val="000000"/>
                </a:solidFill>
                <a:sym typeface="Wingdings" pitchFamily="2" charset="2"/>
              </a:rPr>
              <a:t> Search Response</a:t>
            </a:r>
          </a:p>
          <a:p>
            <a:pPr>
              <a:lnSpc>
                <a:spcPct val="150000"/>
              </a:lnSpc>
            </a:pPr>
            <a:r>
              <a:rPr lang="en-US" sz="1000" dirty="0">
                <a:solidFill>
                  <a:srgbClr val="000000"/>
                </a:solidFill>
                <a:sym typeface="Wingdings" pitchFamily="2" charset="2"/>
              </a:rPr>
              <a:t>11) </a:t>
            </a:r>
            <a:r>
              <a:rPr lang="en-US" sz="1000" dirty="0" err="1">
                <a:solidFill>
                  <a:srgbClr val="000000"/>
                </a:solidFill>
                <a:sym typeface="Wingdings" pitchFamily="2" charset="2"/>
              </a:rPr>
              <a:t>AfterSales</a:t>
            </a:r>
            <a:r>
              <a:rPr lang="en-US" sz="1000" dirty="0">
                <a:solidFill>
                  <a:srgbClr val="000000"/>
                </a:solidFill>
                <a:sym typeface="Wingdings" pitchFamily="2" charset="2"/>
              </a:rPr>
              <a:t> Quotation Request</a:t>
            </a:r>
          </a:p>
          <a:p>
            <a:pPr>
              <a:lnSpc>
                <a:spcPct val="150000"/>
              </a:lnSpc>
            </a:pPr>
            <a:r>
              <a:rPr lang="en-US" sz="1000" dirty="0">
                <a:solidFill>
                  <a:srgbClr val="000000"/>
                </a:solidFill>
                <a:sym typeface="Wingdings" pitchFamily="2" charset="2"/>
              </a:rPr>
              <a:t>12) </a:t>
            </a:r>
            <a:r>
              <a:rPr lang="en-US" sz="1000" dirty="0" err="1">
                <a:solidFill>
                  <a:srgbClr val="000000"/>
                </a:solidFill>
                <a:sym typeface="Wingdings" pitchFamily="2" charset="2"/>
              </a:rPr>
              <a:t>AfterSales</a:t>
            </a:r>
            <a:r>
              <a:rPr lang="en-US" sz="1000" dirty="0">
                <a:solidFill>
                  <a:srgbClr val="000000"/>
                </a:solidFill>
                <a:sym typeface="Wingdings" pitchFamily="2" charset="2"/>
              </a:rPr>
              <a:t> Quotation Response</a:t>
            </a:r>
          </a:p>
          <a:p>
            <a:pPr>
              <a:lnSpc>
                <a:spcPct val="150000"/>
              </a:lnSpc>
            </a:pPr>
            <a:r>
              <a:rPr lang="en-US" sz="1000" dirty="0">
                <a:solidFill>
                  <a:srgbClr val="000000"/>
                </a:solidFill>
                <a:sym typeface="Wingdings" pitchFamily="2" charset="2"/>
              </a:rPr>
              <a:t>13) </a:t>
            </a:r>
            <a:r>
              <a:rPr lang="en-US" sz="1000" dirty="0" err="1">
                <a:solidFill>
                  <a:srgbClr val="000000"/>
                </a:solidFill>
                <a:sym typeface="Wingdings" pitchFamily="2" charset="2"/>
              </a:rPr>
              <a:t>AfterSales</a:t>
            </a:r>
            <a:r>
              <a:rPr lang="en-US" sz="1000" dirty="0">
                <a:solidFill>
                  <a:srgbClr val="000000"/>
                </a:solidFill>
                <a:sym typeface="Wingdings" pitchFamily="2" charset="2"/>
              </a:rPr>
              <a:t> Validation Request</a:t>
            </a:r>
          </a:p>
          <a:p>
            <a:pPr>
              <a:lnSpc>
                <a:spcPct val="150000"/>
              </a:lnSpc>
            </a:pPr>
            <a:r>
              <a:rPr lang="en-US" sz="1000" dirty="0">
                <a:solidFill>
                  <a:srgbClr val="000000"/>
                </a:solidFill>
                <a:sym typeface="Wingdings" pitchFamily="2" charset="2"/>
              </a:rPr>
              <a:t>14) </a:t>
            </a:r>
            <a:r>
              <a:rPr lang="en-US" sz="1000" dirty="0" err="1">
                <a:solidFill>
                  <a:srgbClr val="000000"/>
                </a:solidFill>
                <a:sym typeface="Wingdings" pitchFamily="2" charset="2"/>
              </a:rPr>
              <a:t>AfterSales</a:t>
            </a:r>
            <a:r>
              <a:rPr lang="en-US" sz="1000" dirty="0">
                <a:solidFill>
                  <a:srgbClr val="000000"/>
                </a:solidFill>
                <a:sym typeface="Wingdings" pitchFamily="2" charset="2"/>
              </a:rPr>
              <a:t> Validation Response</a:t>
            </a:r>
          </a:p>
        </p:txBody>
      </p:sp>
      <p:sp>
        <p:nvSpPr>
          <p:cNvPr id="57" name="Ellipse 38"/>
          <p:cNvSpPr/>
          <p:nvPr/>
        </p:nvSpPr>
        <p:spPr bwMode="auto">
          <a:xfrm>
            <a:off x="1557138" y="2491501"/>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9</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3" name="Ellipse 38"/>
          <p:cNvSpPr/>
          <p:nvPr/>
        </p:nvSpPr>
        <p:spPr bwMode="auto">
          <a:xfrm>
            <a:off x="2271209" y="2088170"/>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10</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4" name="Ellipse 38"/>
          <p:cNvSpPr/>
          <p:nvPr/>
        </p:nvSpPr>
        <p:spPr bwMode="auto">
          <a:xfrm>
            <a:off x="3309981" y="2471143"/>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11</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5" name="Ellipse 38"/>
          <p:cNvSpPr/>
          <p:nvPr/>
        </p:nvSpPr>
        <p:spPr bwMode="auto">
          <a:xfrm>
            <a:off x="4032095" y="2019852"/>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12</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6" name="Ellipse 38"/>
          <p:cNvSpPr/>
          <p:nvPr/>
        </p:nvSpPr>
        <p:spPr bwMode="auto">
          <a:xfrm>
            <a:off x="5173956" y="2419646"/>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13</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
        <p:nvSpPr>
          <p:cNvPr id="67" name="Ellipse 38"/>
          <p:cNvSpPr/>
          <p:nvPr/>
        </p:nvSpPr>
        <p:spPr bwMode="auto">
          <a:xfrm>
            <a:off x="5670820" y="2128832"/>
            <a:ext cx="496864" cy="361248"/>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fr-FR" sz="1100" dirty="0">
                <a:solidFill>
                  <a:schemeClr val="accent2"/>
                </a:solidFill>
                <a:latin typeface="Arial" charset="0"/>
                <a:ea typeface="ヒラギノ角ゴ Pro W3" pitchFamily="1" charset="-128"/>
              </a:rPr>
              <a:t>14</a:t>
            </a:r>
            <a:endParaRPr kumimoji="0" lang="fr-FR" sz="1100" b="0" i="0" u="none" strike="noStrike" cap="none" normalizeH="0" baseline="0" dirty="0">
              <a:ln>
                <a:noFill/>
              </a:ln>
              <a:solidFill>
                <a:schemeClr val="accent2"/>
              </a:solidFill>
              <a:effectLst/>
              <a:latin typeface="Arial" charset="0"/>
              <a:ea typeface="ヒラギノ角ゴ Pro W3" pitchFamily="1" charset="-128"/>
            </a:endParaRPr>
          </a:p>
        </p:txBody>
      </p:sp>
    </p:spTree>
    <p:extLst>
      <p:ext uri="{BB962C8B-B14F-4D97-AF65-F5344CB8AC3E}">
        <p14:creationId xmlns:p14="http://schemas.microsoft.com/office/powerpoint/2010/main" val="21182402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Clr>
                <a:srgbClr val="009EE0"/>
              </a:buClr>
              <a:buSzPct val="100000"/>
              <a:buNone/>
            </a:pPr>
            <a:r>
              <a:rPr lang="en-US" sz="1500" dirty="0">
                <a:solidFill>
                  <a:srgbClr val="E73088"/>
                </a:solidFill>
              </a:rPr>
              <a:t>1.1) BPCP request</a:t>
            </a:r>
          </a:p>
          <a:p>
            <a:pPr marL="0" lvl="1" indent="0">
              <a:buClr>
                <a:srgbClr val="009EE0"/>
              </a:buClr>
              <a:buSzPct val="100000"/>
              <a:buNone/>
            </a:pPr>
            <a:r>
              <a:rPr lang="en-US" sz="1500" b="1" dirty="0">
                <a:solidFill>
                  <a:srgbClr val="E73088"/>
                </a:solidFill>
              </a:rPr>
              <a:t>Basic Request					To be added</a:t>
            </a:r>
            <a:endParaRPr lang="en-US" b="1" dirty="0">
              <a:solidFill>
                <a:prstClr val="black"/>
              </a:solidFill>
            </a:endParaRPr>
          </a:p>
          <a:p>
            <a:pPr marL="0" lvl="1" indent="0">
              <a:buClr>
                <a:srgbClr val="009EE0"/>
              </a:buClr>
              <a:buSzPct val="100000"/>
              <a:buNone/>
            </a:pPr>
            <a:endParaRPr lang="fr-FR" dirty="0">
              <a:solidFill>
                <a:prstClr val="black"/>
              </a:solidFill>
            </a:endParaRP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1) Passholder fare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90</a:t>
            </a:fld>
            <a:endParaRPr lang="en-US" dirty="0"/>
          </a:p>
        </p:txBody>
      </p:sp>
      <p:sp>
        <p:nvSpPr>
          <p:cNvPr id="5" name="Rectangle 4"/>
          <p:cNvSpPr/>
          <p:nvPr/>
        </p:nvSpPr>
        <p:spPr>
          <a:xfrm>
            <a:off x="632989" y="2140496"/>
            <a:ext cx="4819651" cy="2677656"/>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serviceName</a:t>
            </a:r>
            <a:r>
              <a:rPr lang="fr-FR" sz="700" dirty="0">
                <a:latin typeface="Courier New" panose="02070309020205020404" pitchFamily="49" charset="0"/>
                <a:cs typeface="Courier New" panose="02070309020205020404" pitchFamily="49" charset="0"/>
              </a:rPr>
              <a:t>="</a:t>
            </a:r>
            <a:r>
              <a:rPr lang="fr-FR" sz="700" dirty="0" err="1">
                <a:latin typeface="Courier New" panose="02070309020205020404" pitchFamily="49" charset="0"/>
                <a:cs typeface="Courier New" panose="02070309020205020404" pitchFamily="49" charset="0"/>
              </a:rPr>
              <a:t>BuildPackageForCityPair</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&lt;key&gt;Agent WS Key&lt;/key&gt;</a:t>
            </a:r>
          </a:p>
          <a:p>
            <a:r>
              <a:rPr lang="fr-FR" sz="700" dirty="0">
                <a:latin typeface="Courier New" panose="02070309020205020404" pitchFamily="49" charset="0"/>
                <a:cs typeface="Courier New" panose="02070309020205020404" pitchFamily="49" charset="0"/>
              </a:rPr>
              <a:t>&lt;locale&gt;</a:t>
            </a:r>
            <a:r>
              <a:rPr lang="fr-FR" sz="700" dirty="0" err="1">
                <a:latin typeface="Courier New" panose="02070309020205020404" pitchFamily="49" charset="0"/>
                <a:cs typeface="Courier New" panose="02070309020205020404" pitchFamily="49" charset="0"/>
              </a:rPr>
              <a:t>en_US</a:t>
            </a:r>
            <a:r>
              <a:rPr lang="fr-FR" sz="700" dirty="0">
                <a:latin typeface="Courier New" panose="02070309020205020404" pitchFamily="49" charset="0"/>
                <a:cs typeface="Courier New" panose="02070309020205020404" pitchFamily="49" charset="0"/>
              </a:rPr>
              <a:t>&lt;/locale&gt;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originCityCode</a:t>
            </a:r>
            <a:r>
              <a:rPr lang="fr-FR" sz="700" dirty="0">
                <a:latin typeface="Courier New" panose="02070309020205020404" pitchFamily="49" charset="0"/>
                <a:cs typeface="Courier New" panose="02070309020205020404" pitchFamily="49" charset="0"/>
              </a:rPr>
              <a:t>&gt;FRPAR&lt;/</a:t>
            </a:r>
            <a:r>
              <a:rPr lang="fr-FR" sz="700" dirty="0" err="1">
                <a:latin typeface="Courier New" panose="02070309020205020404" pitchFamily="49" charset="0"/>
                <a:cs typeface="Courier New" panose="02070309020205020404" pitchFamily="49" charset="0"/>
              </a:rPr>
              <a:t>originCityCode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destinationCityCode</a:t>
            </a:r>
            <a:r>
              <a:rPr lang="fr-FR" sz="700" dirty="0">
                <a:latin typeface="Courier New" panose="02070309020205020404" pitchFamily="49" charset="0"/>
                <a:cs typeface="Courier New" panose="02070309020205020404" pitchFamily="49" charset="0"/>
              </a:rPr>
              <a:t>&gt;GBLON&lt;/</a:t>
            </a:r>
            <a:r>
              <a:rPr lang="fr-FR" sz="700" dirty="0" err="1">
                <a:latin typeface="Courier New" panose="02070309020205020404" pitchFamily="49" charset="0"/>
                <a:cs typeface="Courier New" panose="02070309020205020404" pitchFamily="49" charset="0"/>
              </a:rPr>
              <a:t>destinationCityCode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&gt;2013-12-17&lt;/</a:t>
            </a:r>
            <a:r>
              <a:rPr lang="fr-FR" sz="700" dirty="0" err="1">
                <a:latin typeface="Courier New" panose="02070309020205020404" pitchFamily="49" charset="0"/>
                <a:cs typeface="Courier New" panose="02070309020205020404" pitchFamily="49" charset="0"/>
              </a:rPr>
              <a:t>departureDate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&gt;12:00&lt;/</a:t>
            </a:r>
            <a:r>
              <a:rPr lang="fr-FR" sz="700" dirty="0" err="1">
                <a:latin typeface="Courier New" panose="02070309020205020404" pitchFamily="49" charset="0"/>
                <a:cs typeface="Courier New" panose="02070309020205020404" pitchFamily="49" charset="0"/>
              </a:rPr>
              <a:t>low</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&lt;high&gt;18:00&lt;/high&gt;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departureTime</a:t>
            </a:r>
            <a:r>
              <a:rPr lang="fr-FR" sz="700" dirty="0">
                <a:latin typeface="Courier New" panose="02070309020205020404" pitchFamily="49" charset="0"/>
                <a:cs typeface="Courier New" panose="02070309020205020404" pitchFamily="49" charset="0"/>
              </a:rPr>
              <a:t>&gt;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nAdults</a:t>
            </a:r>
            <a:r>
              <a:rPr lang="fr-FR" sz="700" strike="sngStrike" dirty="0">
                <a:latin typeface="Courier New" panose="02070309020205020404" pitchFamily="49" charset="0"/>
                <a:cs typeface="Courier New" panose="02070309020205020404" pitchFamily="49" charset="0"/>
              </a:rPr>
              <a:t>&gt;1&lt;/</a:t>
            </a:r>
            <a:r>
              <a:rPr lang="fr-FR" sz="700" strike="sngStrike" dirty="0" err="1">
                <a:latin typeface="Courier New" panose="02070309020205020404" pitchFamily="49" charset="0"/>
                <a:cs typeface="Courier New" panose="02070309020205020404" pitchFamily="49" charset="0"/>
              </a:rPr>
              <a:t>nAdults</a:t>
            </a:r>
            <a:r>
              <a:rPr lang="fr-FR" sz="700" strike="sngStrike"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nChildren</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childrenAge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nYouth</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int</a:t>
            </a:r>
            <a:r>
              <a:rPr lang="fr-FR" sz="700" dirty="0">
                <a:latin typeface="Courier New" panose="02070309020205020404" pitchFamily="49" charset="0"/>
                <a:cs typeface="Courier New" panose="02070309020205020404" pitchFamily="49" charset="0"/>
              </a:rPr>
              <a:t>&gt;&lt;/</a:t>
            </a:r>
            <a:r>
              <a:rPr lang="fr-FR" sz="700" dirty="0" err="1">
                <a:latin typeface="Courier New" panose="02070309020205020404" pitchFamily="49" charset="0"/>
                <a:cs typeface="Courier New" panose="02070309020205020404" pitchFamily="49" charset="0"/>
              </a:rPr>
              <a:t>youthAge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&gt;0&lt;/</a:t>
            </a:r>
            <a:r>
              <a:rPr lang="fr-FR" sz="700" dirty="0" err="1">
                <a:latin typeface="Courier New" panose="02070309020205020404" pitchFamily="49" charset="0"/>
                <a:cs typeface="Courier New" panose="02070309020205020404" pitchFamily="49" charset="0"/>
              </a:rPr>
              <a:t>nSeniors</a:t>
            </a:r>
            <a:r>
              <a:rPr lang="fr-FR" sz="700" dirty="0">
                <a:latin typeface="Courier New" panose="02070309020205020404" pitchFamily="49" charset="0"/>
                <a:cs typeface="Courier New" panose="02070309020205020404" pitchFamily="49" charset="0"/>
              </a:rPr>
              <a:t>&gt;</a:t>
            </a:r>
          </a:p>
          <a:p>
            <a:r>
              <a:rPr lang="fr-FR" sz="700" strike="sngStrike" dirty="0">
                <a:latin typeface="Courier New" panose="02070309020205020404" pitchFamily="49" charset="0"/>
                <a:cs typeface="Courier New" panose="02070309020205020404" pitchFamily="49" charset="0"/>
              </a:rPr>
              <a:t>&lt;</a:t>
            </a:r>
            <a:r>
              <a:rPr lang="fr-FR" sz="700" strike="sngStrike" dirty="0" err="1">
                <a:latin typeface="Courier New" panose="02070309020205020404" pitchFamily="49" charset="0"/>
                <a:cs typeface="Courier New" panose="02070309020205020404" pitchFamily="49" charset="0"/>
              </a:rPr>
              <a:t>nPassHolders</a:t>
            </a:r>
            <a:r>
              <a:rPr lang="fr-FR" sz="700" strike="sngStrike" dirty="0">
                <a:latin typeface="Courier New" panose="02070309020205020404" pitchFamily="49" charset="0"/>
                <a:cs typeface="Courier New" panose="02070309020205020404" pitchFamily="49" charset="0"/>
              </a:rPr>
              <a:t>&gt;0&lt;/</a:t>
            </a:r>
            <a:r>
              <a:rPr lang="fr-FR" sz="700" strike="sngStrike" dirty="0" err="1">
                <a:latin typeface="Courier New" panose="02070309020205020404" pitchFamily="49" charset="0"/>
                <a:cs typeface="Courier New" panose="02070309020205020404" pitchFamily="49" charset="0"/>
              </a:rPr>
              <a:t>nPassHolders</a:t>
            </a:r>
            <a:r>
              <a:rPr lang="fr-FR" sz="700" strike="sngStrike"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&gt;PRICE_DRIVEN&lt;/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&gt;RETAIL&lt;/</a:t>
            </a:r>
            <a:r>
              <a:rPr lang="fr-FR" sz="700" dirty="0" err="1">
                <a:latin typeface="Courier New" panose="02070309020205020404" pitchFamily="49" charset="0"/>
                <a:cs typeface="Courier New" panose="02070309020205020404" pitchFamily="49" charset="0"/>
              </a:rPr>
              <a:t>fareTypes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&gt;FORWARD_ONLY&lt;/</a:t>
            </a:r>
            <a:r>
              <a:rPr lang="fr-FR" sz="700" dirty="0" err="1">
                <a:latin typeface="Courier New" panose="02070309020205020404" pitchFamily="49" charset="0"/>
                <a:cs typeface="Courier New" panose="02070309020205020404" pitchFamily="49" charset="0"/>
              </a:rPr>
              <a:t>roundtripMode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&gt;INDIVIDUAL&lt;/</a:t>
            </a:r>
            <a:r>
              <a:rPr lang="fr-FR" sz="700" dirty="0" err="1">
                <a:latin typeface="Courier New" panose="02070309020205020404" pitchFamily="49" charset="0"/>
                <a:cs typeface="Courier New" panose="02070309020205020404" pitchFamily="49" charset="0"/>
              </a:rPr>
              <a:t>groupMode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storeOTSegmentSchedule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useFullDayResult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request</a:t>
            </a:r>
            <a:r>
              <a:rPr lang="fr-FR" sz="700" dirty="0">
                <a:latin typeface="Courier New" panose="02070309020205020404" pitchFamily="49" charset="0"/>
                <a:cs typeface="Courier New" panose="02070309020205020404" pitchFamily="49" charset="0"/>
              </a:rPr>
              <a:t>&gt;</a:t>
            </a:r>
          </a:p>
        </p:txBody>
      </p:sp>
      <p:sp>
        <p:nvSpPr>
          <p:cNvPr id="6" name="Rectangle 5"/>
          <p:cNvSpPr/>
          <p:nvPr/>
        </p:nvSpPr>
        <p:spPr>
          <a:xfrm>
            <a:off x="5385216" y="3447220"/>
            <a:ext cx="2589170" cy="253916"/>
          </a:xfrm>
          <a:prstGeom prst="rect">
            <a:avLst/>
          </a:prstGeom>
        </p:spPr>
        <p:txBody>
          <a:bodyPr wrap="none">
            <a:spAutoFit/>
          </a:bodyPr>
          <a:lstStyle/>
          <a:p>
            <a:pPr lvl="0" eaLnBrk="0" hangingPunct="0"/>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nPassHolders</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&gt;1&lt;/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nPassHolders</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a:t>
            </a:r>
          </a:p>
        </p:txBody>
      </p:sp>
      <p:cxnSp>
        <p:nvCxnSpPr>
          <p:cNvPr id="7" name="Connecteur droit 6"/>
          <p:cNvCxnSpPr>
            <a:endCxn id="6" idx="1"/>
          </p:cNvCxnSpPr>
          <p:nvPr/>
        </p:nvCxnSpPr>
        <p:spPr bwMode="auto">
          <a:xfrm flipV="1">
            <a:off x="2988698" y="3574178"/>
            <a:ext cx="2396518" cy="2768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 name="Rectangle 7"/>
          <p:cNvSpPr/>
          <p:nvPr/>
        </p:nvSpPr>
        <p:spPr>
          <a:xfrm>
            <a:off x="5385216" y="2522833"/>
            <a:ext cx="1787669" cy="253916"/>
          </a:xfrm>
          <a:prstGeom prst="rect">
            <a:avLst/>
          </a:prstGeom>
        </p:spPr>
        <p:txBody>
          <a:bodyPr wrap="none">
            <a:spAutoFit/>
          </a:bodyPr>
          <a:lstStyle/>
          <a:p>
            <a:pPr lvl="0" eaLnBrk="0" hangingPunct="0"/>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nAdults</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&gt;0&lt;/</a:t>
            </a:r>
            <a:r>
              <a:rPr lang="fr-FR" sz="1000" dirty="0" err="1">
                <a:solidFill>
                  <a:srgbClr val="FF0000"/>
                </a:solidFill>
                <a:latin typeface="Courier New" panose="02070309020205020404" pitchFamily="49" charset="0"/>
                <a:ea typeface="ヒラギノ角ゴ Pro W3" pitchFamily="1" charset="-128"/>
                <a:cs typeface="Courier New" panose="02070309020205020404" pitchFamily="49" charset="0"/>
              </a:rPr>
              <a:t>nAdults</a:t>
            </a:r>
            <a:r>
              <a:rPr lang="fr-FR" sz="1000" dirty="0">
                <a:solidFill>
                  <a:srgbClr val="FF0000"/>
                </a:solidFill>
                <a:latin typeface="Courier New" panose="02070309020205020404" pitchFamily="49" charset="0"/>
                <a:ea typeface="ヒラギノ角ゴ Pro W3" pitchFamily="1" charset="-128"/>
                <a:cs typeface="Courier New" panose="02070309020205020404" pitchFamily="49" charset="0"/>
              </a:rPr>
              <a:t>&gt;</a:t>
            </a:r>
          </a:p>
        </p:txBody>
      </p:sp>
      <p:cxnSp>
        <p:nvCxnSpPr>
          <p:cNvPr id="9" name="Connecteur droit 8"/>
          <p:cNvCxnSpPr/>
          <p:nvPr/>
        </p:nvCxnSpPr>
        <p:spPr bwMode="auto">
          <a:xfrm flipV="1">
            <a:off x="1828984" y="2635587"/>
            <a:ext cx="3556232" cy="63483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451791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0" lvl="1" indent="0">
              <a:buNone/>
            </a:pPr>
            <a:r>
              <a:rPr lang="en-US" dirty="0">
                <a:solidFill>
                  <a:srgbClr val="E73088"/>
                </a:solidFill>
              </a:rPr>
              <a:t>1.2) BPCP response</a:t>
            </a:r>
          </a:p>
          <a:p>
            <a:pPr lvl="1"/>
            <a:r>
              <a:rPr lang="en-US" dirty="0"/>
              <a:t>Returns “passholder fares” and “normal fares” for adult</a:t>
            </a:r>
          </a:p>
          <a:p>
            <a:pPr lvl="1"/>
            <a:r>
              <a:rPr lang="en-US" dirty="0"/>
              <a:t>Different packages will be displayed</a:t>
            </a:r>
          </a:p>
          <a:p>
            <a:pPr lvl="2"/>
            <a:r>
              <a:rPr lang="en-US" dirty="0"/>
              <a:t> Ones with “passholder” fares</a:t>
            </a:r>
          </a:p>
          <a:p>
            <a:pPr lvl="3"/>
            <a:r>
              <a:rPr lang="en-US" dirty="0"/>
              <a:t>In &lt;</a:t>
            </a:r>
            <a:r>
              <a:rPr lang="en-US" dirty="0" err="1"/>
              <a:t>fareDetails</a:t>
            </a:r>
            <a:r>
              <a:rPr lang="en-US" dirty="0"/>
              <a:t>&gt; the </a:t>
            </a:r>
            <a:r>
              <a:rPr lang="en-US" dirty="0" err="1"/>
              <a:t>basePassengerType</a:t>
            </a:r>
            <a:r>
              <a:rPr lang="en-US" dirty="0"/>
              <a:t> is Passholder</a:t>
            </a:r>
          </a:p>
          <a:p>
            <a:pPr lvl="3"/>
            <a:r>
              <a:rPr lang="en-US" dirty="0"/>
              <a:t>The package Type is PASS_HOLDER</a:t>
            </a:r>
          </a:p>
          <a:p>
            <a:pPr lvl="2"/>
            <a:r>
              <a:rPr lang="en-US" dirty="0"/>
              <a:t>Ones with “normal” fares</a:t>
            </a:r>
          </a:p>
          <a:p>
            <a:pPr lvl="3"/>
            <a:r>
              <a:rPr lang="en-US" dirty="0"/>
              <a:t>In &lt;</a:t>
            </a:r>
            <a:r>
              <a:rPr lang="en-US" dirty="0" err="1"/>
              <a:t>fareDetails</a:t>
            </a:r>
            <a:r>
              <a:rPr lang="en-US" dirty="0"/>
              <a:t>&gt; the </a:t>
            </a:r>
            <a:r>
              <a:rPr lang="en-US" dirty="0" err="1"/>
              <a:t>basePassengerType</a:t>
            </a:r>
            <a:r>
              <a:rPr lang="en-US" dirty="0"/>
              <a:t> is Adult</a:t>
            </a:r>
          </a:p>
          <a:p>
            <a:pPr lvl="3"/>
            <a:r>
              <a:rPr lang="en-US" dirty="0"/>
              <a:t>The package Type is CHEAPEST, SECOND_CHEAPEST…</a:t>
            </a:r>
          </a:p>
          <a:p>
            <a:pPr lvl="1"/>
            <a:endParaRPr lang="en-US" dirty="0"/>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1) Passholder fare</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91</a:t>
            </a:fld>
            <a:endParaRPr lang="en-US" dirty="0"/>
          </a:p>
        </p:txBody>
      </p:sp>
    </p:spTree>
    <p:extLst>
      <p:ext uri="{BB962C8B-B14F-4D97-AF65-F5344CB8AC3E}">
        <p14:creationId xmlns:p14="http://schemas.microsoft.com/office/powerpoint/2010/main" val="26453438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92</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a:p>
            <a:r>
              <a:rPr lang="en-US" sz="1600" b="0" dirty="0">
                <a:solidFill>
                  <a:srgbClr val="912A75"/>
                </a:solidFill>
              </a:rPr>
              <a:t>2) Open Ticket</a:t>
            </a:r>
          </a:p>
        </p:txBody>
      </p:sp>
    </p:spTree>
    <p:extLst>
      <p:ext uri="{BB962C8B-B14F-4D97-AF65-F5344CB8AC3E}">
        <p14:creationId xmlns:p14="http://schemas.microsoft.com/office/powerpoint/2010/main" val="31609078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lvl="1">
              <a:buClr>
                <a:srgbClr val="009EE0"/>
              </a:buClr>
            </a:pPr>
            <a:r>
              <a:rPr lang="en-US" sz="1500" dirty="0">
                <a:solidFill>
                  <a:prstClr val="black"/>
                </a:solidFill>
              </a:rPr>
              <a:t>For tickets not tied to a particular train </a:t>
            </a:r>
          </a:p>
          <a:p>
            <a:pPr marL="0" lvl="1" indent="0">
              <a:buNone/>
            </a:pPr>
            <a:r>
              <a:rPr lang="en-US" sz="1500" dirty="0">
                <a:solidFill>
                  <a:srgbClr val="E73088"/>
                </a:solidFill>
              </a:rPr>
              <a:t> 2.1) Basic BPCP request for an open ticket route: Basel-Frankfurt</a:t>
            </a:r>
          </a:p>
          <a:p>
            <a:pPr marL="0" lvl="1" indent="0">
              <a:buNone/>
            </a:pPr>
            <a:r>
              <a:rPr lang="en-US" sz="1500" b="1" dirty="0">
                <a:solidFill>
                  <a:srgbClr val="E73088"/>
                </a:solidFill>
              </a:rPr>
              <a:t>Basic Request</a:t>
            </a:r>
            <a:endParaRPr lang="en-US" sz="1500" b="1" dirty="0">
              <a:solidFill>
                <a:prstClr val="black"/>
              </a:solidFill>
            </a:endParaRP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2) Open Ticket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93</a:t>
            </a:fld>
            <a:endParaRPr lang="en-US" dirty="0"/>
          </a:p>
        </p:txBody>
      </p:sp>
      <p:sp>
        <p:nvSpPr>
          <p:cNvPr id="5" name="Rectangle 4"/>
          <p:cNvSpPr/>
          <p:nvPr/>
        </p:nvSpPr>
        <p:spPr>
          <a:xfrm>
            <a:off x="2376550" y="2081940"/>
            <a:ext cx="4819651" cy="3046988"/>
          </a:xfrm>
          <a:prstGeom prst="rect">
            <a:avLst/>
          </a:prstGeom>
        </p:spPr>
        <p:txBody>
          <a:bodyPr wrap="square">
            <a:spAutoFit/>
          </a:bodyPr>
          <a:lstStyle/>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 </a:t>
            </a:r>
            <a:r>
              <a:rPr lang="fr-FR" sz="800" dirty="0" err="1">
                <a:latin typeface="Courier New" panose="02070309020205020404" pitchFamily="49" charset="0"/>
                <a:cs typeface="Courier New" panose="02070309020205020404" pitchFamily="49" charset="0"/>
              </a:rPr>
              <a:t>serviceName</a:t>
            </a:r>
            <a:r>
              <a:rPr lang="fr-FR" sz="800" dirty="0">
                <a:latin typeface="Courier New" panose="02070309020205020404" pitchFamily="49" charset="0"/>
                <a:cs typeface="Courier New" panose="02070309020205020404" pitchFamily="49" charset="0"/>
              </a:rPr>
              <a:t>="</a:t>
            </a:r>
            <a:r>
              <a:rPr lang="fr-FR" sz="800" dirty="0" err="1">
                <a:latin typeface="Courier New" panose="02070309020205020404" pitchFamily="49" charset="0"/>
                <a:cs typeface="Courier New" panose="02070309020205020404" pitchFamily="49" charset="0"/>
              </a:rPr>
              <a:t>BuildPackageForCityPair</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&lt;key&gt;Agent WS Key&lt;/key&gt;</a:t>
            </a:r>
          </a:p>
          <a:p>
            <a:r>
              <a:rPr lang="fr-FR" sz="800" dirty="0">
                <a:latin typeface="Courier New" panose="02070309020205020404" pitchFamily="49" charset="0"/>
                <a:cs typeface="Courier New" panose="02070309020205020404" pitchFamily="49" charset="0"/>
              </a:rPr>
              <a:t>&lt;locale&gt;</a:t>
            </a:r>
            <a:r>
              <a:rPr lang="fr-FR" sz="800" dirty="0" err="1">
                <a:latin typeface="Courier New" panose="02070309020205020404" pitchFamily="49" charset="0"/>
                <a:cs typeface="Courier New" panose="02070309020205020404" pitchFamily="49" charset="0"/>
              </a:rPr>
              <a:t>en_US</a:t>
            </a:r>
            <a:r>
              <a:rPr lang="fr-FR" sz="800" dirty="0">
                <a:latin typeface="Courier New" panose="02070309020205020404" pitchFamily="49" charset="0"/>
                <a:cs typeface="Courier New" panose="02070309020205020404" pitchFamily="49" charset="0"/>
              </a:rPr>
              <a:t>&lt;/locale&gt;</a:t>
            </a:r>
          </a:p>
          <a:p>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originCityCode</a:t>
            </a:r>
            <a:r>
              <a:rPr lang="fr-FR" sz="800" dirty="0">
                <a:solidFill>
                  <a:srgbClr val="FF0000"/>
                </a:solidFill>
                <a:latin typeface="Courier New" panose="02070309020205020404" pitchFamily="49" charset="0"/>
                <a:cs typeface="Courier New" panose="02070309020205020404" pitchFamily="49" charset="0"/>
              </a:rPr>
              <a:t>&gt;DECGN&lt;/</a:t>
            </a:r>
            <a:r>
              <a:rPr lang="fr-FR" sz="800" dirty="0" err="1">
                <a:solidFill>
                  <a:srgbClr val="FF0000"/>
                </a:solidFill>
                <a:latin typeface="Courier New" panose="02070309020205020404" pitchFamily="49" charset="0"/>
                <a:cs typeface="Courier New" panose="02070309020205020404" pitchFamily="49" charset="0"/>
              </a:rPr>
              <a:t>originCityCode</a:t>
            </a:r>
            <a:r>
              <a:rPr lang="fr-FR" sz="800" dirty="0">
                <a:solidFill>
                  <a:srgbClr val="FF0000"/>
                </a:solidFill>
                <a:latin typeface="Courier New" panose="02070309020205020404" pitchFamily="49" charset="0"/>
                <a:cs typeface="Courier New" panose="02070309020205020404" pitchFamily="49" charset="0"/>
              </a:rPr>
              <a:t>&gt;</a:t>
            </a:r>
          </a:p>
          <a:p>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destinationCityCode</a:t>
            </a:r>
            <a:r>
              <a:rPr lang="fr-FR" sz="800" dirty="0">
                <a:solidFill>
                  <a:srgbClr val="FF0000"/>
                </a:solidFill>
                <a:latin typeface="Courier New" panose="02070309020205020404" pitchFamily="49" charset="0"/>
                <a:cs typeface="Courier New" panose="02070309020205020404" pitchFamily="49" charset="0"/>
              </a:rPr>
              <a:t>&gt;DEBEA&lt;/</a:t>
            </a:r>
            <a:r>
              <a:rPr lang="fr-FR" sz="800" dirty="0" err="1">
                <a:solidFill>
                  <a:srgbClr val="FF0000"/>
                </a:solidFill>
                <a:latin typeface="Courier New" panose="02070309020205020404" pitchFamily="49" charset="0"/>
                <a:cs typeface="Courier New" panose="02070309020205020404" pitchFamily="49" charset="0"/>
              </a:rPr>
              <a:t>destinationCityCode</a:t>
            </a:r>
            <a:r>
              <a:rPr lang="fr-FR" sz="800" dirty="0">
                <a:solidFill>
                  <a:srgbClr val="FF0000"/>
                </a:solidFill>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&gt;2013-12-27&lt;/</a:t>
            </a:r>
            <a:r>
              <a:rPr lang="fr-FR" sz="800" dirty="0" err="1">
                <a:latin typeface="Courier New" panose="02070309020205020404" pitchFamily="49" charset="0"/>
                <a:cs typeface="Courier New" panose="02070309020205020404" pitchFamily="49" charset="0"/>
              </a:rPr>
              <a:t>departureDate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&gt;12:00&lt;/</a:t>
            </a:r>
            <a:r>
              <a:rPr lang="fr-FR" sz="800" dirty="0" err="1">
                <a:latin typeface="Courier New" panose="02070309020205020404" pitchFamily="49" charset="0"/>
                <a:cs typeface="Courier New" panose="02070309020205020404" pitchFamily="49" charset="0"/>
              </a:rPr>
              <a:t>low</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  &lt;high&gt;18:00&lt;/high&gt;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departureTime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&gt;1&lt;/</a:t>
            </a:r>
            <a:r>
              <a:rPr lang="fr-FR" sz="800" dirty="0" err="1">
                <a:latin typeface="Courier New" panose="02070309020205020404" pitchFamily="49" charset="0"/>
                <a:cs typeface="Courier New" panose="02070309020205020404" pitchFamily="49" charset="0"/>
              </a:rPr>
              <a:t>nAdults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nChildren</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childrenAge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nYouth</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int</a:t>
            </a:r>
            <a:r>
              <a:rPr lang="fr-FR" sz="800" dirty="0">
                <a:latin typeface="Courier New" panose="02070309020205020404" pitchFamily="49" charset="0"/>
                <a:cs typeface="Courier New" panose="02070309020205020404" pitchFamily="49" charset="0"/>
              </a:rPr>
              <a:t>&gt;&lt;/</a:t>
            </a:r>
            <a:r>
              <a:rPr lang="fr-FR" sz="800" dirty="0" err="1">
                <a:latin typeface="Courier New" panose="02070309020205020404" pitchFamily="49" charset="0"/>
                <a:cs typeface="Courier New" panose="02070309020205020404" pitchFamily="49" charset="0"/>
              </a:rPr>
              <a:t>youthAge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nSeniors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&gt;0&lt;/</a:t>
            </a:r>
            <a:r>
              <a:rPr lang="fr-FR" sz="800" dirty="0" err="1">
                <a:latin typeface="Courier New" panose="02070309020205020404" pitchFamily="49" charset="0"/>
                <a:cs typeface="Courier New" panose="02070309020205020404" pitchFamily="49" charset="0"/>
              </a:rPr>
              <a:t>nPassHolders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&gt;PRICE_DRIVEN&lt;/</a:t>
            </a:r>
            <a:r>
              <a:rPr lang="fr-FR" sz="800" dirty="0" err="1">
                <a:latin typeface="Courier New" panose="02070309020205020404" pitchFamily="49" charset="0"/>
                <a:cs typeface="Courier New" panose="02070309020205020404" pitchFamily="49" charset="0"/>
              </a:rPr>
              <a:t>packageType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&gt;RETAIL&lt;/</a:t>
            </a:r>
            <a:r>
              <a:rPr lang="fr-FR" sz="800" dirty="0" err="1">
                <a:latin typeface="Courier New" panose="02070309020205020404" pitchFamily="49" charset="0"/>
                <a:cs typeface="Courier New" panose="02070309020205020404" pitchFamily="49" charset="0"/>
              </a:rPr>
              <a:t>fareTypes</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roundtripMode</a:t>
            </a:r>
            <a:r>
              <a:rPr lang="fr-FR" sz="800" dirty="0">
                <a:latin typeface="Courier New" panose="02070309020205020404" pitchFamily="49" charset="0"/>
                <a:cs typeface="Courier New" panose="02070309020205020404" pitchFamily="49" charset="0"/>
              </a:rPr>
              <a:t>&gt;FORWARD_ONLY&lt;/</a:t>
            </a:r>
            <a:r>
              <a:rPr lang="fr-FR" sz="800" dirty="0" err="1">
                <a:latin typeface="Courier New" panose="02070309020205020404" pitchFamily="49" charset="0"/>
                <a:cs typeface="Courier New" panose="02070309020205020404" pitchFamily="49" charset="0"/>
              </a:rPr>
              <a:t>roundtripMode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&gt;INDIVIDUAL&lt;/</a:t>
            </a:r>
            <a:r>
              <a:rPr lang="fr-FR" sz="800" dirty="0" err="1">
                <a:latin typeface="Courier New" panose="02070309020205020404" pitchFamily="49" charset="0"/>
                <a:cs typeface="Courier New" panose="02070309020205020404" pitchFamily="49" charset="0"/>
              </a:rPr>
              <a:t>groupMode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storeOTSegmentSchedule</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&gt;false&lt;/</a:t>
            </a:r>
            <a:r>
              <a:rPr lang="fr-FR" sz="800" dirty="0" err="1">
                <a:latin typeface="Courier New" panose="02070309020205020404" pitchFamily="49" charset="0"/>
                <a:cs typeface="Courier New" panose="02070309020205020404" pitchFamily="49" charset="0"/>
              </a:rPr>
              <a:t>useFullDayResult</a:t>
            </a:r>
            <a:r>
              <a:rPr lang="fr-FR" sz="800" dirty="0">
                <a:latin typeface="Courier New" panose="02070309020205020404" pitchFamily="49" charset="0"/>
                <a:cs typeface="Courier New" panose="02070309020205020404" pitchFamily="49" charset="0"/>
              </a:rPr>
              <a:t>&gt;</a:t>
            </a:r>
          </a:p>
          <a:p>
            <a:r>
              <a:rPr lang="fr-FR" sz="800" dirty="0">
                <a:latin typeface="Courier New" panose="02070309020205020404" pitchFamily="49" charset="0"/>
                <a:cs typeface="Courier New" panose="02070309020205020404" pitchFamily="49" charset="0"/>
              </a:rPr>
              <a:t>&lt;/</a:t>
            </a:r>
            <a:r>
              <a:rPr lang="fr-FR" sz="800" dirty="0" err="1">
                <a:latin typeface="Courier New" panose="02070309020205020404" pitchFamily="49" charset="0"/>
                <a:cs typeface="Courier New" panose="02070309020205020404" pitchFamily="49" charset="0"/>
              </a:rPr>
              <a:t>request</a:t>
            </a:r>
            <a:r>
              <a:rPr lang="fr-FR" sz="8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982575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Clr>
                <a:srgbClr val="009EE0"/>
              </a:buClr>
              <a:buNone/>
            </a:pPr>
            <a:r>
              <a:rPr lang="en-US" sz="1500" dirty="0">
                <a:solidFill>
                  <a:srgbClr val="E73088"/>
                </a:solidFill>
              </a:rPr>
              <a:t> 2.2) BPCP response</a:t>
            </a:r>
          </a:p>
          <a:p>
            <a:pPr lvl="1">
              <a:buClr>
                <a:srgbClr val="009EE0"/>
              </a:buClr>
            </a:pPr>
            <a:r>
              <a:rPr lang="en-US" sz="1500" dirty="0">
                <a:solidFill>
                  <a:prstClr val="black"/>
                </a:solidFill>
              </a:rPr>
              <a:t>2 types of packages:  open ticket only or open ticket + reservation</a:t>
            </a:r>
          </a:p>
          <a:p>
            <a:pPr marL="0" lvl="1" indent="0">
              <a:buNone/>
            </a:pPr>
            <a:r>
              <a:rPr lang="en-US" sz="1500" b="1" dirty="0">
                <a:solidFill>
                  <a:srgbClr val="E73088"/>
                </a:solidFill>
              </a:rPr>
              <a:t>Open ticket only </a:t>
            </a:r>
            <a:r>
              <a:rPr lang="en-US" sz="1500" b="1" dirty="0">
                <a:solidFill>
                  <a:srgbClr val="E73088"/>
                </a:solidFill>
                <a:sym typeface="Wingdings" panose="05000000000000000000" pitchFamily="2" charset="2"/>
              </a:rPr>
              <a:t></a:t>
            </a:r>
            <a:r>
              <a:rPr lang="en-US" sz="1500" b="1" dirty="0">
                <a:solidFill>
                  <a:srgbClr val="E73088"/>
                </a:solidFill>
              </a:rPr>
              <a:t> 1 product fare</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2) Open Ticket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94</a:t>
            </a:fld>
            <a:endParaRPr lang="en-US" dirty="0"/>
          </a:p>
        </p:txBody>
      </p:sp>
      <p:sp>
        <p:nvSpPr>
          <p:cNvPr id="6" name="Rectangle 5"/>
          <p:cNvSpPr/>
          <p:nvPr/>
        </p:nvSpPr>
        <p:spPr>
          <a:xfrm>
            <a:off x="597211" y="2464532"/>
            <a:ext cx="6394449" cy="2569934"/>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&lt;package&gt;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&gt;CHEAPEST&lt;/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&gt;36901520.2.CH.B&lt;/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r>
              <a:rPr lang="fr-FR" sz="700" b="1" dirty="0">
                <a:solidFill>
                  <a:srgbClr val="FF0000"/>
                </a:solidFill>
                <a:latin typeface="Courier New" panose="02070309020205020404" pitchFamily="49" charset="0"/>
                <a:cs typeface="Courier New" panose="02070309020205020404" pitchFamily="49" charset="0"/>
              </a:rPr>
              <a:t>TICKET_ONLY</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&gt;AUD&lt;/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&gt;25.00&lt;/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r>
              <a:rPr lang="fr-FR" sz="700" b="1" dirty="0">
                <a:latin typeface="Courier New" panose="02070309020205020404" pitchFamily="49" charset="0"/>
                <a:cs typeface="Courier New" panose="02070309020205020404" pitchFamily="49" charset="0"/>
              </a:rPr>
              <a:t>&lt;</a:t>
            </a:r>
            <a:r>
              <a:rPr lang="fr-FR" sz="700" b="1" dirty="0" err="1">
                <a:latin typeface="Courier New" panose="02070309020205020404" pitchFamily="49" charset="0"/>
                <a:cs typeface="Courier New" panose="02070309020205020404" pitchFamily="49" charset="0"/>
              </a:rPr>
              <a:t>fareDetails</a:t>
            </a:r>
            <a:r>
              <a:rPr lang="fr-FR" sz="700" b="1"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productFare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applicableSegments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applicableSegments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familyId</a:t>
            </a:r>
            <a:r>
              <a:rPr lang="fr-FR" sz="700" dirty="0">
                <a:solidFill>
                  <a:schemeClr val="accent5">
                    <a:lumMod val="25000"/>
                  </a:schemeClr>
                </a:solidFill>
                <a:latin typeface="Courier New" panose="02070309020205020404" pitchFamily="49" charset="0"/>
                <a:cs typeface="Courier New" panose="02070309020205020404" pitchFamily="49" charset="0"/>
              </a:rPr>
              <a:t>&gt;200182&lt;/</a:t>
            </a:r>
            <a:r>
              <a:rPr lang="fr-FR" sz="700" dirty="0" err="1">
                <a:solidFill>
                  <a:schemeClr val="accent5">
                    <a:lumMod val="25000"/>
                  </a:schemeClr>
                </a:solidFill>
                <a:latin typeface="Courier New" panose="02070309020205020404" pitchFamily="49" charset="0"/>
                <a:cs typeface="Courier New" panose="02070309020205020404" pitchFamily="49" charset="0"/>
              </a:rPr>
              <a:t>familyId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familyName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classOfServiceCode</a:t>
            </a:r>
            <a:r>
              <a:rPr lang="fr-FR" sz="700" dirty="0">
                <a:solidFill>
                  <a:schemeClr val="accent5">
                    <a:lumMod val="25000"/>
                  </a:schemeClr>
                </a:solidFill>
                <a:latin typeface="Courier New" panose="02070309020205020404" pitchFamily="49" charset="0"/>
                <a:cs typeface="Courier New" panose="02070309020205020404" pitchFamily="49" charset="0"/>
              </a:rPr>
              <a:t>/&gt; </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seatAvailabilityLevel</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seatAvailabilityLevel</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dBProductID</a:t>
            </a:r>
            <a:r>
              <a:rPr lang="fr-FR" sz="700" dirty="0">
                <a:solidFill>
                  <a:schemeClr val="accent5">
                    <a:lumMod val="25000"/>
                  </a:schemeClr>
                </a:solidFill>
                <a:latin typeface="Courier New" panose="02070309020205020404" pitchFamily="49" charset="0"/>
                <a:cs typeface="Courier New" panose="02070309020205020404" pitchFamily="49" charset="0"/>
              </a:rPr>
              <a:t>&gt;0&lt;/</a:t>
            </a:r>
            <a:r>
              <a:rPr lang="fr-FR" sz="700" dirty="0" err="1">
                <a:solidFill>
                  <a:schemeClr val="accent5">
                    <a:lumMod val="25000"/>
                  </a:schemeClr>
                </a:solidFill>
                <a:latin typeface="Courier New" panose="02070309020205020404" pitchFamily="49" charset="0"/>
                <a:cs typeface="Courier New" panose="02070309020205020404" pitchFamily="49" charset="0"/>
              </a:rPr>
              <a:t>dBProductID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passengerTypeCode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passengerDescription</a:t>
            </a:r>
            <a:r>
              <a:rPr lang="fr-FR" sz="700" dirty="0">
                <a:solidFill>
                  <a:schemeClr val="accent5">
                    <a:lumMod val="25000"/>
                  </a:schemeClr>
                </a:solidFill>
                <a:latin typeface="Courier New" panose="02070309020205020404" pitchFamily="49" charset="0"/>
                <a:cs typeface="Courier New" panose="02070309020205020404" pitchFamily="49" charset="0"/>
              </a:rPr>
              <a:t>/&gt; </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numberOfPassengers</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numberOfPassengers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isMandatoryRoundtrip</a:t>
            </a:r>
            <a:r>
              <a:rPr lang="fr-FR" sz="700" dirty="0">
                <a:solidFill>
                  <a:schemeClr val="accent5">
                    <a:lumMod val="25000"/>
                  </a:schemeClr>
                </a:solidFill>
                <a:latin typeface="Courier New" panose="02070309020205020404" pitchFamily="49" charset="0"/>
                <a:cs typeface="Courier New" panose="02070309020205020404" pitchFamily="49" charset="0"/>
              </a:rPr>
              <a:t>&gt;false&lt;/</a:t>
            </a:r>
            <a:r>
              <a:rPr lang="fr-FR" sz="700" dirty="0" err="1">
                <a:solidFill>
                  <a:schemeClr val="accent5">
                    <a:lumMod val="25000"/>
                  </a:schemeClr>
                </a:solidFill>
                <a:latin typeface="Courier New" panose="02070309020205020404" pitchFamily="49" charset="0"/>
                <a:cs typeface="Courier New" panose="02070309020205020404" pitchFamily="49" charset="0"/>
              </a:rPr>
              <a:t>isMandatoryRoundtrip</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basePassengerType</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err="1">
                <a:solidFill>
                  <a:schemeClr val="accent5">
                    <a:lumMod val="25000"/>
                  </a:schemeClr>
                </a:solidFill>
                <a:latin typeface="Courier New" panose="02070309020205020404" pitchFamily="49" charset="0"/>
                <a:cs typeface="Courier New" panose="02070309020205020404" pitchFamily="49" charset="0"/>
              </a:rPr>
              <a:t>Adult</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basePassengerType</a:t>
            </a:r>
            <a:r>
              <a:rPr lang="fr-FR" sz="700" dirty="0">
                <a:solidFill>
                  <a:schemeClr val="accent5">
                    <a:lumMod val="25000"/>
                  </a:schemeClr>
                </a:solidFill>
                <a:latin typeface="Courier New" panose="02070309020205020404" pitchFamily="49" charset="0"/>
                <a:cs typeface="Courier New" panose="02070309020205020404" pitchFamily="49" charset="0"/>
              </a:rPr>
              <a:t>&gt;</a:t>
            </a:r>
          </a:p>
        </p:txBody>
      </p:sp>
      <p:sp>
        <p:nvSpPr>
          <p:cNvPr id="7" name="Rectangle 6"/>
          <p:cNvSpPr/>
          <p:nvPr/>
        </p:nvSpPr>
        <p:spPr>
          <a:xfrm>
            <a:off x="4985061" y="2659372"/>
            <a:ext cx="4162425" cy="2354491"/>
          </a:xfrm>
          <a:prstGeom prst="rect">
            <a:avLst/>
          </a:prstGeom>
        </p:spPr>
        <p:txBody>
          <a:bodyPr wrap="square">
            <a:spAutoFit/>
          </a:bodyPr>
          <a:lstStyle/>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fareName</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err="1">
                <a:solidFill>
                  <a:srgbClr val="FF0000"/>
                </a:solidFill>
                <a:latin typeface="Courier New" panose="02070309020205020404" pitchFamily="49" charset="0"/>
                <a:cs typeface="Courier New" panose="02070309020205020404" pitchFamily="49" charset="0"/>
              </a:rPr>
              <a:t>Ind</a:t>
            </a:r>
            <a:r>
              <a:rPr lang="fr-FR" sz="700" dirty="0">
                <a:solidFill>
                  <a:srgbClr val="FF0000"/>
                </a:solidFill>
                <a:latin typeface="Courier New" panose="02070309020205020404" pitchFamily="49" charset="0"/>
                <a:cs typeface="Courier New" panose="02070309020205020404" pitchFamily="49" charset="0"/>
              </a:rPr>
              <a:t>. Open Ticket </a:t>
            </a:r>
            <a:r>
              <a:rPr lang="fr-FR" sz="700" dirty="0" err="1">
                <a:solidFill>
                  <a:srgbClr val="FF0000"/>
                </a:solidFill>
                <a:latin typeface="Courier New" panose="02070309020205020404" pitchFamily="49" charset="0"/>
                <a:cs typeface="Courier New" panose="02070309020205020404" pitchFamily="49" charset="0"/>
              </a:rPr>
              <a:t>Adult</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fareName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fareType</a:t>
            </a:r>
            <a:r>
              <a:rPr lang="fr-FR" sz="700" dirty="0">
                <a:solidFill>
                  <a:schemeClr val="accent5">
                    <a:lumMod val="25000"/>
                  </a:schemeClr>
                </a:solidFill>
                <a:latin typeface="Courier New" panose="02070309020205020404" pitchFamily="49" charset="0"/>
                <a:cs typeface="Courier New" panose="02070309020205020404" pitchFamily="49" charset="0"/>
              </a:rPr>
              <a:t>&gt;RETAIL&lt;/</a:t>
            </a:r>
            <a:r>
              <a:rPr lang="fr-FR" sz="700" dirty="0" err="1">
                <a:solidFill>
                  <a:schemeClr val="accent5">
                    <a:lumMod val="25000"/>
                  </a:schemeClr>
                </a:solidFill>
                <a:latin typeface="Courier New" panose="02070309020205020404" pitchFamily="49" charset="0"/>
                <a:cs typeface="Courier New" panose="02070309020205020404" pitchFamily="49" charset="0"/>
              </a:rPr>
              <a:t>fareType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saleRules</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saleRules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afterSaleRules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webSalesConditions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fbc</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tariffCode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accommodationId</a:t>
            </a:r>
            <a:r>
              <a:rPr lang="fr-FR" sz="700" dirty="0">
                <a:solidFill>
                  <a:schemeClr val="accent5">
                    <a:lumMod val="25000"/>
                  </a:schemeClr>
                </a:solidFill>
                <a:latin typeface="Courier New" panose="02070309020205020404" pitchFamily="49" charset="0"/>
                <a:cs typeface="Courier New" panose="02070309020205020404" pitchFamily="49" charset="0"/>
              </a:rPr>
              <a:t>&gt;0&lt;/</a:t>
            </a:r>
            <a:r>
              <a:rPr lang="fr-FR" sz="700" dirty="0" err="1">
                <a:solidFill>
                  <a:schemeClr val="accent5">
                    <a:lumMod val="25000"/>
                  </a:schemeClr>
                </a:solidFill>
                <a:latin typeface="Courier New" panose="02070309020205020404" pitchFamily="49" charset="0"/>
                <a:cs typeface="Courier New" panose="02070309020205020404" pitchFamily="49" charset="0"/>
              </a:rPr>
              <a:t>accommodationId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overridePassengerAssignment</a:t>
            </a:r>
            <a:r>
              <a:rPr lang="fr-FR" sz="700" dirty="0">
                <a:solidFill>
                  <a:schemeClr val="accent5">
                    <a:lumMod val="25000"/>
                  </a:schemeClr>
                </a:solidFill>
                <a:latin typeface="Courier New" panose="02070309020205020404" pitchFamily="49" charset="0"/>
                <a:cs typeface="Courier New" panose="02070309020205020404" pitchFamily="49" charset="0"/>
              </a:rPr>
              <a:t>&gt;false</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overridePassengerAssignment</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flexibility</a:t>
            </a:r>
            <a:r>
              <a:rPr lang="fr-FR" sz="700" dirty="0">
                <a:solidFill>
                  <a:schemeClr val="accent5">
                    <a:lumMod val="25000"/>
                  </a:schemeClr>
                </a:solidFill>
                <a:latin typeface="Courier New" panose="02070309020205020404" pitchFamily="49" charset="0"/>
                <a:cs typeface="Courier New" panose="02070309020205020404" pitchFamily="49" charset="0"/>
              </a:rPr>
              <a:t>&gt;FULLY_FLEXIBLE&lt;/</a:t>
            </a:r>
            <a:r>
              <a:rPr lang="fr-FR" sz="700" dirty="0" err="1">
                <a:solidFill>
                  <a:schemeClr val="accent5">
                    <a:lumMod val="25000"/>
                  </a:schemeClr>
                </a:solidFill>
                <a:latin typeface="Courier New" panose="02070309020205020404" pitchFamily="49" charset="0"/>
                <a:cs typeface="Courier New" panose="02070309020205020404" pitchFamily="49" charset="0"/>
              </a:rPr>
              <a:t>flexibility</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a:solidFill>
                  <a:srgbClr val="FF0000"/>
                </a:solidFill>
                <a:latin typeface="Courier New" panose="02070309020205020404" pitchFamily="49" charset="0"/>
                <a:cs typeface="Courier New" panose="02070309020205020404" pitchFamily="49" charset="0"/>
              </a:rPr>
              <a:t>TICKET_ONLY</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preferences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0"/>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productFare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0"/>
            <a:r>
              <a:rPr lang="fr-FR" sz="700" b="1" dirty="0">
                <a:solidFill>
                  <a:srgbClr val="000000"/>
                </a:solidFill>
                <a:latin typeface="Courier New" panose="02070309020205020404" pitchFamily="49" charset="0"/>
                <a:cs typeface="Courier New" panose="02070309020205020404" pitchFamily="49" charset="0"/>
              </a:rPr>
              <a:t>  &lt;/</a:t>
            </a:r>
            <a:r>
              <a:rPr lang="fr-FR" sz="700" b="1" dirty="0" err="1">
                <a:solidFill>
                  <a:srgbClr val="000000"/>
                </a:solidFill>
                <a:latin typeface="Courier New" panose="02070309020205020404" pitchFamily="49" charset="0"/>
                <a:cs typeface="Courier New" panose="02070309020205020404" pitchFamily="49" charset="0"/>
              </a:rPr>
              <a:t>fareDetails</a:t>
            </a:r>
            <a:r>
              <a:rPr lang="fr-FR" sz="700" b="1"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&lt;string&gt;E2PAPER&lt;/string&gt;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pahPassengerDobMandatory</a:t>
            </a:r>
            <a:r>
              <a:rPr lang="fr-FR" sz="700" dirty="0">
                <a:solidFill>
                  <a:srgbClr val="000000"/>
                </a:solidFill>
                <a:latin typeface="Courier New" panose="02070309020205020404" pitchFamily="49" charset="0"/>
                <a:cs typeface="Courier New" panose="02070309020205020404" pitchFamily="49" charset="0"/>
              </a:rPr>
              <a:t>&gt;false</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pahPassengerDobMandatory</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&lt;/package&gt;</a:t>
            </a:r>
          </a:p>
        </p:txBody>
      </p:sp>
    </p:spTree>
    <p:extLst>
      <p:ext uri="{BB962C8B-B14F-4D97-AF65-F5344CB8AC3E}">
        <p14:creationId xmlns:p14="http://schemas.microsoft.com/office/powerpoint/2010/main" val="2579793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None/>
            </a:pPr>
            <a:r>
              <a:rPr lang="en-US" sz="1500" b="1" dirty="0">
                <a:solidFill>
                  <a:srgbClr val="E73088"/>
                </a:solidFill>
              </a:rPr>
              <a:t>Package: open ticket + reservation </a:t>
            </a:r>
            <a:r>
              <a:rPr lang="en-US" sz="1500" b="1" dirty="0">
                <a:solidFill>
                  <a:srgbClr val="E73088"/>
                </a:solidFill>
                <a:sym typeface="Wingdings" panose="05000000000000000000" pitchFamily="2" charset="2"/>
              </a:rPr>
              <a:t></a:t>
            </a:r>
            <a:r>
              <a:rPr lang="en-US" sz="1500" b="1" dirty="0">
                <a:solidFill>
                  <a:srgbClr val="E73088"/>
                </a:solidFill>
              </a:rPr>
              <a:t> 2 product fares</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2) Open Ticket</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95</a:t>
            </a:fld>
            <a:endParaRPr lang="en-US" dirty="0"/>
          </a:p>
        </p:txBody>
      </p:sp>
      <p:sp>
        <p:nvSpPr>
          <p:cNvPr id="8" name="Rectangle 7"/>
          <p:cNvSpPr/>
          <p:nvPr/>
        </p:nvSpPr>
        <p:spPr>
          <a:xfrm>
            <a:off x="371475" y="1824935"/>
            <a:ext cx="5349875" cy="3323987"/>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&lt;package&gt;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&gt;CHEAPEST&lt;/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&gt;36901359.1.CH.A&lt;/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r>
              <a:rPr lang="fr-FR" sz="700" b="1" dirty="0">
                <a:solidFill>
                  <a:srgbClr val="FF0000"/>
                </a:solidFill>
                <a:latin typeface="Courier New" panose="02070309020205020404" pitchFamily="49" charset="0"/>
                <a:cs typeface="Courier New" panose="02070309020205020404" pitchFamily="49" charset="0"/>
              </a:rPr>
              <a:t>TICKET_PLUS_RESERVATION</a:t>
            </a:r>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&gt;AUD&lt;/</a:t>
            </a:r>
            <a:r>
              <a:rPr lang="fr-FR" sz="700" dirty="0" err="1">
                <a:latin typeface="Courier New" panose="02070309020205020404" pitchFamily="49" charset="0"/>
                <a:cs typeface="Courier New" panose="02070309020205020404" pitchFamily="49" charset="0"/>
              </a:rPr>
              <a:t>currencyCode</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&gt;306.00&lt;/</a:t>
            </a:r>
            <a:r>
              <a:rPr lang="fr-FR" sz="700" dirty="0" err="1">
                <a:latin typeface="Courier New" panose="02070309020205020404" pitchFamily="49" charset="0"/>
                <a:cs typeface="Courier New" panose="02070309020205020404" pitchFamily="49" charset="0"/>
              </a:rPr>
              <a:t>amount</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price</a:t>
            </a:r>
            <a:r>
              <a:rPr lang="fr-FR" sz="700" dirty="0">
                <a:latin typeface="Courier New" panose="02070309020205020404" pitchFamily="49" charset="0"/>
                <a:cs typeface="Courier New" panose="02070309020205020404" pitchFamily="49" charset="0"/>
              </a:rPr>
              <a:t>&gt;</a:t>
            </a:r>
          </a:p>
          <a:p>
            <a:r>
              <a:rPr lang="fr-FR" sz="700" b="1" dirty="0">
                <a:latin typeface="Courier New" panose="02070309020205020404" pitchFamily="49" charset="0"/>
                <a:cs typeface="Courier New" panose="02070309020205020404" pitchFamily="49" charset="0"/>
              </a:rPr>
              <a:t>   &lt;</a:t>
            </a:r>
            <a:r>
              <a:rPr lang="fr-FR" sz="700" b="1" dirty="0" err="1">
                <a:latin typeface="Courier New" panose="02070309020205020404" pitchFamily="49" charset="0"/>
                <a:cs typeface="Courier New" panose="02070309020205020404" pitchFamily="49" charset="0"/>
              </a:rPr>
              <a:t>fareDetails</a:t>
            </a:r>
            <a:r>
              <a:rPr lang="fr-FR" sz="700" b="1" dirty="0">
                <a:latin typeface="Courier New" panose="02070309020205020404" pitchFamily="49" charset="0"/>
                <a:cs typeface="Courier New" panose="02070309020205020404" pitchFamily="49" charset="0"/>
              </a:rPr>
              <a:t>&gt;</a:t>
            </a:r>
          </a:p>
          <a:p>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productFare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applicableSegments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segmentId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applicableSegments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familyId</a:t>
            </a:r>
            <a:r>
              <a:rPr lang="fr-FR" sz="700" dirty="0">
                <a:solidFill>
                  <a:schemeClr val="accent5">
                    <a:lumMod val="25000"/>
                  </a:schemeClr>
                </a:solidFill>
                <a:latin typeface="Courier New" panose="02070309020205020404" pitchFamily="49" charset="0"/>
                <a:cs typeface="Courier New" panose="02070309020205020404" pitchFamily="49" charset="0"/>
              </a:rPr>
              <a:t>&gt;200062&lt;/</a:t>
            </a:r>
            <a:r>
              <a:rPr lang="fr-FR" sz="700" dirty="0" err="1">
                <a:solidFill>
                  <a:schemeClr val="accent5">
                    <a:lumMod val="25000"/>
                  </a:schemeClr>
                </a:solidFill>
                <a:latin typeface="Courier New" panose="02070309020205020404" pitchFamily="49" charset="0"/>
                <a:cs typeface="Courier New" panose="02070309020205020404" pitchFamily="49" charset="0"/>
              </a:rPr>
              <a:t>familyId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classOfServiceCode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seatAvailabilityLevel</a:t>
            </a:r>
            <a:r>
              <a:rPr lang="fr-FR" sz="700" dirty="0">
                <a:solidFill>
                  <a:schemeClr val="accent5">
                    <a:lumMod val="25000"/>
                  </a:schemeClr>
                </a:solidFill>
                <a:latin typeface="Courier New" panose="02070309020205020404" pitchFamily="49" charset="0"/>
                <a:cs typeface="Courier New" panose="02070309020205020404" pitchFamily="49" charset="0"/>
              </a:rPr>
              <a:t>&gt;?&lt;/</a:t>
            </a:r>
            <a:r>
              <a:rPr lang="fr-FR" sz="700" dirty="0" err="1">
                <a:solidFill>
                  <a:schemeClr val="accent5">
                    <a:lumMod val="25000"/>
                  </a:schemeClr>
                </a:solidFill>
                <a:latin typeface="Courier New" panose="02070309020205020404" pitchFamily="49" charset="0"/>
                <a:cs typeface="Courier New" panose="02070309020205020404" pitchFamily="49" charset="0"/>
              </a:rPr>
              <a:t>seatAvailabilityLevel</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dBProductID</a:t>
            </a:r>
            <a:r>
              <a:rPr lang="fr-FR" sz="700" dirty="0">
                <a:solidFill>
                  <a:schemeClr val="accent5">
                    <a:lumMod val="25000"/>
                  </a:schemeClr>
                </a:solidFill>
                <a:latin typeface="Courier New" panose="02070309020205020404" pitchFamily="49" charset="0"/>
                <a:cs typeface="Courier New" panose="02070309020205020404" pitchFamily="49" charset="0"/>
              </a:rPr>
              <a:t>&gt;0&lt;/</a:t>
            </a:r>
            <a:r>
              <a:rPr lang="fr-FR" sz="700" dirty="0" err="1">
                <a:solidFill>
                  <a:schemeClr val="accent5">
                    <a:lumMod val="25000"/>
                  </a:schemeClr>
                </a:solidFill>
                <a:latin typeface="Courier New" panose="02070309020205020404" pitchFamily="49" charset="0"/>
                <a:cs typeface="Courier New" panose="02070309020205020404" pitchFamily="49" charset="0"/>
              </a:rPr>
              <a:t>dBProductID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numberOfPassengers</a:t>
            </a:r>
            <a:r>
              <a:rPr lang="fr-FR" sz="700" dirty="0">
                <a:solidFill>
                  <a:schemeClr val="accent5">
                    <a:lumMod val="25000"/>
                  </a:schemeClr>
                </a:solidFill>
                <a:latin typeface="Courier New" panose="02070309020205020404" pitchFamily="49" charset="0"/>
                <a:cs typeface="Courier New" panose="02070309020205020404" pitchFamily="49" charset="0"/>
              </a:rPr>
              <a:t>&gt;1&lt;/</a:t>
            </a:r>
            <a:r>
              <a:rPr lang="fr-FR" sz="700" dirty="0" err="1">
                <a:solidFill>
                  <a:schemeClr val="accent5">
                    <a:lumMod val="25000"/>
                  </a:schemeClr>
                </a:solidFill>
                <a:latin typeface="Courier New" panose="02070309020205020404" pitchFamily="49" charset="0"/>
                <a:cs typeface="Courier New" panose="02070309020205020404" pitchFamily="49" charset="0"/>
              </a:rPr>
              <a:t>numberOfPassengers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basePassengerType</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err="1">
                <a:solidFill>
                  <a:schemeClr val="accent5">
                    <a:lumMod val="25000"/>
                  </a:schemeClr>
                </a:solidFill>
                <a:latin typeface="Courier New" panose="02070309020205020404" pitchFamily="49" charset="0"/>
                <a:cs typeface="Courier New" panose="02070309020205020404" pitchFamily="49" charset="0"/>
              </a:rPr>
              <a:t>Adult</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basePassengerType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fareName</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err="1">
                <a:solidFill>
                  <a:srgbClr val="FF0000"/>
                </a:solidFill>
                <a:latin typeface="Courier New" panose="02070309020205020404" pitchFamily="49" charset="0"/>
                <a:cs typeface="Courier New" panose="02070309020205020404" pitchFamily="49" charset="0"/>
              </a:rPr>
              <a:t>Ind</a:t>
            </a:r>
            <a:r>
              <a:rPr lang="fr-FR" sz="700" dirty="0">
                <a:solidFill>
                  <a:srgbClr val="FF0000"/>
                </a:solidFill>
                <a:latin typeface="Courier New" panose="02070309020205020404" pitchFamily="49" charset="0"/>
                <a:cs typeface="Courier New" panose="02070309020205020404" pitchFamily="49" charset="0"/>
              </a:rPr>
              <a:t>. Open Ticket </a:t>
            </a:r>
            <a:r>
              <a:rPr lang="fr-FR" sz="700" dirty="0" err="1">
                <a:solidFill>
                  <a:srgbClr val="FF0000"/>
                </a:solidFill>
                <a:latin typeface="Courier New" panose="02070309020205020404" pitchFamily="49" charset="0"/>
                <a:cs typeface="Courier New" panose="02070309020205020404" pitchFamily="49" charset="0"/>
              </a:rPr>
              <a:t>Adult</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fareName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fareType</a:t>
            </a:r>
            <a:r>
              <a:rPr lang="fr-FR" sz="700" dirty="0">
                <a:solidFill>
                  <a:schemeClr val="accent5">
                    <a:lumMod val="25000"/>
                  </a:schemeClr>
                </a:solidFill>
                <a:latin typeface="Courier New" panose="02070309020205020404" pitchFamily="49" charset="0"/>
                <a:cs typeface="Courier New" panose="02070309020205020404" pitchFamily="49" charset="0"/>
              </a:rPr>
              <a:t>&gt;RETAIL&lt;/</a:t>
            </a:r>
            <a:r>
              <a:rPr lang="fr-FR" sz="700" dirty="0" err="1">
                <a:solidFill>
                  <a:schemeClr val="accent5">
                    <a:lumMod val="25000"/>
                  </a:schemeClr>
                </a:solidFill>
                <a:latin typeface="Courier New" panose="02070309020205020404" pitchFamily="49" charset="0"/>
                <a:cs typeface="Courier New" panose="02070309020205020404" pitchFamily="49" charset="0"/>
              </a:rPr>
              <a:t>fareType</a:t>
            </a:r>
            <a:r>
              <a:rPr lang="fr-FR" sz="700" dirty="0">
                <a:solidFill>
                  <a:schemeClr val="accent5">
                    <a:lumMod val="25000"/>
                  </a:schemeClr>
                </a:solidFill>
                <a:latin typeface="Courier New" panose="02070309020205020404" pitchFamily="49" charset="0"/>
                <a:cs typeface="Courier New" panose="02070309020205020404" pitchFamily="49" charset="0"/>
              </a:rPr>
              <a:t>&gt; </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saleRules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afterSaleRules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webSalesConditions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fbc</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tariffCode</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accommodationId</a:t>
            </a:r>
            <a:r>
              <a:rPr lang="fr-FR" sz="700" dirty="0">
                <a:solidFill>
                  <a:schemeClr val="accent5">
                    <a:lumMod val="25000"/>
                  </a:schemeClr>
                </a:solidFill>
                <a:latin typeface="Courier New" panose="02070309020205020404" pitchFamily="49" charset="0"/>
                <a:cs typeface="Courier New" panose="02070309020205020404" pitchFamily="49" charset="0"/>
              </a:rPr>
              <a:t>&gt;0&lt;/</a:t>
            </a:r>
            <a:r>
              <a:rPr lang="fr-FR" sz="700" dirty="0" err="1">
                <a:solidFill>
                  <a:schemeClr val="accent5">
                    <a:lumMod val="25000"/>
                  </a:schemeClr>
                </a:solidFill>
                <a:latin typeface="Courier New" panose="02070309020205020404" pitchFamily="49" charset="0"/>
                <a:cs typeface="Courier New" panose="02070309020205020404" pitchFamily="49" charset="0"/>
              </a:rPr>
              <a:t>accommodationId</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flexibility</a:t>
            </a:r>
            <a:r>
              <a:rPr lang="fr-FR" sz="700" dirty="0">
                <a:solidFill>
                  <a:schemeClr val="accent5">
                    <a:lumMod val="25000"/>
                  </a:schemeClr>
                </a:solidFill>
                <a:latin typeface="Courier New" panose="02070309020205020404" pitchFamily="49" charset="0"/>
                <a:cs typeface="Courier New" panose="02070309020205020404" pitchFamily="49" charset="0"/>
              </a:rPr>
              <a:t>&gt;FULLY_FLEXIBLE&lt;/</a:t>
            </a:r>
            <a:r>
              <a:rPr lang="fr-FR" sz="700" dirty="0" err="1">
                <a:solidFill>
                  <a:schemeClr val="accent5">
                    <a:lumMod val="25000"/>
                  </a:schemeClr>
                </a:solidFill>
                <a:latin typeface="Courier New" panose="02070309020205020404" pitchFamily="49" charset="0"/>
                <a:cs typeface="Courier New" panose="02070309020205020404" pitchFamily="49" charset="0"/>
              </a:rPr>
              <a:t>flexibility</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pPr lvl="1"/>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a:t>
            </a:r>
            <a:r>
              <a:rPr lang="fr-FR" sz="700" dirty="0">
                <a:solidFill>
                  <a:schemeClr val="accent5">
                    <a:lumMod val="25000"/>
                  </a:schemeClr>
                </a:solidFill>
                <a:latin typeface="Courier New" panose="02070309020205020404" pitchFamily="49" charset="0"/>
                <a:cs typeface="Courier New" panose="02070309020205020404" pitchFamily="49" charset="0"/>
              </a:rPr>
              <a:t>&gt;</a:t>
            </a:r>
            <a:r>
              <a:rPr lang="fr-FR" sz="700" dirty="0">
                <a:solidFill>
                  <a:srgbClr val="FF0000"/>
                </a:solidFill>
                <a:latin typeface="Courier New" panose="02070309020205020404" pitchFamily="49" charset="0"/>
                <a:cs typeface="Courier New" panose="02070309020205020404" pitchFamily="49" charset="0"/>
              </a:rPr>
              <a:t>TICKET_ONLY</a:t>
            </a:r>
            <a:r>
              <a:rPr lang="fr-FR" sz="700" dirty="0">
                <a:solidFill>
                  <a:schemeClr val="accent5">
                    <a:lumMod val="25000"/>
                  </a:schemeClr>
                </a:solidFill>
                <a:latin typeface="Courier New" panose="02070309020205020404" pitchFamily="49" charset="0"/>
                <a:cs typeface="Courier New" panose="02070309020205020404" pitchFamily="49" charset="0"/>
              </a:rPr>
              <a:t>&lt;/</a:t>
            </a:r>
            <a:r>
              <a:rPr lang="fr-FR" sz="700" dirty="0" err="1">
                <a:solidFill>
                  <a:schemeClr val="accent5">
                    <a:lumMod val="25000"/>
                  </a:schemeClr>
                </a:solidFill>
                <a:latin typeface="Courier New" panose="02070309020205020404" pitchFamily="49" charset="0"/>
                <a:cs typeface="Courier New" panose="02070309020205020404" pitchFamily="49" charset="0"/>
              </a:rPr>
              <a:t>reservationStatus</a:t>
            </a:r>
            <a:r>
              <a:rPr lang="fr-FR" sz="700" dirty="0">
                <a:solidFill>
                  <a:schemeClr val="accent5">
                    <a:lumMod val="25000"/>
                  </a:schemeClr>
                </a:solidFill>
                <a:latin typeface="Courier New" panose="02070309020205020404" pitchFamily="49" charset="0"/>
                <a:cs typeface="Courier New" panose="02070309020205020404" pitchFamily="49" charset="0"/>
              </a:rPr>
              <a:t>&gt;</a:t>
            </a:r>
          </a:p>
          <a:p>
            <a:r>
              <a:rPr lang="fr-FR" sz="700" dirty="0">
                <a:solidFill>
                  <a:schemeClr val="accent5">
                    <a:lumMod val="25000"/>
                  </a:schemeClr>
                </a:solidFill>
                <a:latin typeface="Courier New" panose="02070309020205020404" pitchFamily="49" charset="0"/>
                <a:cs typeface="Courier New" panose="02070309020205020404" pitchFamily="49" charset="0"/>
              </a:rPr>
              <a:t>      &lt;/</a:t>
            </a:r>
            <a:r>
              <a:rPr lang="fr-FR" sz="700" dirty="0" err="1">
                <a:solidFill>
                  <a:schemeClr val="accent5">
                    <a:lumMod val="25000"/>
                  </a:schemeClr>
                </a:solidFill>
                <a:latin typeface="Courier New" panose="02070309020205020404" pitchFamily="49" charset="0"/>
                <a:cs typeface="Courier New" panose="02070309020205020404" pitchFamily="49" charset="0"/>
              </a:rPr>
              <a:t>productFare</a:t>
            </a:r>
            <a:r>
              <a:rPr lang="fr-FR" sz="700" dirty="0">
                <a:solidFill>
                  <a:schemeClr val="accent5">
                    <a:lumMod val="25000"/>
                  </a:schemeClr>
                </a:solidFill>
                <a:latin typeface="Courier New" panose="02070309020205020404" pitchFamily="49" charset="0"/>
                <a:cs typeface="Courier New" panose="02070309020205020404" pitchFamily="49" charset="0"/>
              </a:rPr>
              <a:t>&gt;</a:t>
            </a:r>
          </a:p>
        </p:txBody>
      </p:sp>
      <p:sp>
        <p:nvSpPr>
          <p:cNvPr id="9" name="Rectangle 8"/>
          <p:cNvSpPr/>
          <p:nvPr/>
        </p:nvSpPr>
        <p:spPr>
          <a:xfrm>
            <a:off x="4700589" y="1813542"/>
            <a:ext cx="4300697" cy="3323987"/>
          </a:xfrm>
          <a:prstGeom prst="rect">
            <a:avLst/>
          </a:prstGeom>
        </p:spPr>
        <p:txBody>
          <a:bodyPr wrap="square">
            <a:spAutoFit/>
          </a:bodyPr>
          <a:lstStyle/>
          <a:p>
            <a:pPr lvl="0"/>
            <a:r>
              <a:rPr lang="fr-FR" sz="700" dirty="0">
                <a:solidFill>
                  <a:srgbClr val="000000"/>
                </a:solidFill>
                <a:latin typeface="Courier New" panose="02070309020205020404" pitchFamily="49" charset="0"/>
                <a:cs typeface="Courier New" panose="02070309020205020404" pitchFamily="49" charset="0"/>
              </a:rPr>
              <a:t>   </a:t>
            </a:r>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productFare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applicableSegments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   &lt;</a:t>
            </a:r>
            <a:r>
              <a:rPr lang="fr-FR" sz="700" dirty="0" err="1">
                <a:solidFill>
                  <a:schemeClr val="accent6">
                    <a:lumMod val="75000"/>
                  </a:schemeClr>
                </a:solidFill>
                <a:latin typeface="Courier New" panose="02070309020205020404" pitchFamily="49" charset="0"/>
                <a:cs typeface="Courier New" panose="02070309020205020404" pitchFamily="49" charset="0"/>
              </a:rPr>
              <a:t>segmentId</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segmentId</a:t>
            </a:r>
            <a:r>
              <a:rPr lang="fr-FR" sz="700" dirty="0">
                <a:solidFill>
                  <a:schemeClr val="accent6">
                    <a:lumMod val="75000"/>
                  </a:schemeClr>
                </a:solidFill>
                <a:latin typeface="Courier New" panose="02070309020205020404" pitchFamily="49" charset="0"/>
                <a:cs typeface="Courier New" panose="02070309020205020404" pitchFamily="49" charset="0"/>
              </a:rPr>
              <a:t>&gt;1&lt;/</a:t>
            </a:r>
            <a:r>
              <a:rPr lang="fr-FR" sz="700" dirty="0" err="1">
                <a:solidFill>
                  <a:schemeClr val="accent6">
                    <a:lumMod val="75000"/>
                  </a:schemeClr>
                </a:solidFill>
                <a:latin typeface="Courier New" panose="02070309020205020404" pitchFamily="49" charset="0"/>
                <a:cs typeface="Courier New" panose="02070309020205020404" pitchFamily="49" charset="0"/>
              </a:rPr>
              <a:t>segmentId</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segmentId</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applicableSegments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familyId</a:t>
            </a:r>
            <a:r>
              <a:rPr lang="fr-FR" sz="700" dirty="0">
                <a:solidFill>
                  <a:schemeClr val="accent6">
                    <a:lumMod val="75000"/>
                  </a:schemeClr>
                </a:solidFill>
                <a:latin typeface="Courier New" panose="02070309020205020404" pitchFamily="49" charset="0"/>
                <a:cs typeface="Courier New" panose="02070309020205020404" pitchFamily="49" charset="0"/>
              </a:rPr>
              <a:t>&gt;400004&lt;/</a:t>
            </a:r>
            <a:r>
              <a:rPr lang="fr-FR" sz="700" dirty="0" err="1">
                <a:solidFill>
                  <a:schemeClr val="accent6">
                    <a:lumMod val="75000"/>
                  </a:schemeClr>
                </a:solidFill>
                <a:latin typeface="Courier New" panose="02070309020205020404" pitchFamily="49" charset="0"/>
                <a:cs typeface="Courier New" panose="02070309020205020404" pitchFamily="49" charset="0"/>
              </a:rPr>
              <a:t>familyId</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classOfServiceCode</a:t>
            </a:r>
            <a:r>
              <a:rPr lang="fr-FR" sz="700" dirty="0">
                <a:solidFill>
                  <a:schemeClr val="accent6">
                    <a:lumMod val="75000"/>
                  </a:schemeClr>
                </a:solidFill>
                <a:latin typeface="Courier New" panose="02070309020205020404" pitchFamily="49" charset="0"/>
                <a:cs typeface="Courier New" panose="02070309020205020404" pitchFamily="49" charset="0"/>
              </a:rPr>
              <a:t>&gt;A&lt;/</a:t>
            </a:r>
            <a:r>
              <a:rPr lang="fr-FR" sz="700" dirty="0" err="1">
                <a:solidFill>
                  <a:schemeClr val="accent6">
                    <a:lumMod val="75000"/>
                  </a:schemeClr>
                </a:solidFill>
                <a:latin typeface="Courier New" panose="02070309020205020404" pitchFamily="49" charset="0"/>
                <a:cs typeface="Courier New" panose="02070309020205020404" pitchFamily="49" charset="0"/>
              </a:rPr>
              <a:t>classOfServiceCode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seatAvailabilityLevel</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seatAvailabilityLevel</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dBProductID</a:t>
            </a:r>
            <a:r>
              <a:rPr lang="fr-FR" sz="700" dirty="0">
                <a:solidFill>
                  <a:schemeClr val="accent6">
                    <a:lumMod val="75000"/>
                  </a:schemeClr>
                </a:solidFill>
                <a:latin typeface="Courier New" panose="02070309020205020404" pitchFamily="49" charset="0"/>
                <a:cs typeface="Courier New" panose="02070309020205020404" pitchFamily="49" charset="0"/>
              </a:rPr>
              <a:t>&gt;EE00&lt;/</a:t>
            </a:r>
            <a:r>
              <a:rPr lang="fr-FR" sz="700" dirty="0" err="1">
                <a:solidFill>
                  <a:schemeClr val="accent6">
                    <a:lumMod val="75000"/>
                  </a:schemeClr>
                </a:solidFill>
                <a:latin typeface="Courier New" panose="02070309020205020404" pitchFamily="49" charset="0"/>
                <a:cs typeface="Courier New" panose="02070309020205020404" pitchFamily="49" charset="0"/>
              </a:rPr>
              <a:t>dBProductID</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numberOfPassengers</a:t>
            </a:r>
            <a:r>
              <a:rPr lang="fr-FR" sz="700" dirty="0">
                <a:solidFill>
                  <a:schemeClr val="accent6">
                    <a:lumMod val="75000"/>
                  </a:schemeClr>
                </a:solidFill>
                <a:latin typeface="Courier New" panose="02070309020205020404" pitchFamily="49" charset="0"/>
                <a:cs typeface="Courier New" panose="02070309020205020404" pitchFamily="49" charset="0"/>
              </a:rPr>
              <a:t>&gt;1&lt;/</a:t>
            </a:r>
            <a:r>
              <a:rPr lang="fr-FR" sz="700" dirty="0" err="1">
                <a:solidFill>
                  <a:schemeClr val="accent6">
                    <a:lumMod val="75000"/>
                  </a:schemeClr>
                </a:solidFill>
                <a:latin typeface="Courier New" panose="02070309020205020404" pitchFamily="49" charset="0"/>
                <a:cs typeface="Courier New" panose="02070309020205020404" pitchFamily="49" charset="0"/>
              </a:rPr>
              <a:t>numberOfPassengers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basePassengerType</a:t>
            </a:r>
            <a:r>
              <a:rPr lang="fr-FR" sz="700" dirty="0">
                <a:solidFill>
                  <a:schemeClr val="accent6">
                    <a:lumMod val="75000"/>
                  </a:schemeClr>
                </a:solidFill>
                <a:latin typeface="Courier New" panose="02070309020205020404" pitchFamily="49" charset="0"/>
                <a:cs typeface="Courier New" panose="02070309020205020404" pitchFamily="49" charset="0"/>
              </a:rPr>
              <a:t>&gt;</a:t>
            </a:r>
            <a:r>
              <a:rPr lang="fr-FR" sz="700" dirty="0" err="1">
                <a:solidFill>
                  <a:schemeClr val="accent6">
                    <a:lumMod val="75000"/>
                  </a:schemeClr>
                </a:solidFill>
                <a:latin typeface="Courier New" panose="02070309020205020404" pitchFamily="49" charset="0"/>
                <a:cs typeface="Courier New" panose="02070309020205020404" pitchFamily="49" charset="0"/>
              </a:rPr>
              <a:t>Adult</a:t>
            </a:r>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basePassengerType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fareName</a:t>
            </a:r>
            <a:r>
              <a:rPr lang="fr-FR" sz="700" dirty="0">
                <a:solidFill>
                  <a:schemeClr val="accent6">
                    <a:lumMod val="75000"/>
                  </a:schemeClr>
                </a:solidFill>
                <a:latin typeface="Courier New" panose="02070309020205020404" pitchFamily="49" charset="0"/>
                <a:cs typeface="Courier New" panose="02070309020205020404" pitchFamily="49" charset="0"/>
              </a:rPr>
              <a:t>&gt;</a:t>
            </a:r>
            <a:r>
              <a:rPr lang="fr-FR" sz="700" dirty="0" err="1">
                <a:solidFill>
                  <a:srgbClr val="FF0000"/>
                </a:solidFill>
                <a:latin typeface="Courier New" panose="02070309020205020404" pitchFamily="49" charset="0"/>
                <a:cs typeface="Courier New" panose="02070309020205020404" pitchFamily="49" charset="0"/>
              </a:rPr>
              <a:t>Ind</a:t>
            </a:r>
            <a:r>
              <a:rPr lang="fr-FR" sz="700" dirty="0">
                <a:solidFill>
                  <a:srgbClr val="FF0000"/>
                </a:solidFill>
                <a:latin typeface="Courier New" panose="02070309020205020404" pitchFamily="49" charset="0"/>
                <a:cs typeface="Courier New" panose="02070309020205020404" pitchFamily="49" charset="0"/>
              </a:rPr>
              <a:t>. Seat </a:t>
            </a:r>
            <a:r>
              <a:rPr lang="fr-FR" sz="700" dirty="0" err="1">
                <a:solidFill>
                  <a:srgbClr val="FF0000"/>
                </a:solidFill>
                <a:latin typeface="Courier New" panose="02070309020205020404" pitchFamily="49" charset="0"/>
                <a:cs typeface="Courier New" panose="02070309020205020404" pitchFamily="49" charset="0"/>
              </a:rPr>
              <a:t>Res</a:t>
            </a:r>
            <a:r>
              <a:rPr lang="fr-FR" sz="700" dirty="0">
                <a:solidFill>
                  <a:srgbClr val="FF0000"/>
                </a:solidFill>
                <a:latin typeface="Courier New" panose="02070309020205020404" pitchFamily="49" charset="0"/>
                <a:cs typeface="Courier New" panose="02070309020205020404" pitchFamily="49" charset="0"/>
              </a:rPr>
              <a:t>. w/ ticket 1st class</a:t>
            </a:r>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fareName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fareType</a:t>
            </a:r>
            <a:r>
              <a:rPr lang="fr-FR" sz="700" dirty="0">
                <a:solidFill>
                  <a:schemeClr val="accent6">
                    <a:lumMod val="75000"/>
                  </a:schemeClr>
                </a:solidFill>
                <a:latin typeface="Courier New" panose="02070309020205020404" pitchFamily="49" charset="0"/>
                <a:cs typeface="Courier New" panose="02070309020205020404" pitchFamily="49" charset="0"/>
              </a:rPr>
              <a:t>&gt;RETAIL&lt;/</a:t>
            </a:r>
            <a:r>
              <a:rPr lang="fr-FR" sz="700" dirty="0" err="1">
                <a:solidFill>
                  <a:schemeClr val="accent6">
                    <a:lumMod val="75000"/>
                  </a:schemeClr>
                </a:solidFill>
                <a:latin typeface="Courier New" panose="02070309020205020404" pitchFamily="49" charset="0"/>
                <a:cs typeface="Courier New" panose="02070309020205020404" pitchFamily="49" charset="0"/>
              </a:rPr>
              <a:t>fareType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saleRules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afterSaleRules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webSalesConditions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fbc</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tariffCode</a:t>
            </a:r>
            <a:r>
              <a:rPr lang="fr-FR" sz="700" dirty="0">
                <a:solidFill>
                  <a:schemeClr val="accent6">
                    <a:lumMod val="75000"/>
                  </a:schemeClr>
                </a:solidFill>
                <a:latin typeface="Courier New" panose="02070309020205020404" pitchFamily="49" charset="0"/>
                <a:cs typeface="Courier New" panose="02070309020205020404" pitchFamily="49" charset="0"/>
              </a:rPr>
              <a:t>&gt;EE00&lt;/</a:t>
            </a:r>
            <a:r>
              <a:rPr lang="fr-FR" sz="700" dirty="0" err="1">
                <a:solidFill>
                  <a:schemeClr val="accent6">
                    <a:lumMod val="75000"/>
                  </a:schemeClr>
                </a:solidFill>
                <a:latin typeface="Courier New" panose="02070309020205020404" pitchFamily="49" charset="0"/>
                <a:cs typeface="Courier New" panose="02070309020205020404" pitchFamily="49" charset="0"/>
              </a:rPr>
              <a:t>tariffCode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accommodationId</a:t>
            </a:r>
            <a:r>
              <a:rPr lang="fr-FR" sz="700" dirty="0">
                <a:solidFill>
                  <a:schemeClr val="accent6">
                    <a:lumMod val="75000"/>
                  </a:schemeClr>
                </a:solidFill>
                <a:latin typeface="Courier New" panose="02070309020205020404" pitchFamily="49" charset="0"/>
                <a:cs typeface="Courier New" panose="02070309020205020404" pitchFamily="49" charset="0"/>
              </a:rPr>
              <a:t>&gt;9&lt;/</a:t>
            </a:r>
            <a:r>
              <a:rPr lang="fr-FR" sz="700" dirty="0" err="1">
                <a:solidFill>
                  <a:schemeClr val="accent6">
                    <a:lumMod val="75000"/>
                  </a:schemeClr>
                </a:solidFill>
                <a:latin typeface="Courier New" panose="02070309020205020404" pitchFamily="49" charset="0"/>
                <a:cs typeface="Courier New" panose="02070309020205020404" pitchFamily="49" charset="0"/>
              </a:rPr>
              <a:t>accommodationId</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flexibility</a:t>
            </a:r>
            <a:r>
              <a:rPr lang="fr-FR" sz="700" dirty="0">
                <a:solidFill>
                  <a:schemeClr val="accent6">
                    <a:lumMod val="75000"/>
                  </a:schemeClr>
                </a:solidFill>
                <a:latin typeface="Courier New" panose="02070309020205020404" pitchFamily="49" charset="0"/>
                <a:cs typeface="Courier New" panose="02070309020205020404" pitchFamily="49" charset="0"/>
              </a:rPr>
              <a:t>&gt;FULLY_FLEXIBLE&lt;/</a:t>
            </a:r>
            <a:r>
              <a:rPr lang="fr-FR" sz="700" dirty="0" err="1">
                <a:solidFill>
                  <a:schemeClr val="accent6">
                    <a:lumMod val="75000"/>
                  </a:schemeClr>
                </a:solidFill>
                <a:latin typeface="Courier New" panose="02070309020205020404" pitchFamily="49" charset="0"/>
                <a:cs typeface="Courier New" panose="02070309020205020404" pitchFamily="49" charset="0"/>
              </a:rPr>
              <a:t>flexibility</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reservationStatus</a:t>
            </a:r>
            <a:r>
              <a:rPr lang="fr-FR" sz="700" dirty="0">
                <a:solidFill>
                  <a:schemeClr val="accent6">
                    <a:lumMod val="75000"/>
                  </a:schemeClr>
                </a:solidFill>
                <a:latin typeface="Courier New" panose="02070309020205020404" pitchFamily="49" charset="0"/>
                <a:cs typeface="Courier New" panose="02070309020205020404" pitchFamily="49" charset="0"/>
              </a:rPr>
              <a:t>&gt;</a:t>
            </a:r>
            <a:r>
              <a:rPr lang="fr-FR" sz="700" dirty="0">
                <a:solidFill>
                  <a:srgbClr val="FF0000"/>
                </a:solidFill>
                <a:latin typeface="Courier New" panose="02070309020205020404" pitchFamily="49" charset="0"/>
                <a:cs typeface="Courier New" panose="02070309020205020404" pitchFamily="49" charset="0"/>
              </a:rPr>
              <a:t>RESERVATION_ONLY</a:t>
            </a:r>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reservationStatus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preferences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a:t>
            </a:r>
          </a:p>
          <a:p>
            <a:pPr lvl="1"/>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preferences</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0"/>
            <a:r>
              <a:rPr lang="fr-FR" sz="700" dirty="0">
                <a:solidFill>
                  <a:schemeClr val="accent6">
                    <a:lumMod val="75000"/>
                  </a:schemeClr>
                </a:solidFill>
                <a:latin typeface="Courier New" panose="02070309020205020404" pitchFamily="49" charset="0"/>
                <a:cs typeface="Courier New" panose="02070309020205020404" pitchFamily="49" charset="0"/>
              </a:rPr>
              <a:t>   &lt;/</a:t>
            </a:r>
            <a:r>
              <a:rPr lang="fr-FR" sz="700" dirty="0" err="1">
                <a:solidFill>
                  <a:schemeClr val="accent6">
                    <a:lumMod val="75000"/>
                  </a:schemeClr>
                </a:solidFill>
                <a:latin typeface="Courier New" panose="02070309020205020404" pitchFamily="49" charset="0"/>
                <a:cs typeface="Courier New" panose="02070309020205020404" pitchFamily="49" charset="0"/>
              </a:rPr>
              <a:t>productFare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0"/>
            <a:r>
              <a:rPr lang="fr-FR" sz="700" b="1" dirty="0">
                <a:solidFill>
                  <a:srgbClr val="000000"/>
                </a:solidFill>
                <a:latin typeface="Courier New" panose="02070309020205020404" pitchFamily="49" charset="0"/>
                <a:cs typeface="Courier New" panose="02070309020205020404" pitchFamily="49" charset="0"/>
              </a:rPr>
              <a:t> &lt;/</a:t>
            </a:r>
            <a:r>
              <a:rPr lang="fr-FR" sz="700" b="1" dirty="0" err="1">
                <a:solidFill>
                  <a:srgbClr val="000000"/>
                </a:solidFill>
                <a:latin typeface="Courier New" panose="02070309020205020404" pitchFamily="49" charset="0"/>
                <a:cs typeface="Courier New" panose="02070309020205020404" pitchFamily="49" charset="0"/>
              </a:rPr>
              <a:t>fareDetails</a:t>
            </a:r>
            <a:r>
              <a:rPr lang="fr-FR" sz="700" b="1"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&lt;string&gt;E2PAPER&lt;/string&gt;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printingOptionsApplicable</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 &lt;</a:t>
            </a:r>
            <a:r>
              <a:rPr lang="fr-FR" sz="700" dirty="0" err="1">
                <a:solidFill>
                  <a:srgbClr val="000000"/>
                </a:solidFill>
                <a:latin typeface="Courier New" panose="02070309020205020404" pitchFamily="49" charset="0"/>
                <a:cs typeface="Courier New" panose="02070309020205020404" pitchFamily="49" charset="0"/>
              </a:rPr>
              <a:t>pahPassengerDobMandatory</a:t>
            </a:r>
            <a:r>
              <a:rPr lang="fr-FR" sz="700" dirty="0">
                <a:solidFill>
                  <a:srgbClr val="000000"/>
                </a:solidFill>
                <a:latin typeface="Courier New" panose="02070309020205020404" pitchFamily="49" charset="0"/>
                <a:cs typeface="Courier New" panose="02070309020205020404" pitchFamily="49" charset="0"/>
              </a:rPr>
              <a:t>&gt;false&lt;/</a:t>
            </a:r>
            <a:r>
              <a:rPr lang="fr-FR" sz="700" dirty="0" err="1">
                <a:solidFill>
                  <a:srgbClr val="000000"/>
                </a:solidFill>
                <a:latin typeface="Courier New" panose="02070309020205020404" pitchFamily="49" charset="0"/>
                <a:cs typeface="Courier New" panose="02070309020205020404" pitchFamily="49" charset="0"/>
              </a:rPr>
              <a:t>pahPassengerDobMandatory</a:t>
            </a:r>
            <a:r>
              <a:rPr lang="fr-FR" sz="700" dirty="0">
                <a:solidFill>
                  <a:srgbClr val="000000"/>
                </a:solidFill>
                <a:latin typeface="Courier New" panose="02070309020205020404" pitchFamily="49" charset="0"/>
                <a:cs typeface="Courier New" panose="02070309020205020404" pitchFamily="49" charset="0"/>
              </a:rPr>
              <a:t>&gt;</a:t>
            </a:r>
          </a:p>
          <a:p>
            <a:pPr lvl="0"/>
            <a:r>
              <a:rPr lang="fr-FR" sz="700" dirty="0">
                <a:solidFill>
                  <a:srgbClr val="000000"/>
                </a:solidFill>
                <a:latin typeface="Courier New" panose="02070309020205020404" pitchFamily="49" charset="0"/>
                <a:cs typeface="Courier New" panose="02070309020205020404" pitchFamily="49" charset="0"/>
              </a:rPr>
              <a:t>&lt;/package&gt;</a:t>
            </a:r>
            <a:endParaRPr lang="fr-FR" sz="1200" dirty="0"/>
          </a:p>
        </p:txBody>
      </p:sp>
    </p:spTree>
    <p:extLst>
      <p:ext uri="{BB962C8B-B14F-4D97-AF65-F5344CB8AC3E}">
        <p14:creationId xmlns:p14="http://schemas.microsoft.com/office/powerpoint/2010/main" val="15112904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96</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a:p>
            <a:r>
              <a:rPr lang="en-US" sz="1600" b="0" dirty="0">
                <a:solidFill>
                  <a:srgbClr val="912A75"/>
                </a:solidFill>
              </a:rPr>
              <a:t>3) Any Belgian Station ABS</a:t>
            </a:r>
          </a:p>
        </p:txBody>
      </p:sp>
    </p:spTree>
    <p:extLst>
      <p:ext uri="{BB962C8B-B14F-4D97-AF65-F5344CB8AC3E}">
        <p14:creationId xmlns:p14="http://schemas.microsoft.com/office/powerpoint/2010/main" val="804770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Clr>
                <a:srgbClr val="009EE0"/>
              </a:buClr>
              <a:buNone/>
            </a:pPr>
            <a:r>
              <a:rPr lang="en-US" sz="1500" dirty="0">
                <a:solidFill>
                  <a:srgbClr val="E73088"/>
                </a:solidFill>
              </a:rPr>
              <a:t>3.1) BPCP Basic Request</a:t>
            </a:r>
          </a:p>
          <a:p>
            <a:pPr lvl="1">
              <a:spcAft>
                <a:spcPts val="0"/>
              </a:spcAft>
              <a:buClr>
                <a:srgbClr val="009EE0"/>
              </a:buClr>
            </a:pPr>
            <a:r>
              <a:rPr lang="en-US" sz="1000" dirty="0">
                <a:solidFill>
                  <a:prstClr val="black"/>
                </a:solidFill>
              </a:rPr>
              <a:t>Special price for a journey in Belgium, before or after a TGV, </a:t>
            </a:r>
            <a:r>
              <a:rPr lang="en-US" sz="1000" dirty="0" err="1">
                <a:solidFill>
                  <a:prstClr val="black"/>
                </a:solidFill>
              </a:rPr>
              <a:t>Thalys</a:t>
            </a:r>
            <a:r>
              <a:rPr lang="en-US" sz="1000" dirty="0">
                <a:solidFill>
                  <a:prstClr val="black"/>
                </a:solidFill>
              </a:rPr>
              <a:t> or Eurostar  journey. </a:t>
            </a:r>
          </a:p>
          <a:p>
            <a:pPr lvl="1">
              <a:spcAft>
                <a:spcPts val="0"/>
              </a:spcAft>
              <a:buClr>
                <a:srgbClr val="009EE0"/>
              </a:buClr>
            </a:pPr>
            <a:r>
              <a:rPr lang="en-US" sz="1000" dirty="0">
                <a:solidFill>
                  <a:prstClr val="black"/>
                </a:solidFill>
              </a:rPr>
              <a:t>Travelers will just need to change trains in Brussels Midi</a:t>
            </a:r>
          </a:p>
          <a:p>
            <a:pPr lvl="1">
              <a:spcAft>
                <a:spcPts val="0"/>
              </a:spcAft>
              <a:buClr>
                <a:srgbClr val="009EE0"/>
              </a:buClr>
            </a:pPr>
            <a:r>
              <a:rPr lang="en-US" sz="1000" dirty="0">
                <a:solidFill>
                  <a:prstClr val="black"/>
                </a:solidFill>
              </a:rPr>
              <a:t>No need to book a reservation for the local Belgian train ride</a:t>
            </a:r>
          </a:p>
          <a:p>
            <a:pPr lvl="1">
              <a:spcAft>
                <a:spcPts val="0"/>
              </a:spcAft>
              <a:buClr>
                <a:srgbClr val="009EE0"/>
              </a:buClr>
            </a:pPr>
            <a:r>
              <a:rPr lang="en-US" sz="1000" dirty="0">
                <a:solidFill>
                  <a:prstClr val="black"/>
                </a:solidFill>
              </a:rPr>
              <a:t>Example for a Paris </a:t>
            </a:r>
            <a:r>
              <a:rPr lang="en-US" sz="1000" dirty="0">
                <a:solidFill>
                  <a:prstClr val="black"/>
                </a:solidFill>
                <a:sym typeface="Wingdings" panose="05000000000000000000" pitchFamily="2" charset="2"/>
              </a:rPr>
              <a:t></a:t>
            </a:r>
            <a:r>
              <a:rPr lang="en-US" sz="1000" dirty="0">
                <a:solidFill>
                  <a:prstClr val="black"/>
                </a:solidFill>
              </a:rPr>
              <a:t> Leuven</a:t>
            </a:r>
          </a:p>
          <a:p>
            <a:pPr marL="0" lvl="1" indent="0">
              <a:buNone/>
            </a:pPr>
            <a:r>
              <a:rPr lang="en-US" sz="1500" b="1" dirty="0">
                <a:solidFill>
                  <a:srgbClr val="E73088"/>
                </a:solidFill>
              </a:rPr>
              <a:t>						To be added</a:t>
            </a:r>
          </a:p>
        </p:txBody>
      </p:sp>
      <p:sp>
        <p:nvSpPr>
          <p:cNvPr id="3" name="Espace réservé du texte 2"/>
          <p:cNvSpPr>
            <a:spLocks noGrp="1"/>
          </p:cNvSpPr>
          <p:nvPr>
            <p:ph type="body" sz="quarter" idx="14"/>
          </p:nvPr>
        </p:nvSpPr>
        <p:spPr/>
        <p:txBody>
          <a:bodyPr/>
          <a:lstStyle/>
          <a:p>
            <a:r>
              <a:rPr lang="en-US" dirty="0"/>
              <a:t>4. Particular Products</a:t>
            </a:r>
          </a:p>
          <a:p>
            <a:r>
              <a:rPr lang="en-US" sz="1900" cap="none" dirty="0">
                <a:solidFill>
                  <a:schemeClr val="bg2"/>
                </a:solidFill>
              </a:rPr>
              <a:t>3) Any Belgian Station ABS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97</a:t>
            </a:fld>
            <a:endParaRPr lang="en-US" dirty="0"/>
          </a:p>
        </p:txBody>
      </p:sp>
      <p:sp>
        <p:nvSpPr>
          <p:cNvPr id="8" name="Rectangle 7"/>
          <p:cNvSpPr/>
          <p:nvPr/>
        </p:nvSpPr>
        <p:spPr>
          <a:xfrm>
            <a:off x="756370" y="2471472"/>
            <a:ext cx="4819651" cy="2593018"/>
          </a:xfrm>
          <a:prstGeom prst="rect">
            <a:avLst/>
          </a:prstGeom>
        </p:spPr>
        <p:txBody>
          <a:bodyPr wrap="square">
            <a:spAutoFit/>
          </a:bodyPr>
          <a:lstStyle/>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request</a:t>
            </a:r>
            <a:r>
              <a:rPr lang="fr-FR" sz="650" dirty="0">
                <a:latin typeface="Courier New" panose="02070309020205020404" pitchFamily="49" charset="0"/>
                <a:cs typeface="Courier New" panose="02070309020205020404" pitchFamily="49" charset="0"/>
              </a:rPr>
              <a:t> </a:t>
            </a:r>
            <a:r>
              <a:rPr lang="fr-FR" sz="650" dirty="0" err="1">
                <a:latin typeface="Courier New" panose="02070309020205020404" pitchFamily="49" charset="0"/>
                <a:cs typeface="Courier New" panose="02070309020205020404" pitchFamily="49" charset="0"/>
              </a:rPr>
              <a:t>serviceName</a:t>
            </a:r>
            <a:r>
              <a:rPr lang="fr-FR" sz="650" dirty="0">
                <a:latin typeface="Courier New" panose="02070309020205020404" pitchFamily="49" charset="0"/>
                <a:cs typeface="Courier New" panose="02070309020205020404" pitchFamily="49" charset="0"/>
              </a:rPr>
              <a:t>="</a:t>
            </a:r>
            <a:r>
              <a:rPr lang="fr-FR" sz="650" dirty="0" err="1">
                <a:latin typeface="Courier New" panose="02070309020205020404" pitchFamily="49" charset="0"/>
                <a:cs typeface="Courier New" panose="02070309020205020404" pitchFamily="49" charset="0"/>
              </a:rPr>
              <a:t>BuildPackageForCityPair</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&lt;key&gt;Agent WS Key&lt;/key&gt;</a:t>
            </a:r>
          </a:p>
          <a:p>
            <a:r>
              <a:rPr lang="fr-FR" sz="650" dirty="0">
                <a:latin typeface="Courier New" panose="02070309020205020404" pitchFamily="49" charset="0"/>
                <a:cs typeface="Courier New" panose="02070309020205020404" pitchFamily="49" charset="0"/>
              </a:rPr>
              <a:t>&lt;locale&gt;</a:t>
            </a:r>
            <a:r>
              <a:rPr lang="fr-FR" sz="650" dirty="0" err="1">
                <a:latin typeface="Courier New" panose="02070309020205020404" pitchFamily="49" charset="0"/>
                <a:cs typeface="Courier New" panose="02070309020205020404" pitchFamily="49" charset="0"/>
              </a:rPr>
              <a:t>en_US</a:t>
            </a:r>
            <a:r>
              <a:rPr lang="fr-FR" sz="650" dirty="0">
                <a:latin typeface="Courier New" panose="02070309020205020404" pitchFamily="49" charset="0"/>
                <a:cs typeface="Courier New" panose="02070309020205020404" pitchFamily="49" charset="0"/>
              </a:rPr>
              <a:t>&lt;/locale&gt;</a:t>
            </a:r>
          </a:p>
          <a:p>
            <a:r>
              <a:rPr lang="fr-FR" sz="650" dirty="0">
                <a:solidFill>
                  <a:srgbClr val="FF0000"/>
                </a:solidFill>
                <a:latin typeface="Courier New" panose="02070309020205020404" pitchFamily="49" charset="0"/>
                <a:cs typeface="Courier New" panose="02070309020205020404" pitchFamily="49" charset="0"/>
              </a:rPr>
              <a:t>&lt;</a:t>
            </a:r>
            <a:r>
              <a:rPr lang="fr-FR" sz="650" dirty="0" err="1">
                <a:solidFill>
                  <a:srgbClr val="FF0000"/>
                </a:solidFill>
                <a:latin typeface="Courier New" panose="02070309020205020404" pitchFamily="49" charset="0"/>
                <a:cs typeface="Courier New" panose="02070309020205020404" pitchFamily="49" charset="0"/>
              </a:rPr>
              <a:t>originCityCode</a:t>
            </a:r>
            <a:r>
              <a:rPr lang="fr-FR" sz="650" dirty="0">
                <a:solidFill>
                  <a:srgbClr val="FF0000"/>
                </a:solidFill>
                <a:latin typeface="Courier New" panose="02070309020205020404" pitchFamily="49" charset="0"/>
                <a:cs typeface="Courier New" panose="02070309020205020404" pitchFamily="49" charset="0"/>
              </a:rPr>
              <a:t>&gt;FRPAR&lt;/</a:t>
            </a:r>
            <a:r>
              <a:rPr lang="fr-FR" sz="650" dirty="0" err="1">
                <a:solidFill>
                  <a:srgbClr val="FF0000"/>
                </a:solidFill>
                <a:latin typeface="Courier New" panose="02070309020205020404" pitchFamily="49" charset="0"/>
                <a:cs typeface="Courier New" panose="02070309020205020404" pitchFamily="49" charset="0"/>
              </a:rPr>
              <a:t>originCityCode</a:t>
            </a:r>
            <a:r>
              <a:rPr lang="fr-FR" sz="650" dirty="0">
                <a:solidFill>
                  <a:srgbClr val="FF0000"/>
                </a:solidFill>
                <a:latin typeface="Courier New" panose="02070309020205020404" pitchFamily="49" charset="0"/>
                <a:cs typeface="Courier New" panose="02070309020205020404" pitchFamily="49" charset="0"/>
              </a:rPr>
              <a:t>&gt;</a:t>
            </a:r>
          </a:p>
          <a:p>
            <a:r>
              <a:rPr lang="fr-FR" sz="650" dirty="0">
                <a:solidFill>
                  <a:srgbClr val="FF0000"/>
                </a:solidFill>
                <a:latin typeface="Courier New" panose="02070309020205020404" pitchFamily="49" charset="0"/>
                <a:cs typeface="Courier New" panose="02070309020205020404" pitchFamily="49" charset="0"/>
              </a:rPr>
              <a:t>&lt;</a:t>
            </a:r>
            <a:r>
              <a:rPr lang="fr-FR" sz="650" dirty="0" err="1">
                <a:solidFill>
                  <a:srgbClr val="FF0000"/>
                </a:solidFill>
                <a:latin typeface="Courier New" panose="02070309020205020404" pitchFamily="49" charset="0"/>
                <a:cs typeface="Courier New" panose="02070309020205020404" pitchFamily="49" charset="0"/>
              </a:rPr>
              <a:t>destinationCityCode</a:t>
            </a:r>
            <a:r>
              <a:rPr lang="fr-FR" sz="650" dirty="0">
                <a:solidFill>
                  <a:srgbClr val="FF0000"/>
                </a:solidFill>
                <a:latin typeface="Courier New" panose="02070309020205020404" pitchFamily="49" charset="0"/>
                <a:cs typeface="Courier New" panose="02070309020205020404" pitchFamily="49" charset="0"/>
              </a:rPr>
              <a:t>&gt;BEAAI&lt;/</a:t>
            </a:r>
            <a:r>
              <a:rPr lang="fr-FR" sz="650" dirty="0" err="1">
                <a:solidFill>
                  <a:srgbClr val="FF0000"/>
                </a:solidFill>
                <a:latin typeface="Courier New" panose="02070309020205020404" pitchFamily="49" charset="0"/>
                <a:cs typeface="Courier New" panose="02070309020205020404" pitchFamily="49" charset="0"/>
              </a:rPr>
              <a:t>destinationCityCode</a:t>
            </a:r>
            <a:r>
              <a:rPr lang="fr-FR" sz="650" dirty="0">
                <a:solidFill>
                  <a:srgbClr val="FF0000"/>
                </a:solidFill>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departureDate</a:t>
            </a:r>
            <a:r>
              <a:rPr lang="fr-FR" sz="650" dirty="0">
                <a:latin typeface="Courier New" panose="02070309020205020404" pitchFamily="49" charset="0"/>
                <a:cs typeface="Courier New" panose="02070309020205020404" pitchFamily="49" charset="0"/>
              </a:rPr>
              <a:t>&gt;2013-12-17&lt;/</a:t>
            </a:r>
            <a:r>
              <a:rPr lang="fr-FR" sz="650" dirty="0" err="1">
                <a:latin typeface="Courier New" panose="02070309020205020404" pitchFamily="49" charset="0"/>
                <a:cs typeface="Courier New" panose="02070309020205020404" pitchFamily="49" charset="0"/>
              </a:rPr>
              <a:t>departureDate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departureTime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  &lt;</a:t>
            </a:r>
            <a:r>
              <a:rPr lang="fr-FR" sz="650" dirty="0" err="1">
                <a:latin typeface="Courier New" panose="02070309020205020404" pitchFamily="49" charset="0"/>
                <a:cs typeface="Courier New" panose="02070309020205020404" pitchFamily="49" charset="0"/>
              </a:rPr>
              <a:t>low</a:t>
            </a:r>
            <a:r>
              <a:rPr lang="fr-FR" sz="650" dirty="0">
                <a:latin typeface="Courier New" panose="02070309020205020404" pitchFamily="49" charset="0"/>
                <a:cs typeface="Courier New" panose="02070309020205020404" pitchFamily="49" charset="0"/>
              </a:rPr>
              <a:t>&gt;12:00&lt;/</a:t>
            </a:r>
            <a:r>
              <a:rPr lang="fr-FR" sz="650" dirty="0" err="1">
                <a:latin typeface="Courier New" panose="02070309020205020404" pitchFamily="49" charset="0"/>
                <a:cs typeface="Courier New" panose="02070309020205020404" pitchFamily="49" charset="0"/>
              </a:rPr>
              <a:t>low</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  &lt;high&gt;18:00&lt;/high&gt;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departureTime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nAdults</a:t>
            </a:r>
            <a:r>
              <a:rPr lang="fr-FR" sz="650" dirty="0">
                <a:latin typeface="Courier New" panose="02070309020205020404" pitchFamily="49" charset="0"/>
                <a:cs typeface="Courier New" panose="02070309020205020404" pitchFamily="49" charset="0"/>
              </a:rPr>
              <a:t>&gt;1&lt;/</a:t>
            </a:r>
            <a:r>
              <a:rPr lang="fr-FR" sz="650" dirty="0" err="1">
                <a:latin typeface="Courier New" panose="02070309020205020404" pitchFamily="49" charset="0"/>
                <a:cs typeface="Courier New" panose="02070309020205020404" pitchFamily="49" charset="0"/>
              </a:rPr>
              <a:t>nAdults</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nChildren</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nChildren</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childrenAge</a:t>
            </a:r>
            <a:r>
              <a:rPr lang="fr-FR" sz="650" dirty="0">
                <a:latin typeface="Courier New" panose="02070309020205020404" pitchFamily="49" charset="0"/>
                <a:cs typeface="Courier New" panose="02070309020205020404" pitchFamily="49" charset="0"/>
              </a:rPr>
              <a:t>&gt;&lt;</a:t>
            </a:r>
            <a:r>
              <a:rPr lang="fr-FR" sz="650" dirty="0" err="1">
                <a:latin typeface="Courier New" panose="02070309020205020404" pitchFamily="49" charset="0"/>
                <a:cs typeface="Courier New" panose="02070309020205020404" pitchFamily="49" charset="0"/>
              </a:rPr>
              <a:t>int</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int</a:t>
            </a:r>
            <a:r>
              <a:rPr lang="fr-FR" sz="650" dirty="0">
                <a:latin typeface="Courier New" panose="02070309020205020404" pitchFamily="49" charset="0"/>
                <a:cs typeface="Courier New" panose="02070309020205020404" pitchFamily="49" charset="0"/>
              </a:rPr>
              <a:t>&gt;&lt;/</a:t>
            </a:r>
            <a:r>
              <a:rPr lang="fr-FR" sz="650" dirty="0" err="1">
                <a:latin typeface="Courier New" panose="02070309020205020404" pitchFamily="49" charset="0"/>
                <a:cs typeface="Courier New" panose="02070309020205020404" pitchFamily="49" charset="0"/>
              </a:rPr>
              <a:t>childrenAge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nYouth</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nYouth</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youthAge</a:t>
            </a:r>
            <a:r>
              <a:rPr lang="fr-FR" sz="650" dirty="0">
                <a:latin typeface="Courier New" panose="02070309020205020404" pitchFamily="49" charset="0"/>
                <a:cs typeface="Courier New" panose="02070309020205020404" pitchFamily="49" charset="0"/>
              </a:rPr>
              <a:t>&gt;&lt;</a:t>
            </a:r>
            <a:r>
              <a:rPr lang="fr-FR" sz="650" dirty="0" err="1">
                <a:latin typeface="Courier New" panose="02070309020205020404" pitchFamily="49" charset="0"/>
                <a:cs typeface="Courier New" panose="02070309020205020404" pitchFamily="49" charset="0"/>
              </a:rPr>
              <a:t>int</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int</a:t>
            </a:r>
            <a:r>
              <a:rPr lang="fr-FR" sz="650" dirty="0">
                <a:latin typeface="Courier New" panose="02070309020205020404" pitchFamily="49" charset="0"/>
                <a:cs typeface="Courier New" panose="02070309020205020404" pitchFamily="49" charset="0"/>
              </a:rPr>
              <a:t>&gt;&lt;/</a:t>
            </a:r>
            <a:r>
              <a:rPr lang="fr-FR" sz="650" dirty="0" err="1">
                <a:latin typeface="Courier New" panose="02070309020205020404" pitchFamily="49" charset="0"/>
                <a:cs typeface="Courier New" panose="02070309020205020404" pitchFamily="49" charset="0"/>
              </a:rPr>
              <a:t>youthAge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nSeniors</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nSeniors</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nPassHolders</a:t>
            </a:r>
            <a:r>
              <a:rPr lang="fr-FR" sz="650" dirty="0">
                <a:latin typeface="Courier New" panose="02070309020205020404" pitchFamily="49" charset="0"/>
                <a:cs typeface="Courier New" panose="02070309020205020404" pitchFamily="49" charset="0"/>
              </a:rPr>
              <a:t>&gt;0&lt;/</a:t>
            </a:r>
            <a:r>
              <a:rPr lang="fr-FR" sz="650" dirty="0" err="1">
                <a:latin typeface="Courier New" panose="02070309020205020404" pitchFamily="49" charset="0"/>
                <a:cs typeface="Courier New" panose="02070309020205020404" pitchFamily="49" charset="0"/>
              </a:rPr>
              <a:t>nPassHolders</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packageType</a:t>
            </a:r>
            <a:r>
              <a:rPr lang="fr-FR" sz="650" dirty="0">
                <a:latin typeface="Courier New" panose="02070309020205020404" pitchFamily="49" charset="0"/>
                <a:cs typeface="Courier New" panose="02070309020205020404" pitchFamily="49" charset="0"/>
              </a:rPr>
              <a:t>&gt;PRICE_DRIVEN&lt;/</a:t>
            </a:r>
            <a:r>
              <a:rPr lang="fr-FR" sz="650" dirty="0" err="1">
                <a:latin typeface="Courier New" panose="02070309020205020404" pitchFamily="49" charset="0"/>
                <a:cs typeface="Courier New" panose="02070309020205020404" pitchFamily="49" charset="0"/>
              </a:rPr>
              <a:t>packageType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fareTypes</a:t>
            </a:r>
            <a:r>
              <a:rPr lang="fr-FR" sz="650" dirty="0">
                <a:latin typeface="Courier New" panose="02070309020205020404" pitchFamily="49" charset="0"/>
                <a:cs typeface="Courier New" panose="02070309020205020404" pitchFamily="49" charset="0"/>
              </a:rPr>
              <a:t>&gt;RETAIL&lt;/</a:t>
            </a:r>
            <a:r>
              <a:rPr lang="fr-FR" sz="650" dirty="0" err="1">
                <a:latin typeface="Courier New" panose="02070309020205020404" pitchFamily="49" charset="0"/>
                <a:cs typeface="Courier New" panose="02070309020205020404" pitchFamily="49" charset="0"/>
              </a:rPr>
              <a:t>fareTypes</a:t>
            </a:r>
            <a:r>
              <a:rPr lang="fr-FR" sz="650" dirty="0">
                <a:latin typeface="Courier New" panose="02070309020205020404" pitchFamily="49" charset="0"/>
                <a:cs typeface="Courier New" panose="02070309020205020404" pitchFamily="49" charset="0"/>
              </a:rPr>
              <a:t>&gt;</a:t>
            </a:r>
          </a:p>
          <a:p>
            <a:endParaRPr lang="fr-FR" sz="650" dirty="0">
              <a:latin typeface="Courier New" panose="02070309020205020404" pitchFamily="49" charset="0"/>
              <a:cs typeface="Courier New" panose="02070309020205020404" pitchFamily="49" charset="0"/>
            </a:endParaRP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roundtripMode</a:t>
            </a:r>
            <a:r>
              <a:rPr lang="fr-FR" sz="650" dirty="0">
                <a:latin typeface="Courier New" panose="02070309020205020404" pitchFamily="49" charset="0"/>
                <a:cs typeface="Courier New" panose="02070309020205020404" pitchFamily="49" charset="0"/>
              </a:rPr>
              <a:t>&gt;FORWARD_ONLY&lt;/</a:t>
            </a:r>
            <a:r>
              <a:rPr lang="fr-FR" sz="650" dirty="0" err="1">
                <a:latin typeface="Courier New" panose="02070309020205020404" pitchFamily="49" charset="0"/>
                <a:cs typeface="Courier New" panose="02070309020205020404" pitchFamily="49" charset="0"/>
              </a:rPr>
              <a:t>roundtripMode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groupMode</a:t>
            </a:r>
            <a:r>
              <a:rPr lang="fr-FR" sz="650" dirty="0">
                <a:latin typeface="Courier New" panose="02070309020205020404" pitchFamily="49" charset="0"/>
                <a:cs typeface="Courier New" panose="02070309020205020404" pitchFamily="49" charset="0"/>
              </a:rPr>
              <a:t>&gt;INDIVIDUAL&lt;/</a:t>
            </a:r>
            <a:r>
              <a:rPr lang="fr-FR" sz="650" dirty="0" err="1">
                <a:latin typeface="Courier New" panose="02070309020205020404" pitchFamily="49" charset="0"/>
                <a:cs typeface="Courier New" panose="02070309020205020404" pitchFamily="49" charset="0"/>
              </a:rPr>
              <a:t>groupMode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storeOTSegmentSchedule</a:t>
            </a:r>
            <a:r>
              <a:rPr lang="fr-FR" sz="650" dirty="0">
                <a:latin typeface="Courier New" panose="02070309020205020404" pitchFamily="49" charset="0"/>
                <a:cs typeface="Courier New" panose="02070309020205020404" pitchFamily="49" charset="0"/>
              </a:rPr>
              <a:t>&gt;false&lt;/</a:t>
            </a:r>
            <a:r>
              <a:rPr lang="fr-FR" sz="650" dirty="0" err="1">
                <a:latin typeface="Courier New" panose="02070309020205020404" pitchFamily="49" charset="0"/>
                <a:cs typeface="Courier New" panose="02070309020205020404" pitchFamily="49" charset="0"/>
              </a:rPr>
              <a:t>storeOTSegmentSchedule</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useFullDayResult</a:t>
            </a:r>
            <a:r>
              <a:rPr lang="fr-FR" sz="650" dirty="0">
                <a:latin typeface="Courier New" panose="02070309020205020404" pitchFamily="49" charset="0"/>
                <a:cs typeface="Courier New" panose="02070309020205020404" pitchFamily="49" charset="0"/>
              </a:rPr>
              <a:t>&gt;false&lt;/</a:t>
            </a:r>
            <a:r>
              <a:rPr lang="fr-FR" sz="650" dirty="0" err="1">
                <a:latin typeface="Courier New" panose="02070309020205020404" pitchFamily="49" charset="0"/>
                <a:cs typeface="Courier New" panose="02070309020205020404" pitchFamily="49" charset="0"/>
              </a:rPr>
              <a:t>useFullDayResult</a:t>
            </a:r>
            <a:r>
              <a:rPr lang="fr-FR" sz="650" dirty="0">
                <a:latin typeface="Courier New" panose="02070309020205020404" pitchFamily="49" charset="0"/>
                <a:cs typeface="Courier New" panose="02070309020205020404" pitchFamily="49" charset="0"/>
              </a:rPr>
              <a:t>&gt;</a:t>
            </a:r>
          </a:p>
          <a:p>
            <a:r>
              <a:rPr lang="fr-FR" sz="650" dirty="0">
                <a:latin typeface="Courier New" panose="02070309020205020404" pitchFamily="49" charset="0"/>
                <a:cs typeface="Courier New" panose="02070309020205020404" pitchFamily="49" charset="0"/>
              </a:rPr>
              <a:t>&lt;/</a:t>
            </a:r>
            <a:r>
              <a:rPr lang="fr-FR" sz="650" dirty="0" err="1">
                <a:latin typeface="Courier New" panose="02070309020205020404" pitchFamily="49" charset="0"/>
                <a:cs typeface="Courier New" panose="02070309020205020404" pitchFamily="49" charset="0"/>
              </a:rPr>
              <a:t>request</a:t>
            </a:r>
            <a:r>
              <a:rPr lang="fr-FR" sz="650" dirty="0">
                <a:latin typeface="Courier New" panose="02070309020205020404" pitchFamily="49" charset="0"/>
                <a:cs typeface="Courier New" panose="02070309020205020404" pitchFamily="49" charset="0"/>
              </a:rPr>
              <a:t>&gt;</a:t>
            </a:r>
          </a:p>
        </p:txBody>
      </p:sp>
      <p:sp>
        <p:nvSpPr>
          <p:cNvPr id="9" name="Rectangle 8"/>
          <p:cNvSpPr/>
          <p:nvPr/>
        </p:nvSpPr>
        <p:spPr>
          <a:xfrm>
            <a:off x="4793563" y="3552537"/>
            <a:ext cx="4572000" cy="215444"/>
          </a:xfrm>
          <a:prstGeom prst="rect">
            <a:avLst/>
          </a:prstGeom>
        </p:spPr>
        <p:txBody>
          <a:bodyPr>
            <a:spAutoFit/>
          </a:bodyPr>
          <a:lstStyle/>
          <a:p>
            <a:r>
              <a:rPr lang="fr-FR" sz="800" dirty="0">
                <a:solidFill>
                  <a:srgbClr val="FF0000"/>
                </a:solidFill>
                <a:latin typeface="Courier New" panose="02070309020205020404" pitchFamily="49" charset="0"/>
                <a:cs typeface="Courier New" panose="02070309020205020404" pitchFamily="49" charset="0"/>
              </a:rPr>
              <a:t>&lt;</a:t>
            </a:r>
            <a:r>
              <a:rPr lang="fr-FR" sz="800" dirty="0" err="1">
                <a:solidFill>
                  <a:srgbClr val="FF0000"/>
                </a:solidFill>
                <a:latin typeface="Courier New" panose="02070309020205020404" pitchFamily="49" charset="0"/>
                <a:cs typeface="Courier New" panose="02070309020205020404" pitchFamily="49" charset="0"/>
              </a:rPr>
              <a:t>anyStationCriteria</a:t>
            </a:r>
            <a:r>
              <a:rPr lang="fr-FR" sz="800" dirty="0">
                <a:solidFill>
                  <a:srgbClr val="FF0000"/>
                </a:solidFill>
                <a:latin typeface="Courier New" panose="02070309020205020404" pitchFamily="49" charset="0"/>
                <a:cs typeface="Courier New" panose="02070309020205020404" pitchFamily="49" charset="0"/>
              </a:rPr>
              <a:t>&gt;ABS&lt;/</a:t>
            </a:r>
            <a:r>
              <a:rPr lang="fr-FR" sz="800" dirty="0" err="1">
                <a:solidFill>
                  <a:srgbClr val="FF0000"/>
                </a:solidFill>
                <a:latin typeface="Courier New" panose="02070309020205020404" pitchFamily="49" charset="0"/>
                <a:cs typeface="Courier New" panose="02070309020205020404" pitchFamily="49" charset="0"/>
              </a:rPr>
              <a:t>anyStationCriteria</a:t>
            </a:r>
            <a:r>
              <a:rPr lang="fr-FR" sz="800" dirty="0">
                <a:solidFill>
                  <a:srgbClr val="FF0000"/>
                </a:solidFill>
                <a:latin typeface="Courier New" panose="02070309020205020404" pitchFamily="49" charset="0"/>
                <a:cs typeface="Courier New" panose="02070309020205020404" pitchFamily="49" charset="0"/>
              </a:rPr>
              <a:t>&gt;</a:t>
            </a:r>
          </a:p>
        </p:txBody>
      </p:sp>
      <p:cxnSp>
        <p:nvCxnSpPr>
          <p:cNvPr id="10" name="Connecteur droit 9"/>
          <p:cNvCxnSpPr/>
          <p:nvPr/>
        </p:nvCxnSpPr>
        <p:spPr bwMode="auto">
          <a:xfrm flipV="1">
            <a:off x="2773080" y="3767981"/>
            <a:ext cx="3213784" cy="658081"/>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586637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631340" y="1488442"/>
            <a:ext cx="7915760" cy="3208338"/>
          </a:xfrm>
        </p:spPr>
        <p:txBody>
          <a:bodyPr/>
          <a:lstStyle/>
          <a:p>
            <a:pPr marL="0" lvl="1" indent="0">
              <a:buClr>
                <a:srgbClr val="009EE0"/>
              </a:buClr>
              <a:buNone/>
            </a:pPr>
            <a:r>
              <a:rPr lang="en-US" sz="1500" dirty="0">
                <a:solidFill>
                  <a:srgbClr val="E73088"/>
                </a:solidFill>
              </a:rPr>
              <a:t>3.2) BPCP response	</a:t>
            </a:r>
          </a:p>
          <a:p>
            <a:pPr lvl="1">
              <a:spcAft>
                <a:spcPts val="0"/>
              </a:spcAft>
              <a:buClr>
                <a:srgbClr val="009EE0"/>
              </a:buClr>
            </a:pPr>
            <a:r>
              <a:rPr lang="en-US" sz="1000" dirty="0">
                <a:solidFill>
                  <a:prstClr val="black"/>
                </a:solidFill>
              </a:rPr>
              <a:t>Paris </a:t>
            </a:r>
            <a:r>
              <a:rPr lang="en-US" sz="1000" dirty="0">
                <a:solidFill>
                  <a:prstClr val="black"/>
                </a:solidFill>
                <a:sym typeface="Wingdings" panose="05000000000000000000" pitchFamily="2" charset="2"/>
              </a:rPr>
              <a:t></a:t>
            </a:r>
            <a:r>
              <a:rPr lang="en-US" sz="1000" dirty="0">
                <a:solidFill>
                  <a:prstClr val="black"/>
                </a:solidFill>
              </a:rPr>
              <a:t> Brussels</a:t>
            </a:r>
          </a:p>
        </p:txBody>
      </p:sp>
      <p:sp>
        <p:nvSpPr>
          <p:cNvPr id="3" name="Espace réservé du texte 2"/>
          <p:cNvSpPr>
            <a:spLocks noGrp="1"/>
          </p:cNvSpPr>
          <p:nvPr>
            <p:ph type="body" sz="quarter" idx="14"/>
          </p:nvPr>
        </p:nvSpPr>
        <p:spPr/>
        <p:txBody>
          <a:bodyPr/>
          <a:lstStyle/>
          <a:p>
            <a:pPr lvl="0">
              <a:buClr>
                <a:srgbClr val="009EE0"/>
              </a:buClr>
            </a:pPr>
            <a:r>
              <a:rPr lang="en-US" dirty="0">
                <a:solidFill>
                  <a:srgbClr val="009EE0"/>
                </a:solidFill>
              </a:rPr>
              <a:t>4. Particular Products</a:t>
            </a:r>
          </a:p>
          <a:p>
            <a:pPr lvl="0">
              <a:buClr>
                <a:srgbClr val="009EE0"/>
              </a:buClr>
            </a:pPr>
            <a:r>
              <a:rPr lang="en-US" sz="1900" cap="none" dirty="0">
                <a:solidFill>
                  <a:srgbClr val="BEBEBE"/>
                </a:solidFill>
              </a:rPr>
              <a:t>3) Any Belgian Station ABS</a:t>
            </a:r>
          </a:p>
        </p:txBody>
      </p:sp>
      <p:sp>
        <p:nvSpPr>
          <p:cNvPr id="4" name="Espace réservé du numéro de diapositive 3"/>
          <p:cNvSpPr>
            <a:spLocks noGrp="1"/>
          </p:cNvSpPr>
          <p:nvPr>
            <p:ph type="sldNum" sz="quarter" idx="16"/>
          </p:nvPr>
        </p:nvSpPr>
        <p:spPr/>
        <p:txBody>
          <a:bodyPr/>
          <a:lstStyle/>
          <a:p>
            <a:fld id="{DC7123FA-76D7-4819-BC5F-421A6C528E17}" type="slidenum">
              <a:rPr lang="en-US" smtClean="0"/>
              <a:pPr/>
              <a:t>98</a:t>
            </a:fld>
            <a:endParaRPr lang="en-US" dirty="0"/>
          </a:p>
        </p:txBody>
      </p:sp>
      <p:sp>
        <p:nvSpPr>
          <p:cNvPr id="5" name="Rectangle 4"/>
          <p:cNvSpPr/>
          <p:nvPr/>
        </p:nvSpPr>
        <p:spPr>
          <a:xfrm>
            <a:off x="632752" y="2098100"/>
            <a:ext cx="7792469" cy="3000821"/>
          </a:xfrm>
          <a:prstGeom prst="rect">
            <a:avLst/>
          </a:prstGeom>
        </p:spPr>
        <p:txBody>
          <a:bodyPr wrap="square">
            <a:spAutoFit/>
          </a:bodyPr>
          <a:lstStyle/>
          <a:p>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response</a:t>
            </a:r>
            <a:r>
              <a:rPr lang="fr-FR" sz="700" dirty="0">
                <a:latin typeface="Courier New" panose="02070309020205020404" pitchFamily="49" charset="0"/>
                <a:cs typeface="Courier New" panose="02070309020205020404" pitchFamily="49" charset="0"/>
              </a:rPr>
              <a:t>&gt;</a:t>
            </a:r>
          </a:p>
          <a:p>
            <a:r>
              <a:rPr lang="fr-FR" sz="700" dirty="0">
                <a:latin typeface="Courier New" panose="02070309020205020404" pitchFamily="49" charset="0"/>
                <a:cs typeface="Courier New" panose="02070309020205020404" pitchFamily="49" charset="0"/>
              </a:rPr>
              <a:t>   &lt;header&gt;&lt;</a:t>
            </a:r>
            <a:r>
              <a:rPr lang="fr-FR" sz="700" dirty="0" err="1">
                <a:latin typeface="Courier New" panose="02070309020205020404" pitchFamily="49" charset="0"/>
                <a:cs typeface="Courier New" panose="02070309020205020404" pitchFamily="49" charset="0"/>
              </a:rPr>
              <a:t>serverTimestamp</a:t>
            </a:r>
            <a:r>
              <a:rPr lang="fr-FR" sz="700" dirty="0">
                <a:latin typeface="Courier New" panose="02070309020205020404" pitchFamily="49" charset="0"/>
                <a:cs typeface="Courier New" panose="02070309020205020404" pitchFamily="49" charset="0"/>
              </a:rPr>
              <a:t>&gt;&lt;[ </a:t>
            </a:r>
            <a:r>
              <a:rPr lang="fr-FR" sz="700" dirty="0" err="1">
                <a:latin typeface="Courier New" panose="02070309020205020404" pitchFamily="49" charset="0"/>
                <a:cs typeface="Courier New" panose="02070309020205020404" pitchFamily="49" charset="0"/>
              </a:rPr>
              <a:t>Wed</a:t>
            </a:r>
            <a:r>
              <a:rPr lang="fr-FR" sz="700" dirty="0">
                <a:latin typeface="Courier New" panose="02070309020205020404" pitchFamily="49" charset="0"/>
                <a:cs typeface="Courier New" panose="02070309020205020404" pitchFamily="49" charset="0"/>
              </a:rPr>
              <a:t> </a:t>
            </a:r>
            <a:r>
              <a:rPr lang="fr-FR" sz="700" dirty="0" err="1">
                <a:latin typeface="Courier New" panose="02070309020205020404" pitchFamily="49" charset="0"/>
                <a:cs typeface="Courier New" panose="02070309020205020404" pitchFamily="49" charset="0"/>
              </a:rPr>
              <a:t>Nov</a:t>
            </a:r>
            <a:r>
              <a:rPr lang="fr-FR" sz="700" dirty="0">
                <a:latin typeface="Courier New" panose="02070309020205020404" pitchFamily="49" charset="0"/>
                <a:cs typeface="Courier New" panose="02070309020205020404" pitchFamily="49" charset="0"/>
              </a:rPr>
              <a:t> 27 09:09:23]&gt;&lt;/</a:t>
            </a:r>
            <a:r>
              <a:rPr lang="fr-FR" sz="700" dirty="0" err="1">
                <a:latin typeface="Courier New" panose="02070309020205020404" pitchFamily="49" charset="0"/>
                <a:cs typeface="Courier New" panose="02070309020205020404" pitchFamily="49" charset="0"/>
              </a:rPr>
              <a:t>serverTimestamp</a:t>
            </a:r>
            <a:r>
              <a:rPr lang="fr-FR" sz="700" dirty="0">
                <a:latin typeface="Courier New" panose="02070309020205020404" pitchFamily="49" charset="0"/>
                <a:cs typeface="Courier New" panose="02070309020205020404" pitchFamily="49" charset="0"/>
              </a:rPr>
              <a:t>&gt;&lt;/header&gt;</a:t>
            </a:r>
          </a:p>
          <a:p>
            <a:r>
              <a:rPr lang="fr-FR" sz="700" dirty="0">
                <a:latin typeface="Courier New" panose="02070309020205020404" pitchFamily="49" charset="0"/>
                <a:cs typeface="Courier New" panose="02070309020205020404" pitchFamily="49" charset="0"/>
              </a:rPr>
              <a:t>   &lt;content&gt;</a:t>
            </a:r>
          </a:p>
          <a:p>
            <a:pPr lvl="1"/>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buildPackageContent</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isRoundtrip</a:t>
            </a:r>
            <a:r>
              <a:rPr lang="fr-FR" sz="700" dirty="0">
                <a:latin typeface="Courier New" panose="02070309020205020404" pitchFamily="49" charset="0"/>
                <a:cs typeface="Courier New" panose="02070309020205020404" pitchFamily="49" charset="0"/>
              </a:rPr>
              <a:t>&gt;false&lt;/</a:t>
            </a:r>
            <a:r>
              <a:rPr lang="fr-FR" sz="700" dirty="0" err="1">
                <a:latin typeface="Courier New" panose="02070309020205020404" pitchFamily="49" charset="0"/>
                <a:cs typeface="Courier New" panose="02070309020205020404" pitchFamily="49" charset="0"/>
              </a:rPr>
              <a:t>isRoundtrip</a:t>
            </a:r>
            <a:r>
              <a:rPr lang="fr-FR" sz="700" dirty="0">
                <a:latin typeface="Courier New" panose="02070309020205020404" pitchFamily="49" charset="0"/>
                <a:cs typeface="Courier New" panose="02070309020205020404" pitchFamily="49" charset="0"/>
              </a:rPr>
              <a:t>&gt;</a:t>
            </a:r>
          </a:p>
          <a:p>
            <a:pPr lvl="1"/>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forwardItinerary</a:t>
            </a:r>
            <a:r>
              <a:rPr lang="fr-FR" sz="700" dirty="0">
                <a:latin typeface="Courier New" panose="02070309020205020404" pitchFamily="49" charset="0"/>
                <a:cs typeface="Courier New" panose="02070309020205020404" pitchFamily="49" charset="0"/>
              </a:rPr>
              <a:t>&gt;</a:t>
            </a:r>
          </a:p>
          <a:p>
            <a:pPr lvl="2"/>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fromCityCode</a:t>
            </a:r>
            <a:r>
              <a:rPr lang="fr-FR" sz="700" dirty="0">
                <a:latin typeface="Courier New" panose="02070309020205020404" pitchFamily="49" charset="0"/>
                <a:cs typeface="Courier New" panose="02070309020205020404" pitchFamily="49" charset="0"/>
              </a:rPr>
              <a:t>&gt;FRPAR&lt;/</a:t>
            </a:r>
            <a:r>
              <a:rPr lang="fr-FR" sz="700" dirty="0" err="1">
                <a:latin typeface="Courier New" panose="02070309020205020404" pitchFamily="49" charset="0"/>
                <a:cs typeface="Courier New" panose="02070309020205020404" pitchFamily="49" charset="0"/>
              </a:rPr>
              <a:t>fromCityCode</a:t>
            </a:r>
            <a:r>
              <a:rPr lang="fr-FR" sz="700" dirty="0">
                <a:latin typeface="Courier New" panose="02070309020205020404" pitchFamily="49" charset="0"/>
                <a:cs typeface="Courier New" panose="02070309020205020404" pitchFamily="49" charset="0"/>
              </a:rPr>
              <a:t>&gt;</a:t>
            </a:r>
          </a:p>
          <a:p>
            <a:pPr lvl="2"/>
            <a:r>
              <a:rPr lang="fr-FR" sz="700" dirty="0">
                <a:solidFill>
                  <a:schemeClr val="accent2">
                    <a:lumMod val="75000"/>
                  </a:schemeClr>
                </a:solidFill>
                <a:latin typeface="Courier New" panose="02070309020205020404" pitchFamily="49" charset="0"/>
                <a:cs typeface="Courier New" panose="02070309020205020404" pitchFamily="49" charset="0"/>
              </a:rPr>
              <a:t>&lt;</a:t>
            </a:r>
            <a:r>
              <a:rPr lang="fr-FR" sz="700" dirty="0" err="1">
                <a:solidFill>
                  <a:schemeClr val="accent2">
                    <a:lumMod val="75000"/>
                  </a:schemeClr>
                </a:solidFill>
                <a:latin typeface="Courier New" panose="02070309020205020404" pitchFamily="49" charset="0"/>
                <a:cs typeface="Courier New" panose="02070309020205020404" pitchFamily="49" charset="0"/>
              </a:rPr>
              <a:t>toCityCode</a:t>
            </a:r>
            <a:r>
              <a:rPr lang="fr-FR" sz="700" dirty="0">
                <a:solidFill>
                  <a:schemeClr val="accent2">
                    <a:lumMod val="75000"/>
                  </a:schemeClr>
                </a:solidFill>
                <a:latin typeface="Courier New" panose="02070309020205020404" pitchFamily="49" charset="0"/>
                <a:cs typeface="Courier New" panose="02070309020205020404" pitchFamily="49" charset="0"/>
              </a:rPr>
              <a:t>&gt;BEBRU&lt;/</a:t>
            </a:r>
            <a:r>
              <a:rPr lang="fr-FR" sz="700" dirty="0" err="1">
                <a:solidFill>
                  <a:schemeClr val="accent2">
                    <a:lumMod val="75000"/>
                  </a:schemeClr>
                </a:solidFill>
                <a:latin typeface="Courier New" panose="02070309020205020404" pitchFamily="49" charset="0"/>
                <a:cs typeface="Courier New" panose="02070309020205020404" pitchFamily="49" charset="0"/>
              </a:rPr>
              <a:t>toCityCode</a:t>
            </a:r>
            <a:r>
              <a:rPr lang="fr-FR" sz="700" dirty="0">
                <a:solidFill>
                  <a:schemeClr val="accent2">
                    <a:lumMod val="75000"/>
                  </a:schemeClr>
                </a:solidFill>
                <a:latin typeface="Courier New" panose="02070309020205020404" pitchFamily="49" charset="0"/>
                <a:cs typeface="Courier New" panose="02070309020205020404" pitchFamily="49" charset="0"/>
              </a:rPr>
              <a:t>&gt;</a:t>
            </a:r>
          </a:p>
          <a:p>
            <a:pPr lvl="2"/>
            <a:r>
              <a:rPr lang="fr-FR" sz="700" dirty="0">
                <a:latin typeface="Courier New" panose="02070309020205020404" pitchFamily="49" charset="0"/>
                <a:cs typeface="Courier New" panose="02070309020205020404" pitchFamily="49" charset="0"/>
              </a:rPr>
              <a:t>&lt;solutions&gt;</a:t>
            </a:r>
          </a:p>
          <a:p>
            <a:pPr lvl="2"/>
            <a:r>
              <a:rPr lang="fr-FR" sz="700" dirty="0">
                <a:latin typeface="Courier New" panose="02070309020205020404" pitchFamily="49" charset="0"/>
                <a:cs typeface="Courier New" panose="02070309020205020404" pitchFamily="49" charset="0"/>
              </a:rPr>
              <a:t>   &lt;solution&gt;</a:t>
            </a:r>
          </a:p>
          <a:p>
            <a:pPr lvl="3"/>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solutionId</a:t>
            </a:r>
            <a:r>
              <a:rPr lang="fr-FR" sz="700" dirty="0">
                <a:latin typeface="Courier New" panose="02070309020205020404" pitchFamily="49" charset="0"/>
                <a:cs typeface="Courier New" panose="02070309020205020404" pitchFamily="49" charset="0"/>
              </a:rPr>
              <a:t>&gt;37020057&lt;/</a:t>
            </a:r>
            <a:r>
              <a:rPr lang="fr-FR" sz="700" dirty="0" err="1">
                <a:latin typeface="Courier New" panose="02070309020205020404" pitchFamily="49" charset="0"/>
                <a:cs typeface="Courier New" panose="02070309020205020404" pitchFamily="49" charset="0"/>
              </a:rPr>
              <a:t>solutionId</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tripDurationMinutes</a:t>
            </a:r>
            <a:r>
              <a:rPr lang="fr-FR" sz="700" dirty="0">
                <a:latin typeface="Courier New" panose="02070309020205020404" pitchFamily="49" charset="0"/>
                <a:cs typeface="Courier New" panose="02070309020205020404" pitchFamily="49" charset="0"/>
              </a:rPr>
              <a:t>&gt;82&lt;/</a:t>
            </a:r>
            <a:r>
              <a:rPr lang="fr-FR" sz="700" dirty="0" err="1">
                <a:latin typeface="Courier New" panose="02070309020205020404" pitchFamily="49" charset="0"/>
                <a:cs typeface="Courier New" panose="02070309020205020404" pitchFamily="49" charset="0"/>
              </a:rPr>
              <a:t>tripDurationMinutes</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packagePrices</a:t>
            </a:r>
            <a:r>
              <a:rPr lang="fr-FR" sz="700" dirty="0">
                <a:latin typeface="Courier New" panose="02070309020205020404" pitchFamily="49" charset="0"/>
                <a:cs typeface="Courier New" panose="02070309020205020404" pitchFamily="49" charset="0"/>
              </a:rPr>
              <a:t>&gt;</a:t>
            </a:r>
          </a:p>
          <a:p>
            <a:pPr lvl="3"/>
            <a:r>
              <a:rPr lang="fr-FR" sz="700" dirty="0">
                <a:latin typeface="Courier New" panose="02070309020205020404" pitchFamily="49" charset="0"/>
                <a:cs typeface="Courier New" panose="02070309020205020404" pitchFamily="49" charset="0"/>
              </a:rPr>
              <a:t>   &lt;</a:t>
            </a:r>
            <a:r>
              <a:rPr lang="fr-FR" sz="700" dirty="0" err="1">
                <a:latin typeface="Courier New" panose="02070309020205020404" pitchFamily="49" charset="0"/>
                <a:cs typeface="Courier New" panose="02070309020205020404" pitchFamily="49" charset="0"/>
              </a:rPr>
              <a:t>firstClassPrices</a:t>
            </a:r>
            <a:r>
              <a:rPr lang="fr-FR" sz="700" dirty="0">
                <a:latin typeface="Courier New" panose="02070309020205020404" pitchFamily="49" charset="0"/>
                <a:cs typeface="Courier New" panose="02070309020205020404" pitchFamily="49" charset="0"/>
              </a:rPr>
              <a:t>&gt;</a:t>
            </a:r>
          </a:p>
          <a:p>
            <a:pPr lvl="4"/>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accommodationPrice</a:t>
            </a:r>
            <a:r>
              <a:rPr lang="fr-FR" sz="700" dirty="0">
                <a:latin typeface="Courier New" panose="02070309020205020404" pitchFamily="49" charset="0"/>
                <a:cs typeface="Courier New" panose="02070309020205020404" pitchFamily="49" charset="0"/>
              </a:rPr>
              <a:t>&gt;</a:t>
            </a:r>
          </a:p>
          <a:p>
            <a:pPr lvl="4"/>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&gt;A&lt;/</a:t>
            </a:r>
            <a:r>
              <a:rPr lang="fr-FR" sz="700" dirty="0" err="1">
                <a:latin typeface="Courier New" panose="02070309020205020404" pitchFamily="49" charset="0"/>
                <a:cs typeface="Courier New" panose="02070309020205020404" pitchFamily="49" charset="0"/>
              </a:rPr>
              <a:t>accommodationCode</a:t>
            </a:r>
            <a:r>
              <a:rPr lang="fr-FR" sz="700" dirty="0">
                <a:latin typeface="Courier New" panose="02070309020205020404" pitchFamily="49" charset="0"/>
                <a:cs typeface="Courier New" panose="02070309020205020404" pitchFamily="49" charset="0"/>
              </a:rPr>
              <a:t>&gt;</a:t>
            </a:r>
          </a:p>
          <a:p>
            <a:pPr lvl="4"/>
            <a:r>
              <a:rPr lang="fr-FR" sz="700" dirty="0">
                <a:latin typeface="Courier New" panose="02070309020205020404" pitchFamily="49" charset="0"/>
                <a:cs typeface="Courier New" panose="02070309020205020404" pitchFamily="49" charset="0"/>
              </a:rPr>
              <a:t>&lt;packages&gt;</a:t>
            </a:r>
          </a:p>
          <a:p>
            <a:pPr lvl="4"/>
            <a:r>
              <a:rPr lang="fr-FR" sz="700" dirty="0">
                <a:latin typeface="Courier New" panose="02070309020205020404" pitchFamily="49" charset="0"/>
                <a:cs typeface="Courier New" panose="02070309020205020404" pitchFamily="49" charset="0"/>
              </a:rPr>
              <a:t>   &lt;package&gt;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&gt;CHEAPEST&lt;/</a:t>
            </a:r>
            <a:r>
              <a:rPr lang="fr-FR" sz="700" dirty="0" err="1">
                <a:latin typeface="Courier New" panose="02070309020205020404" pitchFamily="49" charset="0"/>
                <a:cs typeface="Courier New" panose="02070309020205020404" pitchFamily="49" charset="0"/>
              </a:rPr>
              <a:t>packageType</a:t>
            </a:r>
            <a:r>
              <a:rPr lang="fr-FR" sz="700" dirty="0">
                <a:latin typeface="Courier New" panose="02070309020205020404" pitchFamily="49" charset="0"/>
                <a:cs typeface="Courier New" panose="02070309020205020404" pitchFamily="49" charset="0"/>
              </a:rPr>
              <a:t>&gt;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&gt;37020057.1.CH.A&lt;/</a:t>
            </a:r>
            <a:r>
              <a:rPr lang="fr-FR" sz="700" dirty="0" err="1">
                <a:latin typeface="Courier New" panose="02070309020205020404" pitchFamily="49" charset="0"/>
                <a:cs typeface="Courier New" panose="02070309020205020404" pitchFamily="49" charset="0"/>
              </a:rPr>
              <a:t>packageFareId</a:t>
            </a:r>
            <a:r>
              <a:rPr lang="fr-FR" sz="700" dirty="0">
                <a:latin typeface="Courier New" panose="02070309020205020404" pitchFamily="49" charset="0"/>
                <a:cs typeface="Courier New" panose="02070309020205020404" pitchFamily="49" charset="0"/>
              </a:rPr>
              <a:t>&gt;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&gt;TICKET_PLUS_RESERVATION&lt;/</a:t>
            </a:r>
            <a:r>
              <a:rPr lang="fr-FR" sz="700" dirty="0" err="1">
                <a:latin typeface="Courier New" panose="02070309020205020404" pitchFamily="49" charset="0"/>
                <a:cs typeface="Courier New" panose="02070309020205020404" pitchFamily="49" charset="0"/>
              </a:rPr>
              <a:t>reservationStatus</a:t>
            </a:r>
            <a:r>
              <a:rPr lang="fr-FR" sz="700" dirty="0">
                <a:latin typeface="Courier New" panose="02070309020205020404" pitchFamily="49" charset="0"/>
                <a:cs typeface="Courier New" panose="02070309020205020404" pitchFamily="49" charset="0"/>
              </a:rPr>
              <a:t>&gt;</a:t>
            </a:r>
          </a:p>
          <a:p>
            <a:pPr lvl="5"/>
            <a:r>
              <a:rPr lang="fr-FR" sz="700" dirty="0">
                <a:solidFill>
                  <a:schemeClr val="accent6">
                    <a:lumMod val="75000"/>
                  </a:schemeClr>
                </a:solidFill>
                <a:latin typeface="Courier New" panose="02070309020205020404" pitchFamily="49" charset="0"/>
                <a:cs typeface="Courier New" panose="02070309020205020404" pitchFamily="49" charset="0"/>
              </a:rPr>
              <a:t>&lt;</a:t>
            </a:r>
            <a:r>
              <a:rPr lang="fr-FR" sz="700" dirty="0" err="1">
                <a:solidFill>
                  <a:schemeClr val="accent6">
                    <a:lumMod val="75000"/>
                  </a:schemeClr>
                </a:solidFill>
                <a:latin typeface="Courier New" panose="02070309020205020404" pitchFamily="49" charset="0"/>
                <a:cs typeface="Courier New" panose="02070309020205020404" pitchFamily="49" charset="0"/>
              </a:rPr>
              <a:t>price</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currencyCode</a:t>
            </a:r>
            <a:r>
              <a:rPr lang="fr-FR" sz="700" dirty="0">
                <a:solidFill>
                  <a:schemeClr val="accent6">
                    <a:lumMod val="75000"/>
                  </a:schemeClr>
                </a:solidFill>
                <a:latin typeface="Courier New" panose="02070309020205020404" pitchFamily="49" charset="0"/>
                <a:cs typeface="Courier New" panose="02070309020205020404" pitchFamily="49" charset="0"/>
              </a:rPr>
              <a:t>&gt;AUD&lt;/</a:t>
            </a:r>
            <a:r>
              <a:rPr lang="fr-FR" sz="700" dirty="0" err="1">
                <a:solidFill>
                  <a:schemeClr val="accent6">
                    <a:lumMod val="75000"/>
                  </a:schemeClr>
                </a:solidFill>
                <a:latin typeface="Courier New" panose="02070309020205020404" pitchFamily="49" charset="0"/>
                <a:cs typeface="Courier New" panose="02070309020205020404" pitchFamily="49" charset="0"/>
              </a:rPr>
              <a:t>currencyCode</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amount</a:t>
            </a:r>
            <a:r>
              <a:rPr lang="fr-FR" sz="700" dirty="0">
                <a:solidFill>
                  <a:schemeClr val="accent6">
                    <a:lumMod val="75000"/>
                  </a:schemeClr>
                </a:solidFill>
                <a:latin typeface="Courier New" panose="02070309020205020404" pitchFamily="49" charset="0"/>
                <a:cs typeface="Courier New" panose="02070309020205020404" pitchFamily="49" charset="0"/>
              </a:rPr>
              <a:t>&gt;114.00&lt;/</a:t>
            </a:r>
            <a:r>
              <a:rPr lang="fr-FR" sz="700" dirty="0" err="1">
                <a:solidFill>
                  <a:schemeClr val="accent6">
                    <a:lumMod val="75000"/>
                  </a:schemeClr>
                </a:solidFill>
                <a:latin typeface="Courier New" panose="02070309020205020404" pitchFamily="49" charset="0"/>
                <a:cs typeface="Courier New" panose="02070309020205020404" pitchFamily="49" charset="0"/>
              </a:rPr>
              <a:t>amount</a:t>
            </a:r>
            <a:r>
              <a:rPr lang="fr-FR" sz="700" dirty="0">
                <a:solidFill>
                  <a:schemeClr val="accent6">
                    <a:lumMod val="75000"/>
                  </a:schemeClr>
                </a:solidFill>
                <a:latin typeface="Courier New" panose="02070309020205020404" pitchFamily="49" charset="0"/>
                <a:cs typeface="Courier New" panose="02070309020205020404" pitchFamily="49" charset="0"/>
              </a:rPr>
              <a:t>&gt;&lt;/</a:t>
            </a:r>
            <a:r>
              <a:rPr lang="fr-FR" sz="700" dirty="0" err="1">
                <a:solidFill>
                  <a:schemeClr val="accent6">
                    <a:lumMod val="75000"/>
                  </a:schemeClr>
                </a:solidFill>
                <a:latin typeface="Courier New" panose="02070309020205020404" pitchFamily="49" charset="0"/>
                <a:cs typeface="Courier New" panose="02070309020205020404" pitchFamily="49" charset="0"/>
              </a:rPr>
              <a:t>price</a:t>
            </a:r>
            <a:r>
              <a:rPr lang="fr-FR" sz="700" dirty="0">
                <a:solidFill>
                  <a:schemeClr val="accent6">
                    <a:lumMod val="75000"/>
                  </a:schemeClr>
                </a:solidFill>
                <a:latin typeface="Courier New" panose="02070309020205020404" pitchFamily="49" charset="0"/>
                <a:cs typeface="Courier New" panose="02070309020205020404" pitchFamily="49" charset="0"/>
              </a:rPr>
              <a:t>&gt;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familyId</a:t>
            </a:r>
            <a:r>
              <a:rPr lang="fr-FR" sz="700" dirty="0">
                <a:latin typeface="Courier New" panose="02070309020205020404" pitchFamily="49" charset="0"/>
                <a:cs typeface="Courier New" panose="02070309020205020404" pitchFamily="49" charset="0"/>
              </a:rPr>
              <a:t>&gt;300013&lt;/</a:t>
            </a:r>
            <a:r>
              <a:rPr lang="fr-FR" sz="700" dirty="0" err="1">
                <a:latin typeface="Courier New" panose="02070309020205020404" pitchFamily="49" charset="0"/>
                <a:cs typeface="Courier New" panose="02070309020205020404" pitchFamily="49" charset="0"/>
              </a:rPr>
              <a:t>familyId</a:t>
            </a:r>
            <a:r>
              <a:rPr lang="fr-FR" sz="700" dirty="0">
                <a:latin typeface="Courier New" panose="02070309020205020404" pitchFamily="49" charset="0"/>
                <a:cs typeface="Courier New" panose="02070309020205020404" pitchFamily="49" charset="0"/>
              </a:rPr>
              <a:t>&gt;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familyName</a:t>
            </a:r>
            <a:r>
              <a:rPr lang="fr-FR" sz="700" dirty="0">
                <a:latin typeface="Courier New" panose="02070309020205020404" pitchFamily="49" charset="0"/>
                <a:cs typeface="Courier New" panose="02070309020205020404" pitchFamily="49" charset="0"/>
              </a:rPr>
              <a:t>&gt;THALYS&lt;/</a:t>
            </a:r>
            <a:r>
              <a:rPr lang="fr-FR" sz="700" dirty="0" err="1">
                <a:latin typeface="Courier New" panose="02070309020205020404" pitchFamily="49" charset="0"/>
                <a:cs typeface="Courier New" panose="02070309020205020404" pitchFamily="49" charset="0"/>
              </a:rPr>
              <a:t>familyName</a:t>
            </a:r>
            <a:r>
              <a:rPr lang="fr-FR" sz="700" dirty="0">
                <a:latin typeface="Courier New" panose="02070309020205020404" pitchFamily="49" charset="0"/>
                <a:cs typeface="Courier New" panose="02070309020205020404" pitchFamily="49" charset="0"/>
              </a:rPr>
              <a:t>&gt;</a:t>
            </a:r>
          </a:p>
          <a:p>
            <a:pPr lvl="5"/>
            <a:r>
              <a:rPr lang="fr-FR" sz="700" dirty="0">
                <a:latin typeface="Courier New" panose="02070309020205020404" pitchFamily="49" charset="0"/>
                <a:cs typeface="Courier New" panose="02070309020205020404" pitchFamily="49" charset="0"/>
              </a:rPr>
              <a:t>&lt;</a:t>
            </a:r>
            <a:r>
              <a:rPr lang="fr-FR" sz="700" dirty="0" err="1">
                <a:latin typeface="Courier New" panose="02070309020205020404" pitchFamily="49" charset="0"/>
                <a:cs typeface="Courier New" panose="02070309020205020404" pitchFamily="49" charset="0"/>
              </a:rPr>
              <a:t>numberOfPassengers</a:t>
            </a:r>
            <a:r>
              <a:rPr lang="fr-FR" sz="700" dirty="0">
                <a:latin typeface="Courier New" panose="02070309020205020404" pitchFamily="49" charset="0"/>
                <a:cs typeface="Courier New" panose="02070309020205020404" pitchFamily="49" charset="0"/>
              </a:rPr>
              <a:t>&gt;1&lt;/</a:t>
            </a:r>
            <a:r>
              <a:rPr lang="fr-FR" sz="700" dirty="0" err="1">
                <a:latin typeface="Courier New" panose="02070309020205020404" pitchFamily="49" charset="0"/>
                <a:cs typeface="Courier New" panose="02070309020205020404" pitchFamily="49" charset="0"/>
              </a:rPr>
              <a:t>numberOfPassengers</a:t>
            </a:r>
            <a:r>
              <a:rPr lang="fr-FR" sz="700" dirty="0">
                <a:latin typeface="Courier New" panose="02070309020205020404" pitchFamily="49" charset="0"/>
                <a:cs typeface="Courier New" panose="02070309020205020404" pitchFamily="49" charset="0"/>
              </a:rPr>
              <a:t>&gt;</a:t>
            </a:r>
          </a:p>
          <a:p>
            <a:pPr lvl="5"/>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fareName</a:t>
            </a:r>
            <a:r>
              <a:rPr lang="fr-FR" sz="700" b="1" dirty="0">
                <a:solidFill>
                  <a:srgbClr val="FF0000"/>
                </a:solidFill>
                <a:latin typeface="Courier New" panose="02070309020205020404" pitchFamily="49" charset="0"/>
                <a:cs typeface="Courier New" panose="02070309020205020404" pitchFamily="49" charset="0"/>
              </a:rPr>
              <a:t>&gt;1st Cl </a:t>
            </a:r>
            <a:r>
              <a:rPr lang="fr-FR" sz="700" b="1" dirty="0" err="1">
                <a:solidFill>
                  <a:srgbClr val="FF0000"/>
                </a:solidFill>
                <a:latin typeface="Courier New" panose="02070309020205020404" pitchFamily="49" charset="0"/>
                <a:cs typeface="Courier New" panose="02070309020205020404" pitchFamily="49" charset="0"/>
              </a:rPr>
              <a:t>Leisure</a:t>
            </a:r>
            <a:r>
              <a:rPr lang="fr-FR" sz="700" b="1" dirty="0">
                <a:solidFill>
                  <a:srgbClr val="FF0000"/>
                </a:solidFill>
                <a:latin typeface="Courier New" panose="02070309020205020404" pitchFamily="49" charset="0"/>
                <a:cs typeface="Courier New" panose="02070309020205020404" pitchFamily="49" charset="0"/>
              </a:rPr>
              <a:t> 5 ABS </a:t>
            </a:r>
            <a:r>
              <a:rPr lang="fr-FR" sz="700" b="1" dirty="0" err="1">
                <a:solidFill>
                  <a:srgbClr val="FF0000"/>
                </a:solidFill>
                <a:latin typeface="Courier New" panose="02070309020205020404" pitchFamily="49" charset="0"/>
                <a:cs typeface="Courier New" panose="02070309020205020404" pitchFamily="49" charset="0"/>
              </a:rPr>
              <a:t>Adult</a:t>
            </a:r>
            <a:r>
              <a:rPr lang="fr-FR" sz="700" b="1" dirty="0">
                <a:solidFill>
                  <a:srgbClr val="FF0000"/>
                </a:solidFill>
                <a:latin typeface="Courier New" panose="02070309020205020404" pitchFamily="49" charset="0"/>
                <a:cs typeface="Courier New" panose="02070309020205020404" pitchFamily="49" charset="0"/>
              </a:rPr>
              <a:t>&lt;/</a:t>
            </a:r>
            <a:r>
              <a:rPr lang="fr-FR" sz="700" b="1" dirty="0" err="1">
                <a:solidFill>
                  <a:srgbClr val="FF0000"/>
                </a:solidFill>
                <a:latin typeface="Courier New" panose="02070309020205020404" pitchFamily="49" charset="0"/>
                <a:cs typeface="Courier New" panose="02070309020205020404" pitchFamily="49" charset="0"/>
              </a:rPr>
              <a:t>fareName</a:t>
            </a:r>
            <a:r>
              <a:rPr lang="fr-FR" sz="700" b="1" dirty="0">
                <a:solidFill>
                  <a:srgbClr val="FF0000"/>
                </a:solidFill>
                <a:latin typeface="Courier New" panose="02070309020205020404" pitchFamily="49" charset="0"/>
                <a:cs typeface="Courier New" panose="02070309020205020404" pitchFamily="49" charset="0"/>
              </a:rPr>
              <a:t>&gt;</a:t>
            </a:r>
          </a:p>
          <a:p>
            <a:pPr lvl="5"/>
            <a:r>
              <a:rPr lang="fr-FR" sz="700" b="1" dirty="0">
                <a:latin typeface="Courier New" panose="02070309020205020404" pitchFamily="49" charset="0"/>
                <a:cs typeface="Courier New" panose="02070309020205020404" pitchFamily="49" charset="0"/>
              </a:rPr>
              <a:t>…</a:t>
            </a:r>
          </a:p>
        </p:txBody>
      </p:sp>
      <p:sp>
        <p:nvSpPr>
          <p:cNvPr id="15" name="Légende encadrée 1 6"/>
          <p:cNvSpPr/>
          <p:nvPr/>
        </p:nvSpPr>
        <p:spPr bwMode="auto">
          <a:xfrm>
            <a:off x="324322" y="4021145"/>
            <a:ext cx="1831663" cy="477643"/>
          </a:xfrm>
          <a:prstGeom prst="borderCallout1">
            <a:avLst>
              <a:gd name="adj1" fmla="val 76896"/>
              <a:gd name="adj2" fmla="val 103370"/>
              <a:gd name="adj3" fmla="val 161127"/>
              <a:gd name="adj4" fmla="val 128705"/>
            </a:avLst>
          </a:prstGeom>
          <a:ln w="127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900" b="0" i="0" u="none" strike="noStrike" cap="none" normalizeH="0" baseline="0" dirty="0">
                <a:ln>
                  <a:noFill/>
                </a:ln>
                <a:solidFill>
                  <a:schemeClr val="tx1"/>
                </a:solidFill>
                <a:effectLst/>
                <a:latin typeface="+mj-lt"/>
                <a:ea typeface="ヒラギノ角ゴ Pro W3" pitchFamily="1" charset="-128"/>
              </a:rPr>
              <a:t>The </a:t>
            </a:r>
            <a:r>
              <a:rPr kumimoji="0" lang="fr-FR" sz="900" b="0" i="0" u="none" strike="noStrike" cap="none" normalizeH="0" baseline="0" dirty="0" err="1">
                <a:ln>
                  <a:noFill/>
                </a:ln>
                <a:solidFill>
                  <a:schemeClr val="tx1"/>
                </a:solidFill>
                <a:effectLst/>
                <a:latin typeface="+mj-lt"/>
                <a:ea typeface="ヒラギノ角ゴ Pro W3" pitchFamily="1" charset="-128"/>
              </a:rPr>
              <a:t>difference</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is</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located</a:t>
            </a:r>
            <a:r>
              <a:rPr kumimoji="0" lang="fr-FR" sz="900" b="0" i="0" u="none" strike="noStrike" cap="none" normalizeH="0" baseline="0" dirty="0">
                <a:ln>
                  <a:noFill/>
                </a:ln>
                <a:solidFill>
                  <a:schemeClr val="tx1"/>
                </a:solidFill>
                <a:effectLst/>
                <a:latin typeface="+mj-lt"/>
                <a:ea typeface="ヒラギノ角ゴ Pro W3" pitchFamily="1" charset="-128"/>
              </a:rPr>
              <a:t> in </a:t>
            </a:r>
            <a:r>
              <a:rPr kumimoji="0" lang="fr-FR" sz="900" b="0" i="0" u="none" strike="noStrike" cap="none" normalizeH="0" baseline="0" dirty="0" err="1">
                <a:ln>
                  <a:noFill/>
                </a:ln>
                <a:solidFill>
                  <a:schemeClr val="tx1"/>
                </a:solidFill>
                <a:effectLst/>
                <a:latin typeface="+mj-lt"/>
                <a:ea typeface="ヒラギノ角ゴ Pro W3" pitchFamily="1" charset="-128"/>
              </a:rPr>
              <a:t>FareName</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it</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contains</a:t>
            </a:r>
            <a:r>
              <a:rPr kumimoji="0" lang="fr-FR" sz="900" b="0" i="0" u="none" strike="noStrike" cap="none" normalizeH="0" dirty="0">
                <a:ln>
                  <a:noFill/>
                </a:ln>
                <a:solidFill>
                  <a:schemeClr val="tx1"/>
                </a:solidFill>
                <a:effectLst/>
                <a:latin typeface="+mj-lt"/>
                <a:ea typeface="ヒラギノ角ゴ Pro W3" pitchFamily="1" charset="-128"/>
              </a:rPr>
              <a:t> ABS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6" name="Légende encadrée 1 7"/>
          <p:cNvSpPr/>
          <p:nvPr/>
        </p:nvSpPr>
        <p:spPr bwMode="auto">
          <a:xfrm>
            <a:off x="4589219" y="2464532"/>
            <a:ext cx="1831663" cy="477643"/>
          </a:xfrm>
          <a:prstGeom prst="borderCallout1">
            <a:avLst>
              <a:gd name="adj1" fmla="val 60943"/>
              <a:gd name="adj2" fmla="val -3754"/>
              <a:gd name="adj3" fmla="val 108614"/>
              <a:gd name="adj4" fmla="val -68382"/>
            </a:avLst>
          </a:prstGeom>
          <a:ln w="127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fr-FR" sz="900" dirty="0">
                <a:solidFill>
                  <a:schemeClr val="tx1"/>
                </a:solidFill>
                <a:latin typeface="+mj-lt"/>
                <a:ea typeface="ヒラギノ角ゴ Pro W3" pitchFamily="1" charset="-128"/>
              </a:rPr>
              <a:t>BPCP</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returns</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response</a:t>
            </a:r>
            <a:r>
              <a:rPr kumimoji="0" lang="fr-FR" sz="900" b="0" i="0" u="none" strike="noStrike" cap="none" normalizeH="0" dirty="0">
                <a:ln>
                  <a:noFill/>
                </a:ln>
                <a:solidFill>
                  <a:schemeClr val="tx1"/>
                </a:solidFill>
                <a:effectLst/>
                <a:latin typeface="+mj-lt"/>
                <a:ea typeface="ヒラギノ角ゴ Pro W3" pitchFamily="1" charset="-128"/>
              </a:rPr>
              <a:t> for Paris </a:t>
            </a:r>
            <a:r>
              <a:rPr kumimoji="0" lang="fr-FR" sz="900" b="0" i="0" u="none" strike="noStrike" cap="none" normalizeH="0" dirty="0">
                <a:ln>
                  <a:noFill/>
                </a:ln>
                <a:solidFill>
                  <a:schemeClr val="tx1"/>
                </a:solidFill>
                <a:effectLst/>
                <a:latin typeface="+mj-lt"/>
                <a:ea typeface="ヒラギノ角ゴ Pro W3" pitchFamily="1" charset="-128"/>
                <a:sym typeface="Wingdings" panose="05000000000000000000" pitchFamily="2" charset="2"/>
              </a:rPr>
              <a:t> </a:t>
            </a:r>
            <a:r>
              <a:rPr kumimoji="0" lang="fr-FR" sz="900" b="0" i="0" u="none" strike="noStrike" cap="none" normalizeH="0" dirty="0">
                <a:ln>
                  <a:noFill/>
                </a:ln>
                <a:solidFill>
                  <a:schemeClr val="tx1"/>
                </a:solidFill>
                <a:effectLst/>
                <a:latin typeface="+mj-lt"/>
                <a:ea typeface="ヒラギノ角ゴ Pro W3" pitchFamily="1" charset="-128"/>
              </a:rPr>
              <a:t>Brussels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
        <p:nvSpPr>
          <p:cNvPr id="17" name="Légende encadrée 1 9"/>
          <p:cNvSpPr/>
          <p:nvPr/>
        </p:nvSpPr>
        <p:spPr bwMode="auto">
          <a:xfrm>
            <a:off x="6420882" y="3270497"/>
            <a:ext cx="1908174" cy="562672"/>
          </a:xfrm>
          <a:prstGeom prst="borderCallout1">
            <a:avLst>
              <a:gd name="adj1" fmla="val 101769"/>
              <a:gd name="adj2" fmla="val 38538"/>
              <a:gd name="adj3" fmla="val 186890"/>
              <a:gd name="adj4" fmla="val -2229"/>
            </a:avLst>
          </a:prstGeom>
          <a:ln w="12700">
            <a:solidFill>
              <a:schemeClr val="accent6">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kumimoji="0" lang="fr-FR" sz="900" b="0" i="0" u="none" strike="noStrike" cap="none" normalizeH="0" baseline="0" dirty="0">
                <a:ln>
                  <a:noFill/>
                </a:ln>
                <a:solidFill>
                  <a:schemeClr val="tx1"/>
                </a:solidFill>
                <a:effectLst/>
                <a:latin typeface="+mj-lt"/>
                <a:ea typeface="ヒラギノ角ゴ Pro W3" pitchFamily="1" charset="-128"/>
              </a:rPr>
              <a:t>The </a:t>
            </a:r>
            <a:r>
              <a:rPr kumimoji="0" lang="fr-FR" sz="900" b="0" i="0" u="none" strike="noStrike" cap="none" normalizeH="0" baseline="0" dirty="0" err="1">
                <a:ln>
                  <a:noFill/>
                </a:ln>
                <a:solidFill>
                  <a:schemeClr val="tx1"/>
                </a:solidFill>
                <a:effectLst/>
                <a:latin typeface="+mj-lt"/>
                <a:ea typeface="ヒラギノ角ゴ Pro W3" pitchFamily="1" charset="-128"/>
              </a:rPr>
              <a:t>price</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will</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be</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higher</a:t>
            </a:r>
            <a:r>
              <a:rPr kumimoji="0" lang="fr-FR" sz="900" b="0" i="0" u="none" strike="noStrike" cap="none" normalizeH="0" baseline="0" dirty="0">
                <a:ln>
                  <a:noFill/>
                </a:ln>
                <a:solidFill>
                  <a:schemeClr val="tx1"/>
                </a:solidFill>
                <a:effectLst/>
                <a:latin typeface="+mj-lt"/>
                <a:ea typeface="ヒラギノ角ゴ Pro W3" pitchFamily="1" charset="-128"/>
              </a:rPr>
              <a:t> </a:t>
            </a:r>
            <a:r>
              <a:rPr kumimoji="0" lang="fr-FR" sz="900" b="0" i="0" u="none" strike="noStrike" cap="none" normalizeH="0" baseline="0" dirty="0" err="1">
                <a:ln>
                  <a:noFill/>
                </a:ln>
                <a:solidFill>
                  <a:schemeClr val="tx1"/>
                </a:solidFill>
                <a:effectLst/>
                <a:latin typeface="+mj-lt"/>
                <a:ea typeface="ヒラギノ角ゴ Pro W3" pitchFamily="1" charset="-128"/>
              </a:rPr>
              <a:t>than</a:t>
            </a:r>
            <a:r>
              <a:rPr kumimoji="0" lang="fr-FR" sz="900" b="0" i="0" u="none" strike="noStrike" cap="none" normalizeH="0" dirty="0">
                <a:ln>
                  <a:noFill/>
                </a:ln>
                <a:solidFill>
                  <a:schemeClr val="tx1"/>
                </a:solidFill>
                <a:effectLst/>
                <a:latin typeface="+mj-lt"/>
                <a:ea typeface="ヒラギノ角ゴ Pro W3" pitchFamily="1" charset="-128"/>
              </a:rPr>
              <a:t> a </a:t>
            </a:r>
            <a:r>
              <a:rPr kumimoji="0" lang="fr-FR" sz="900" b="0" i="0" u="none" strike="noStrike" cap="none" normalizeH="0" dirty="0" err="1">
                <a:ln>
                  <a:noFill/>
                </a:ln>
                <a:solidFill>
                  <a:schemeClr val="tx1"/>
                </a:solidFill>
                <a:effectLst/>
                <a:latin typeface="+mj-lt"/>
                <a:ea typeface="ヒラギノ角ゴ Pro W3" pitchFamily="1" charset="-128"/>
              </a:rPr>
              <a:t>classic</a:t>
            </a:r>
            <a:r>
              <a:rPr kumimoji="0" lang="fr-FR" sz="900" b="0" i="0" u="none" strike="noStrike" cap="none" normalizeH="0" dirty="0">
                <a:ln>
                  <a:noFill/>
                </a:ln>
                <a:solidFill>
                  <a:schemeClr val="tx1"/>
                </a:solidFill>
                <a:effectLst/>
                <a:latin typeface="+mj-lt"/>
                <a:ea typeface="ヒラギノ角ゴ Pro W3" pitchFamily="1" charset="-128"/>
              </a:rPr>
              <a:t> Paris </a:t>
            </a:r>
            <a:r>
              <a:rPr kumimoji="0" lang="fr-FR" sz="900" b="0" i="0" u="none" strike="noStrike" cap="none" normalizeH="0" dirty="0">
                <a:ln>
                  <a:noFill/>
                </a:ln>
                <a:solidFill>
                  <a:schemeClr val="tx1"/>
                </a:solidFill>
                <a:effectLst/>
                <a:latin typeface="+mj-lt"/>
                <a:ea typeface="ヒラギノ角ゴ Pro W3" pitchFamily="1" charset="-128"/>
                <a:sym typeface="Wingdings" panose="05000000000000000000" pitchFamily="2" charset="2"/>
              </a:rPr>
              <a:t> </a:t>
            </a:r>
            <a:r>
              <a:rPr kumimoji="0" lang="fr-FR" sz="900" b="0" i="0" u="none" strike="noStrike" cap="none" normalizeH="0" dirty="0">
                <a:ln>
                  <a:noFill/>
                </a:ln>
                <a:solidFill>
                  <a:schemeClr val="tx1"/>
                </a:solidFill>
                <a:effectLst/>
                <a:latin typeface="+mj-lt"/>
                <a:ea typeface="ヒラギノ角ゴ Pro W3" pitchFamily="1" charset="-128"/>
              </a:rPr>
              <a:t>Brussels (</a:t>
            </a:r>
            <a:r>
              <a:rPr kumimoji="0" lang="fr-FR" sz="900" b="0" i="0" u="none" strike="noStrike" cap="none" normalizeH="0" dirty="0" err="1">
                <a:ln>
                  <a:noFill/>
                </a:ln>
                <a:solidFill>
                  <a:schemeClr val="tx1"/>
                </a:solidFill>
                <a:effectLst/>
                <a:latin typeface="+mj-lt"/>
                <a:ea typeface="ヒラギノ角ゴ Pro W3" pitchFamily="1" charset="-128"/>
              </a:rPr>
              <a:t>only</a:t>
            </a:r>
            <a:r>
              <a:rPr kumimoji="0" lang="fr-FR" sz="900" b="0" i="0" u="none" strike="noStrike" cap="none" normalizeH="0" dirty="0">
                <a:ln>
                  <a:noFill/>
                </a:ln>
                <a:solidFill>
                  <a:schemeClr val="tx1"/>
                </a:solidFill>
                <a:effectLst/>
                <a:latin typeface="+mj-lt"/>
                <a:ea typeface="ヒラギノ角ゴ Pro W3" pitchFamily="1" charset="-128"/>
              </a:rPr>
              <a:t> a few euros)</a:t>
            </a:r>
            <a:endParaRPr kumimoji="0" lang="fr-FR" sz="900" b="0" i="0" u="none" strike="noStrike" cap="none" normalizeH="0" baseline="0" dirty="0">
              <a:ln>
                <a:noFill/>
              </a:ln>
              <a:solidFill>
                <a:schemeClr val="tx1"/>
              </a:solidFill>
              <a:effectLst/>
              <a:latin typeface="+mj-lt"/>
              <a:ea typeface="ヒラギノ角ゴ Pro W3" pitchFamily="1" charset="-128"/>
            </a:endParaRPr>
          </a:p>
        </p:txBody>
      </p:sp>
    </p:spTree>
    <p:extLst>
      <p:ext uri="{BB962C8B-B14F-4D97-AF65-F5344CB8AC3E}">
        <p14:creationId xmlns:p14="http://schemas.microsoft.com/office/powerpoint/2010/main" val="27843426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23"/>
          </p:nvPr>
        </p:nvSpPr>
        <p:spPr/>
        <p:txBody>
          <a:bodyPr/>
          <a:lstStyle/>
          <a:p>
            <a:fld id="{733122C9-A0B9-462F-8757-0847AD287B63}" type="slidenum">
              <a:rPr lang="en-US" smtClean="0"/>
              <a:pPr/>
              <a:t>99</a:t>
            </a:fld>
            <a:endParaRPr lang="en-US" dirty="0"/>
          </a:p>
        </p:txBody>
      </p:sp>
      <p:sp>
        <p:nvSpPr>
          <p:cNvPr id="4" name="Espace réservé du texte 3"/>
          <p:cNvSpPr>
            <a:spLocks noGrp="1"/>
          </p:cNvSpPr>
          <p:nvPr>
            <p:ph type="body" sz="quarter" idx="17"/>
          </p:nvPr>
        </p:nvSpPr>
        <p:spPr/>
        <p:txBody>
          <a:bodyPr/>
          <a:lstStyle/>
          <a:p>
            <a:r>
              <a:rPr lang="en-US" dirty="0"/>
              <a:t>4. Particular Products</a:t>
            </a:r>
          </a:p>
          <a:p>
            <a:r>
              <a:rPr lang="en-US" sz="1600" b="0" dirty="0">
                <a:solidFill>
                  <a:srgbClr val="912A75"/>
                </a:solidFill>
              </a:rPr>
              <a:t>4) Night Trains</a:t>
            </a:r>
          </a:p>
        </p:txBody>
      </p:sp>
    </p:spTree>
    <p:extLst>
      <p:ext uri="{BB962C8B-B14F-4D97-AF65-F5344CB8AC3E}">
        <p14:creationId xmlns:p14="http://schemas.microsoft.com/office/powerpoint/2010/main" val="2151715044"/>
      </p:ext>
    </p:extLst>
  </p:cSld>
  <p:clrMapOvr>
    <a:masterClrMapping/>
  </p:clrMapOvr>
</p:sld>
</file>

<file path=ppt/theme/theme1.xml><?xml version="1.0" encoding="utf-8"?>
<a:theme xmlns:a="http://schemas.openxmlformats.org/drawingml/2006/main" name="RAIL EUROPE">
  <a:themeElements>
    <a:clrScheme name="RAIL EUROPE">
      <a:dk1>
        <a:sysClr val="windowText" lastClr="000000"/>
      </a:dk1>
      <a:lt1>
        <a:sysClr val="window" lastClr="FFFFFF"/>
      </a:lt1>
      <a:dk2>
        <a:srgbClr val="4E4E4E"/>
      </a:dk2>
      <a:lt2>
        <a:srgbClr val="BEBEBE"/>
      </a:lt2>
      <a:accent1>
        <a:srgbClr val="009EE0"/>
      </a:accent1>
      <a:accent2>
        <a:srgbClr val="009992"/>
      </a:accent2>
      <a:accent3>
        <a:srgbClr val="93C01F"/>
      </a:accent3>
      <a:accent4>
        <a:srgbClr val="DB0D15"/>
      </a:accent4>
      <a:accent5>
        <a:srgbClr val="912A75"/>
      </a:accent5>
      <a:accent6>
        <a:srgbClr val="E73088"/>
      </a:accent6>
      <a:hlink>
        <a:srgbClr val="000000"/>
      </a:hlink>
      <a:folHlink>
        <a:srgbClr val="4E4E4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7099</TotalTime>
  <Words>25277</Words>
  <Application>Microsoft Office PowerPoint</Application>
  <PresentationFormat>自定义</PresentationFormat>
  <Paragraphs>4822</Paragraphs>
  <Slides>174</Slides>
  <Notes>74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174</vt:i4>
      </vt:variant>
    </vt:vector>
  </HeadingPairs>
  <TitlesOfParts>
    <vt:vector size="184" baseType="lpstr">
      <vt:lpstr>Courier (W1)</vt:lpstr>
      <vt:lpstr>ヒラギノ角ゴ Pro W3</vt:lpstr>
      <vt:lpstr>宋体</vt:lpstr>
      <vt:lpstr>Arial</vt:lpstr>
      <vt:lpstr>Calibri</vt:lpstr>
      <vt:lpstr>Century Gothic</vt:lpstr>
      <vt:lpstr>Courier New</vt:lpstr>
      <vt:lpstr>Times New Roman</vt:lpstr>
      <vt:lpstr>Wingdings</vt:lpstr>
      <vt:lpstr>RAIL EUROPE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RAIL EUROPE</Manager>
  <Company>RAIL EUROPE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 EUROPE</dc:title>
  <dc:subject>RAIL EUROPE</dc:subject>
  <dc:creator>RAIL EUROPE</dc:creator>
  <cp:lastModifiedBy>Mengyue LIU</cp:lastModifiedBy>
  <cp:revision>465</cp:revision>
  <dcterms:created xsi:type="dcterms:W3CDTF">2013-07-26T07:27:45Z</dcterms:created>
  <dcterms:modified xsi:type="dcterms:W3CDTF">2017-08-28T07:07:21Z</dcterms:modified>
</cp:coreProperties>
</file>