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94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/>
              <a:t>支付宝钱包信用卡还款：</a:t>
            </a:r>
            <a:endParaRPr lang="zh-CN" altLang="en-US" sz="1600" dirty="0"/>
          </a:p>
        </p:txBody>
      </p:sp>
      <p:pic>
        <p:nvPicPr>
          <p:cNvPr id="5" name="内容占位符 4" descr="1支付宝业务界面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357298"/>
            <a:ext cx="1012500" cy="1800000"/>
          </a:xfrm>
        </p:spPr>
      </p:pic>
      <p:cxnSp>
        <p:nvCxnSpPr>
          <p:cNvPr id="8" name="直接箭头连接符 7"/>
          <p:cNvCxnSpPr/>
          <p:nvPr/>
        </p:nvCxnSpPr>
        <p:spPr>
          <a:xfrm>
            <a:off x="1285852" y="22859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1357298"/>
            <a:ext cx="1012500" cy="180000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2714612" y="2243248"/>
            <a:ext cx="500066" cy="1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2.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1357298"/>
            <a:ext cx="1012500" cy="1800000"/>
          </a:xfrm>
          <a:prstGeom prst="rect">
            <a:avLst/>
          </a:prstGeom>
        </p:spPr>
      </p:pic>
      <p:cxnSp>
        <p:nvCxnSpPr>
          <p:cNvPr id="20" name="直接箭头连接符 19"/>
          <p:cNvCxnSpPr>
            <a:endCxn id="21" idx="1"/>
          </p:cNvCxnSpPr>
          <p:nvPr/>
        </p:nvCxnSpPr>
        <p:spPr>
          <a:xfrm>
            <a:off x="4214810" y="22572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2.2_副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1357298"/>
            <a:ext cx="1012500" cy="1800000"/>
          </a:xfrm>
          <a:prstGeom prst="rect">
            <a:avLst/>
          </a:prstGeom>
        </p:spPr>
      </p:pic>
      <p:cxnSp>
        <p:nvCxnSpPr>
          <p:cNvPr id="32" name="直接箭头连接符 31"/>
          <p:cNvCxnSpPr>
            <a:endCxn id="34" idx="1"/>
          </p:cNvCxnSpPr>
          <p:nvPr/>
        </p:nvCxnSpPr>
        <p:spPr>
          <a:xfrm>
            <a:off x="5655938" y="2257298"/>
            <a:ext cx="559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3添加成功界面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5074" y="1357298"/>
            <a:ext cx="1012500" cy="180000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>
            <a:off x="7215206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 descr="4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3834" y="1285860"/>
            <a:ext cx="1012500" cy="180000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>
          <a:xfrm>
            <a:off x="0" y="4929198"/>
            <a:ext cx="5000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 descr="5添加银行卡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034" y="4071942"/>
            <a:ext cx="1012500" cy="1800000"/>
          </a:xfrm>
          <a:prstGeom prst="rect">
            <a:avLst/>
          </a:prstGeom>
        </p:spPr>
      </p:pic>
      <p:pic>
        <p:nvPicPr>
          <p:cNvPr id="49" name="图片 48" descr="6填写银行卡信息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0232" y="4071942"/>
            <a:ext cx="1012500" cy="1800000"/>
          </a:xfrm>
          <a:prstGeom prst="rect">
            <a:avLst/>
          </a:prstGeom>
        </p:spPr>
      </p:pic>
      <p:cxnSp>
        <p:nvCxnSpPr>
          <p:cNvPr id="54" name="直接箭头连接符 53"/>
          <p:cNvCxnSpPr/>
          <p:nvPr/>
        </p:nvCxnSpPr>
        <p:spPr>
          <a:xfrm>
            <a:off x="3000364" y="500063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7接收验证码界面.jpe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00430" y="4071942"/>
            <a:ext cx="1012500" cy="1800000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56" idx="3"/>
            <a:endCxn id="72" idx="1"/>
          </p:cNvCxnSpPr>
          <p:nvPr/>
        </p:nvCxnSpPr>
        <p:spPr>
          <a:xfrm>
            <a:off x="4512930" y="4971942"/>
            <a:ext cx="4876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 descr="8支付成功界面.jpe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00628" y="4071942"/>
            <a:ext cx="1012500" cy="1800000"/>
          </a:xfrm>
          <a:prstGeom prst="rect">
            <a:avLst/>
          </a:prstGeom>
        </p:spPr>
      </p:pic>
      <p:cxnSp>
        <p:nvCxnSpPr>
          <p:cNvPr id="82" name="直接箭头连接符 81"/>
          <p:cNvCxnSpPr>
            <a:stCxn id="44" idx="3"/>
            <a:endCxn id="49" idx="1"/>
          </p:cNvCxnSpPr>
          <p:nvPr/>
        </p:nvCxnSpPr>
        <p:spPr>
          <a:xfrm>
            <a:off x="1512534" y="4971942"/>
            <a:ext cx="4876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支付宝钱包信用卡还款：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支付宝钱包信用卡还款：</dc:title>
  <cp:lastModifiedBy>VIPUSER</cp:lastModifiedBy>
  <cp:revision>9</cp:revision>
  <dcterms:modified xsi:type="dcterms:W3CDTF">2014-10-20T06:18:16Z</dcterms:modified>
</cp:coreProperties>
</file>