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9" r:id="rId4"/>
    <p:sldId id="261" r:id="rId5"/>
    <p:sldId id="258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6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1A163-5C72-4F40-9E7F-D860D28D030E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DED88-948C-4945-932F-A76C7A9A1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6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DED88-948C-4945-932F-A76C7A9A1D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3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94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79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快盘\通付宝\公司介绍\通付宝office文件标准模板0530\通付宝office文件标准模板0530\ppt母版\PPT模板-封面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7864" y="177966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通付宝官方网站优化建议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5756" y="2713732"/>
            <a:ext cx="454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2014</a:t>
            </a:r>
            <a:r>
              <a:rPr lang="zh-CN" altLang="en-US" b="1" dirty="0" smtClean="0">
                <a:solidFill>
                  <a:schemeClr val="bg1"/>
                </a:solidFill>
              </a:rPr>
              <a:t>年</a:t>
            </a:r>
            <a:r>
              <a:rPr lang="en-US" altLang="zh-CN" b="1" dirty="0" smtClean="0">
                <a:solidFill>
                  <a:schemeClr val="bg1"/>
                </a:solidFill>
              </a:rPr>
              <a:t>11</a:t>
            </a:r>
            <a:r>
              <a:rPr lang="zh-CN" altLang="en-US" b="1" dirty="0" smtClean="0">
                <a:solidFill>
                  <a:schemeClr val="bg1"/>
                </a:solidFill>
              </a:rPr>
              <a:t>月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516" y="1131590"/>
            <a:ext cx="1929226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600" dirty="0"/>
              <a:t>版面优化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0527" y="1692052"/>
            <a:ext cx="1929226" cy="26798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100" b="1" dirty="0"/>
              <a:t>优化</a:t>
            </a:r>
            <a:r>
              <a:rPr lang="zh-CN" altLang="en-US" sz="1100" b="1" dirty="0" smtClean="0"/>
              <a:t>目标</a:t>
            </a:r>
            <a:endParaRPr lang="en-US" altLang="zh-CN" sz="1100" b="1" dirty="0" smtClean="0"/>
          </a:p>
          <a:p>
            <a:r>
              <a:rPr lang="zh-CN" altLang="en-US" sz="1100" dirty="0" smtClean="0"/>
              <a:t>版面</a:t>
            </a:r>
            <a:r>
              <a:rPr lang="zh-CN" altLang="en-US" sz="1100" dirty="0"/>
              <a:t>更精致，体现互联网金融</a:t>
            </a:r>
            <a:r>
              <a:rPr lang="zh-CN" altLang="en-US" sz="1100" dirty="0" smtClean="0"/>
              <a:t>氛围</a:t>
            </a:r>
            <a:endParaRPr lang="en-US" altLang="zh-CN" sz="1100" dirty="0" smtClean="0"/>
          </a:p>
          <a:p>
            <a:endParaRPr lang="zh-CN" altLang="en-US" sz="1100" dirty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100" b="1" dirty="0"/>
              <a:t>优化</a:t>
            </a:r>
            <a:r>
              <a:rPr lang="zh-CN" altLang="en-US" sz="1100" b="1" dirty="0" smtClean="0"/>
              <a:t>内容</a:t>
            </a:r>
            <a:endParaRPr lang="zh-CN" altLang="en-US" sz="1100" b="1" dirty="0"/>
          </a:p>
          <a:p>
            <a:r>
              <a:rPr lang="zh-CN" altLang="en-US" sz="1100" dirty="0"/>
              <a:t>信息动态、公告模块完善：首页中“信息动态”、“公告”两项模块实现后台编辑及发布功能，主页显示则以发布时间（由近至远）动态展现信息。</a:t>
            </a:r>
          </a:p>
          <a:p>
            <a:r>
              <a:rPr lang="zh-CN" altLang="en-US" sz="1100" dirty="0"/>
              <a:t>产品介绍与应用下载合并。</a:t>
            </a:r>
          </a:p>
          <a:p>
            <a:r>
              <a:rPr lang="zh-CN" altLang="en-US" sz="1100" dirty="0"/>
              <a:t>首页风格改版，更紧凑，更精致，更能体现互联网金融氛围。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489745" y="1131590"/>
            <a:ext cx="1929226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600" dirty="0"/>
              <a:t>内容优化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98759" y="1692052"/>
            <a:ext cx="1929226" cy="26798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100" b="1" dirty="0"/>
              <a:t>优化目标</a:t>
            </a:r>
            <a:endParaRPr lang="en-US" altLang="zh-CN" sz="1100" b="1" dirty="0"/>
          </a:p>
          <a:p>
            <a:r>
              <a:rPr lang="zh-CN" altLang="en-US" sz="1100" dirty="0"/>
              <a:t>增加新的功能及</a:t>
            </a:r>
            <a:r>
              <a:rPr lang="zh-CN" altLang="en-US" sz="1100" dirty="0" smtClean="0"/>
              <a:t>内容</a:t>
            </a:r>
            <a:endParaRPr lang="en-US" altLang="zh-CN" sz="1100" dirty="0" smtClean="0"/>
          </a:p>
          <a:p>
            <a:endParaRPr lang="zh-CN" altLang="en-US" sz="1100" dirty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100" b="1" dirty="0"/>
              <a:t>优化内容</a:t>
            </a:r>
          </a:p>
          <a:p>
            <a:r>
              <a:rPr lang="zh-CN" altLang="en-US" sz="1100" dirty="0"/>
              <a:t>产品介绍、在线商城部分把新增的授权码功能加入。</a:t>
            </a:r>
          </a:p>
          <a:p>
            <a:r>
              <a:rPr lang="zh-CN" altLang="en-US" sz="1100" dirty="0"/>
              <a:t>增加商城功能。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553974" y="1131590"/>
            <a:ext cx="1929226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600" dirty="0"/>
              <a:t>互动优化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586991" y="1692052"/>
            <a:ext cx="1929226" cy="26798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100" b="1" dirty="0"/>
              <a:t>优化目标</a:t>
            </a:r>
            <a:endParaRPr lang="en-US" altLang="zh-CN" sz="1100" b="1" dirty="0"/>
          </a:p>
          <a:p>
            <a:r>
              <a:rPr lang="zh-CN" altLang="en-US" sz="1100" dirty="0"/>
              <a:t>吸引有意向的经销商，方便经销商和我们联系。</a:t>
            </a:r>
          </a:p>
          <a:p>
            <a:endParaRPr lang="zh-CN" altLang="en-US" sz="1100" dirty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100" b="1" dirty="0"/>
              <a:t>优化</a:t>
            </a:r>
            <a:r>
              <a:rPr lang="zh-CN" altLang="en-US" sz="1100" b="1" dirty="0" smtClean="0"/>
              <a:t>内容</a:t>
            </a:r>
            <a:endParaRPr lang="en-US" altLang="zh-CN" sz="1100" b="1" dirty="0" smtClean="0"/>
          </a:p>
          <a:p>
            <a:r>
              <a:rPr lang="en-US" altLang="zh-CN" sz="900" dirty="0"/>
              <a:t>1</a:t>
            </a:r>
            <a:r>
              <a:rPr lang="zh-CN" altLang="en-US" sz="900" dirty="0"/>
              <a:t>、增加代理商信息登记</a:t>
            </a:r>
            <a:r>
              <a:rPr lang="zh-CN" altLang="en-US" sz="900" dirty="0" smtClean="0"/>
              <a:t>功能</a:t>
            </a:r>
            <a:endParaRPr lang="en-US" altLang="zh-CN" sz="900" dirty="0" smtClean="0"/>
          </a:p>
          <a:p>
            <a:r>
              <a:rPr lang="en-US" altLang="zh-CN" sz="900" dirty="0"/>
              <a:t>2</a:t>
            </a:r>
            <a:r>
              <a:rPr lang="zh-CN" altLang="en-US" sz="900" dirty="0"/>
              <a:t>、代理商信息填写完毕并提交后，系统实现将代理商概略信息（姓名、手机号码）以短信、</a:t>
            </a:r>
            <a:r>
              <a:rPr lang="zh-CN" altLang="en-US" sz="900" dirty="0" smtClean="0"/>
              <a:t>邮件发至相关联系人</a:t>
            </a:r>
            <a:endParaRPr lang="en-US" altLang="zh-CN" sz="900" dirty="0" smtClean="0"/>
          </a:p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、</a:t>
            </a:r>
            <a:r>
              <a:rPr lang="zh-CN" altLang="en-US" sz="900" dirty="0"/>
              <a:t>首页加盟代理</a:t>
            </a:r>
            <a:r>
              <a:rPr lang="en-US" altLang="zh-CN" sz="900" dirty="0"/>
              <a:t>button</a:t>
            </a:r>
            <a:r>
              <a:rPr lang="zh-CN" altLang="en-US" sz="900" dirty="0"/>
              <a:t>凸显，改为闪烁设计。</a:t>
            </a:r>
          </a:p>
          <a:p>
            <a:r>
              <a:rPr lang="zh-CN" altLang="en-US" sz="900" dirty="0"/>
              <a:t>在加盟代理部分设置论坛功能，方便代理商进行互动及提问</a:t>
            </a:r>
            <a:r>
              <a:rPr lang="zh-CN" altLang="en-US" sz="900" dirty="0" smtClean="0"/>
              <a:t>。</a:t>
            </a:r>
            <a:endParaRPr lang="zh-CN" altLang="en-US" sz="900" dirty="0"/>
          </a:p>
          <a:p>
            <a:endParaRPr lang="en-US" altLang="zh-CN" sz="1100" b="1" dirty="0" smtClean="0"/>
          </a:p>
          <a:p>
            <a:pPr marL="171450" indent="-171450">
              <a:buFont typeface="Wingdings" pitchFamily="2" charset="2"/>
              <a:buChar char="l"/>
            </a:pPr>
            <a:endParaRPr lang="zh-CN" altLang="en-US" sz="1100" b="1" dirty="0"/>
          </a:p>
        </p:txBody>
      </p:sp>
      <p:sp>
        <p:nvSpPr>
          <p:cNvPr id="16" name="圆角矩形 15"/>
          <p:cNvSpPr/>
          <p:nvPr/>
        </p:nvSpPr>
        <p:spPr>
          <a:xfrm>
            <a:off x="6618204" y="1131590"/>
            <a:ext cx="1929226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600" dirty="0"/>
              <a:t>架构优化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675222" y="1692052"/>
            <a:ext cx="1929226" cy="26798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100" b="1" dirty="0"/>
              <a:t>优化目标</a:t>
            </a:r>
            <a:endParaRPr lang="en-US" altLang="zh-CN" sz="1100" b="1" dirty="0"/>
          </a:p>
          <a:p>
            <a:r>
              <a:rPr lang="zh-CN" altLang="en-US" sz="1100" dirty="0"/>
              <a:t>后台架构更为优化，方便</a:t>
            </a:r>
            <a:r>
              <a:rPr lang="en-US" altLang="zh-CN" sz="1100" dirty="0"/>
              <a:t>SEO</a:t>
            </a:r>
            <a:r>
              <a:rPr lang="zh-CN" altLang="en-US" sz="1100" dirty="0"/>
              <a:t>优化。</a:t>
            </a:r>
          </a:p>
          <a:p>
            <a:endParaRPr lang="zh-CN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95155" y="19548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优化目标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240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154" y="195486"/>
            <a:ext cx="264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代理商信息登记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81842"/>
              </p:ext>
            </p:extLst>
          </p:nvPr>
        </p:nvGraphicFramePr>
        <p:xfrm>
          <a:off x="1115616" y="1563638"/>
          <a:ext cx="6591300" cy="1173857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06400"/>
                <a:gridCol w="685800"/>
                <a:gridCol w="1803400"/>
                <a:gridCol w="3695700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序号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内容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提示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筛选条件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姓名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请填写您的真实姓名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个中文以内（包括</a:t>
                      </a:r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个中文），数字和英文字母不要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手机号码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请填写您的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位手机号码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r>
                        <a:rPr lang="zh-CN" altLang="en-US" sz="1100" u="none" strike="noStrike" dirty="0">
                          <a:effectLst/>
                        </a:rPr>
                        <a:t>位手机号码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电子邮箱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个中文以上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留言信息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17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5324061" y="1970180"/>
            <a:ext cx="0" cy="59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5154" y="195486"/>
            <a:ext cx="264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网站架构图</a:t>
            </a:r>
            <a:endParaRPr lang="zh-CN" altLang="en-US" sz="2400" b="1" dirty="0"/>
          </a:p>
        </p:txBody>
      </p:sp>
      <p:sp>
        <p:nvSpPr>
          <p:cNvPr id="3" name="圆角矩形 2"/>
          <p:cNvSpPr/>
          <p:nvPr/>
        </p:nvSpPr>
        <p:spPr>
          <a:xfrm>
            <a:off x="3707904" y="627196"/>
            <a:ext cx="1080120" cy="3823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225534" y="1009551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347724" y="1412119"/>
            <a:ext cx="1080120" cy="3823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关于公司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531835" y="1412119"/>
            <a:ext cx="1080120" cy="3823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产品介绍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900057" y="1412119"/>
            <a:ext cx="1080120" cy="3823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加盟代理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715946" y="1412119"/>
            <a:ext cx="1080120" cy="3823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在线商城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084168" y="1412119"/>
            <a:ext cx="1080120" cy="3823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用户中心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564482" y="1931081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总裁寄语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64482" y="2305523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公司介绍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1564482" y="2679965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企业文化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64482" y="3054407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组织架构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64482" y="3428849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人才招聘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564482" y="3803289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安全资质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579645" y="4155926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合作伙伴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579645" y="4530366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联系我们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435629" y="1851670"/>
            <a:ext cx="0" cy="28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748593" y="1931081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2731773" y="2283718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刷卡器及授权码</a:t>
            </a:r>
            <a:endParaRPr lang="zh-CN" altLang="en-US" sz="9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2587757" y="1851670"/>
            <a:ext cx="0" cy="59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180779" y="1931081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加盟细则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5163959" y="2651161"/>
            <a:ext cx="863362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代理商论坛</a:t>
            </a:r>
            <a:endParaRPr lang="zh-CN" altLang="en-US" sz="9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5019943" y="1851670"/>
            <a:ext cx="0" cy="93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440117" y="2282285"/>
            <a:ext cx="615080" cy="28062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代理商信息登记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7737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快盘\通付宝\公司介绍\通付宝office文件标准模板0530\通付宝office文件标准模板0530\ppt母版\PPT模板-封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85167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+mn-ea"/>
              </a:rPr>
              <a:t>THE END</a:t>
            </a:r>
            <a:endParaRPr lang="zh-CN" altLang="en-US" sz="6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05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329</Words>
  <Application>Microsoft Office PowerPoint</Application>
  <PresentationFormat>全屏显示(16:9)</PresentationFormat>
  <Paragraphs>77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</cp:revision>
  <dcterms:created xsi:type="dcterms:W3CDTF">2014-11-19T02:02:31Z</dcterms:created>
  <dcterms:modified xsi:type="dcterms:W3CDTF">2014-11-20T03:59:49Z</dcterms:modified>
</cp:coreProperties>
</file>