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3" r:id="rId3"/>
    <p:sldId id="268" r:id="rId4"/>
    <p:sldId id="269" r:id="rId5"/>
    <p:sldId id="264" r:id="rId6"/>
    <p:sldId id="270" r:id="rId7"/>
    <p:sldId id="271" r:id="rId8"/>
    <p:sldId id="272" r:id="rId9"/>
    <p:sldId id="266" r:id="rId10"/>
    <p:sldId id="267" r:id="rId11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 autoAdjust="0"/>
  </p:normalViewPr>
  <p:slideViewPr>
    <p:cSldViewPr>
      <p:cViewPr>
        <p:scale>
          <a:sx n="70" d="100"/>
          <a:sy n="70" d="100"/>
        </p:scale>
        <p:origin x="-1404" y="-53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7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Documents and Settings\Administrator\Application Data\Tencent\Users\1397022014\QQ\WinTemp\RichOle\{J73`5DW$U%%H8@3US0@F%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16832"/>
            <a:ext cx="50387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形标注 5"/>
          <p:cNvSpPr/>
          <p:nvPr/>
        </p:nvSpPr>
        <p:spPr>
          <a:xfrm>
            <a:off x="6609184" y="548680"/>
            <a:ext cx="2736304" cy="3492388"/>
          </a:xfrm>
          <a:prstGeom prst="wedgeEllipseCallout">
            <a:avLst>
              <a:gd name="adj1" fmla="val -114102"/>
              <a:gd name="adj2" fmla="val 8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点击不进去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关于我们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增加一个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新闻中心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页面，链接里边的内容，这个内容以往的官网是有的，以往官网内容可以咨询我司技术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首页</a:t>
            </a:r>
            <a:endParaRPr lang="zh-CN" altLang="en-US" sz="3200" b="1" dirty="0"/>
          </a:p>
        </p:txBody>
      </p:sp>
      <p:pic>
        <p:nvPicPr>
          <p:cNvPr id="3074" name="Picture 2" descr="C:\Documents and Settings\Administrator\Application Data\Tencent\Users\1397022014\QQ\WinTemp\RichOle\`0BH)2VX37~4@]S`2E6N(0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12" y="4725144"/>
            <a:ext cx="3409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用户中心</a:t>
            </a:r>
            <a:endParaRPr lang="zh-CN" altLang="en-US" sz="3200" b="1" dirty="0"/>
          </a:p>
        </p:txBody>
      </p:sp>
      <p:sp>
        <p:nvSpPr>
          <p:cNvPr id="3" name="椭圆形标注 2"/>
          <p:cNvSpPr/>
          <p:nvPr/>
        </p:nvSpPr>
        <p:spPr>
          <a:xfrm>
            <a:off x="5889104" y="1484784"/>
            <a:ext cx="2736304" cy="2556284"/>
          </a:xfrm>
          <a:prstGeom prst="wedgeEllipseCallout">
            <a:avLst>
              <a:gd name="adj1" fmla="val -107618"/>
              <a:gd name="adj2" fmla="val -7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用户中心的设计效果保留，但是页面还是先链接原来的平台</a:t>
            </a:r>
            <a:r>
              <a:rPr lang="zh-CN" altLang="en-US" dirty="0" smtClean="0"/>
              <a:t>吧，谢谢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13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D:\Program Files\QQ\Users\1397022014\Image\Group\}UFYX7VQMH3WDOR}@9{76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75"/>
          <a:stretch/>
        </p:blipFill>
        <p:spPr bwMode="auto">
          <a:xfrm>
            <a:off x="632520" y="1196752"/>
            <a:ext cx="5256584" cy="52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6609184" y="548680"/>
            <a:ext cx="2736304" cy="3492388"/>
          </a:xfrm>
          <a:prstGeom prst="wedgeEllipseCallout">
            <a:avLst>
              <a:gd name="adj1" fmla="val -199890"/>
              <a:gd name="adj2" fmla="val -4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红</a:t>
            </a:r>
            <a:r>
              <a:rPr lang="zh-CN" altLang="en-US" dirty="0"/>
              <a:t>框</a:t>
            </a:r>
            <a:r>
              <a:rPr lang="zh-CN" altLang="en-US" dirty="0" smtClean="0"/>
              <a:t>这里以前</a:t>
            </a:r>
            <a:r>
              <a:rPr lang="zh-CN" altLang="en-US" dirty="0"/>
              <a:t>官网是怎么写标题栏的就要承继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首页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612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Application Data\Tencent\Users\1397022014\QQ\WinTemp\RichOle\`0BH)2VX37~4@]S`2E6N(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79" y="1607223"/>
            <a:ext cx="5128730" cy="1375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形标注 5"/>
          <p:cNvSpPr/>
          <p:nvPr/>
        </p:nvSpPr>
        <p:spPr>
          <a:xfrm>
            <a:off x="6609184" y="548680"/>
            <a:ext cx="2736304" cy="3492388"/>
          </a:xfrm>
          <a:prstGeom prst="wedgeEllipseCallout">
            <a:avLst>
              <a:gd name="adj1" fmla="val -114102"/>
              <a:gd name="adj2" fmla="val 8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点击不进去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网站地图</a:t>
            </a:r>
            <a:r>
              <a:rPr lang="en-US" altLang="zh-CN" dirty="0" smtClean="0"/>
              <a:t>】</a:t>
            </a:r>
            <a:r>
              <a:rPr lang="en-US" altLang="zh-CN" dirty="0"/>
              <a:t>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帮助中心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不要，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联系我们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请链接进入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关于我们</a:t>
            </a:r>
            <a:r>
              <a:rPr lang="en-US" altLang="zh-CN" dirty="0" smtClean="0"/>
              <a:t>】-【</a:t>
            </a:r>
            <a:r>
              <a:rPr lang="zh-CN" altLang="en-US" dirty="0" smtClean="0"/>
              <a:t>联系我们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首页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1362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Documents and Settings\Administrator\Application Data\Tencent\Users\1397022014\QQ\WinTemp\RichOle\BE[OCWS_Y`NPJR4D[7T7S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484784"/>
            <a:ext cx="65341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首页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6609184" y="548680"/>
            <a:ext cx="2736304" cy="3492388"/>
          </a:xfrm>
          <a:prstGeom prst="wedgeEllipseCallout">
            <a:avLst>
              <a:gd name="adj1" fmla="val -114102"/>
              <a:gd name="adj2" fmla="val 8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点击这个没法跳</a:t>
            </a:r>
            <a:r>
              <a:rPr lang="zh-CN" altLang="en-US" dirty="0" smtClean="0"/>
              <a:t>进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加盟代理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15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形标注 8"/>
          <p:cNvSpPr/>
          <p:nvPr/>
        </p:nvSpPr>
        <p:spPr>
          <a:xfrm>
            <a:off x="6825208" y="616489"/>
            <a:ext cx="2736304" cy="2556284"/>
          </a:xfrm>
          <a:prstGeom prst="wedgeEllipseCallout">
            <a:avLst>
              <a:gd name="adj1" fmla="val -107618"/>
              <a:gd name="adj2" fmla="val -7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代理申请的内容，只做成图片没弄成页面信息，这个请设计那边修正一下给出</a:t>
            </a:r>
          </a:p>
        </p:txBody>
      </p:sp>
      <p:pic>
        <p:nvPicPr>
          <p:cNvPr id="1025" name="Picture 1" descr="C:\Documents and Settings\Administrator\Application Data\Tencent\Users\1397022014\QQ\WinTemp\RichOle\RM91GR$)43Y%FT4_]%RRT9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2" y="1894631"/>
            <a:ext cx="4551015" cy="3122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加盟代理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8981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Documents and Settings\Administrator\Application Data\Tencent\Users\1397022014\QQ\WinTemp\RichOle\F[_`(3`_P{1PJ%YS_)BU3W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268760"/>
            <a:ext cx="8296275" cy="3076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6321152" y="2204864"/>
            <a:ext cx="2736304" cy="2556284"/>
          </a:xfrm>
          <a:prstGeom prst="wedgeEllipseCallout">
            <a:avLst>
              <a:gd name="adj1" fmla="val -101134"/>
              <a:gd name="adj2" fmla="val -58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代理加盟流程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加盟代理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196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Documents and Settings\Administrator\Application Data\Tencent\Users\1397022014\QQ\WinTemp\RichOle\BXZW[NP{QH[N`]J6[41}VW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412776"/>
            <a:ext cx="4620198" cy="4222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加盟代理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5673080" y="442978"/>
            <a:ext cx="2736304" cy="2556284"/>
          </a:xfrm>
          <a:prstGeom prst="wedgeEllipseCallout">
            <a:avLst>
              <a:gd name="adj1" fmla="val -102630"/>
              <a:gd name="adj2" fmla="val 29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图错了，请换回来</a:t>
            </a:r>
            <a:endParaRPr lang="zh-CN" altLang="en-US" dirty="0"/>
          </a:p>
        </p:txBody>
      </p:sp>
      <p:pic>
        <p:nvPicPr>
          <p:cNvPr id="8194" name="Picture 2" descr="C:\Documents and Settings\Administrator\Application Data\Tencent\Users\1397022014\QQ\WinTemp\RichOle\`DW6]S5O89TF2T5_7Y]EM3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2780928"/>
            <a:ext cx="36290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6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8984" y="1590722"/>
            <a:ext cx="4953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产品介绍页里头，最上方的下载，原来做的点击和图片切换效果整个都没了，那里不是要放一个静态图的</a:t>
            </a:r>
          </a:p>
        </p:txBody>
      </p:sp>
      <p:pic>
        <p:nvPicPr>
          <p:cNvPr id="9218" name="Picture 2" descr="http://www.tfbpay.cn/tfbpay/static/pc/images/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945810"/>
            <a:ext cx="6553141" cy="283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产品介绍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027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Documents and Settings\Administrator\Application Data\Tencent\Users\1397022014\QQ\WinTemp\RichOle\YPP7KF[M~3I[{WI@%7}L9`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772816"/>
            <a:ext cx="4968255" cy="37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488" y="11663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在线商城</a:t>
            </a:r>
            <a:endParaRPr lang="zh-CN" altLang="en-US" sz="3200" b="1" dirty="0"/>
          </a:p>
        </p:txBody>
      </p:sp>
      <p:sp>
        <p:nvSpPr>
          <p:cNvPr id="4" name="椭圆形标注 3"/>
          <p:cNvSpPr/>
          <p:nvPr/>
        </p:nvSpPr>
        <p:spPr>
          <a:xfrm>
            <a:off x="6465168" y="2132856"/>
            <a:ext cx="2736304" cy="2556284"/>
          </a:xfrm>
          <a:prstGeom prst="wedgeEllipseCallout">
            <a:avLst>
              <a:gd name="adj1" fmla="val -107618"/>
              <a:gd name="adj2" fmla="val -7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图没了一半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38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195</Words>
  <Application>Microsoft Office PowerPoint</Application>
  <PresentationFormat>A4 纸张(210x297 毫米)</PresentationFormat>
  <Paragraphs>22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20</cp:revision>
  <cp:lastPrinted>2014-11-10T02:02:44Z</cp:lastPrinted>
  <dcterms:created xsi:type="dcterms:W3CDTF">2014-11-10T01:59:45Z</dcterms:created>
  <dcterms:modified xsi:type="dcterms:W3CDTF">2014-11-14T10:35:43Z</dcterms:modified>
</cp:coreProperties>
</file>