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3" r:id="rId3"/>
    <p:sldId id="276" r:id="rId4"/>
    <p:sldId id="268" r:id="rId5"/>
    <p:sldId id="269" r:id="rId6"/>
    <p:sldId id="277" r:id="rId7"/>
    <p:sldId id="274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75" r:id="rId16"/>
    <p:sldId id="264" r:id="rId17"/>
    <p:sldId id="270" r:id="rId18"/>
    <p:sldId id="271" r:id="rId19"/>
    <p:sldId id="286" r:id="rId20"/>
    <p:sldId id="272" r:id="rId21"/>
    <p:sldId id="266" r:id="rId22"/>
    <p:sldId id="267" r:id="rId23"/>
    <p:sldId id="278" r:id="rId24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>
        <p:scale>
          <a:sx n="70" d="100"/>
          <a:sy n="70" d="100"/>
        </p:scale>
        <p:origin x="-1404" y="-5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7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Documents and Settings\Administrator\Application Data\Tencent\Users\1397022014\QQ\WinTemp\RichOle\{J73`5DW$U%%H8@3US0@F%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707443"/>
            <a:ext cx="50387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点击不进去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关于我们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增加一个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新闻中心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页面，链接里边的内容，这个内容以往的官网是有的，以往官网内容可以咨询我司技术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9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Documents and Settings\Administrator\Application Data\Tencent\Users\1397022014\QQ\WinTemp\RichOle\0X1A4V0[Q4P$P){A{6%(~~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46958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30063"/>
              <a:gd name="adj2" fmla="val -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点击进入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关于我们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呈现第一页为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总裁寄语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30063"/>
              <a:gd name="adj2" fmla="val -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字体排版有问题，全部</a:t>
            </a:r>
            <a:r>
              <a:rPr lang="zh-CN" altLang="en-US" dirty="0" smtClean="0"/>
              <a:t>都顶格摆放</a:t>
            </a:r>
            <a:r>
              <a:rPr lang="zh-CN" altLang="en-US" dirty="0"/>
              <a:t>了，应该首行空两</a:t>
            </a:r>
            <a:r>
              <a:rPr lang="zh-CN" altLang="en-US" dirty="0" smtClean="0"/>
              <a:t>格，图和字太紧密</a:t>
            </a:r>
            <a:endParaRPr lang="zh-CN" altLang="en-US" dirty="0"/>
          </a:p>
        </p:txBody>
      </p:sp>
      <p:pic>
        <p:nvPicPr>
          <p:cNvPr id="11265" name="Picture 1" descr="C:\Documents and Settings\Administrator\Application Data\Tencent\Users\1397022014\QQ\WinTemp\RichOle\)_WQF2(T~GS[N$BDH6PMM~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195218"/>
            <a:ext cx="35909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Administrator\Application Data\Tencent\Users\1397022014\QQ\WinTemp\RichOle\PF4ZLO2ZFOCDMVV(WHY{{W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12" y="1340768"/>
            <a:ext cx="44577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3" name="椭圆形标注 2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30063"/>
              <a:gd name="adj2" fmla="val -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字体排版</a:t>
            </a:r>
            <a:r>
              <a:rPr lang="zh-CN" altLang="en-US" dirty="0" smtClean="0"/>
              <a:t>有问题，全部都顶格摆放了，应该首行空两格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C:\Documents and Settings\Administrator\Application Data\Tencent\Users\1397022014\QQ\WinTemp\RichOle\70JDKZOC_9(4BL1%IW2S1[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810508"/>
            <a:ext cx="4248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91910"/>
              <a:gd name="adj2" fmla="val 25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字体排版有问题，全部</a:t>
            </a:r>
            <a:r>
              <a:rPr lang="zh-CN" altLang="en-US" dirty="0" smtClean="0"/>
              <a:t>都顶格摆放</a:t>
            </a:r>
            <a:r>
              <a:rPr lang="zh-CN" altLang="en-US" dirty="0"/>
              <a:t>了，应该首行空两格，图和字太紧密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 descr="C:\Documents and Settings\Administrator\Application Data\Tencent\Users\1397022014\QQ\WinTemp\RichOle\WU0SXR7TXIWG%{CMLE0E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0" name="Picture 2" descr="C:\Documents and Settings\Administrator\Application Data\Tencent\Users\1397022014\QQ\WinTemp\RichOle\K_1GG{)FZ[Y)4]A[U6FV{_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32" y="2060848"/>
            <a:ext cx="4562475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5" name="椭圆形标注 4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30063"/>
              <a:gd name="adj2" fmla="val -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字体和别的页面字体统一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Documents and Settings\Administrator\Application Data\Tencent\Users\1397022014\QQ\WinTemp\RichOle\{OC_Y5H[5RBYH1P8YYZX1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453921"/>
            <a:ext cx="19145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5961112" y="1124744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图片拉伸过度，其他页面也请替换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79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形标注 8"/>
          <p:cNvSpPr/>
          <p:nvPr/>
        </p:nvSpPr>
        <p:spPr>
          <a:xfrm>
            <a:off x="6825208" y="616489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代理申请的内容，只做成图片没弄成页面信息，这个请设计那边修正一下给出</a:t>
            </a:r>
          </a:p>
        </p:txBody>
      </p:sp>
      <p:pic>
        <p:nvPicPr>
          <p:cNvPr id="1025" name="Picture 1" descr="C:\Documents and Settings\Administrator\Application Data\Tencent\Users\1397022014\QQ\WinTemp\RichOle\RM91GR$)43Y%FT4_]%RRT9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2" y="1894631"/>
            <a:ext cx="4551015" cy="3122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981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Documents and Settings\Administrator\Application Data\Tencent\Users\1397022014\QQ\WinTemp\RichOle\F[_`(3`_P{1PJ%YS_)BU3W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68760"/>
            <a:ext cx="8296275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6321152" y="2204864"/>
            <a:ext cx="2736304" cy="2556284"/>
          </a:xfrm>
          <a:prstGeom prst="wedgeEllipseCallout">
            <a:avLst>
              <a:gd name="adj1" fmla="val -101134"/>
              <a:gd name="adj2" fmla="val -58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代理加盟流程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96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Documents and Settings\Administrator\Application Data\Tencent\Users\1397022014\QQ\WinTemp\RichOle\BXZW[NP{QH[N`]J6[41}V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412776"/>
            <a:ext cx="4620198" cy="4222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5673080" y="442978"/>
            <a:ext cx="2736304" cy="2556284"/>
          </a:xfrm>
          <a:prstGeom prst="wedgeEllipseCallout">
            <a:avLst>
              <a:gd name="adj1" fmla="val -102630"/>
              <a:gd name="adj2" fmla="val 29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图错了，请换回来</a:t>
            </a:r>
            <a:endParaRPr lang="zh-CN" altLang="en-US" dirty="0"/>
          </a:p>
        </p:txBody>
      </p:sp>
      <p:pic>
        <p:nvPicPr>
          <p:cNvPr id="8194" name="Picture 2" descr="C:\Documents and Settings\Administrator\Application Data\Tencent\Users\1397022014\QQ\WinTemp\RichOle\`DW6]S5O89TF2T5_7Y]EM3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780928"/>
            <a:ext cx="3629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6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Documents and Settings\Administrator\Application Data\Tencent\Users\1397022014\QQ\WinTemp\RichOle\JW})R6A15ZYEB7NGQ))B_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772816"/>
            <a:ext cx="73723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5673080" y="442978"/>
            <a:ext cx="2736304" cy="2556284"/>
          </a:xfrm>
          <a:prstGeom prst="wedgeEllipseCallout">
            <a:avLst>
              <a:gd name="adj1" fmla="val -84176"/>
              <a:gd name="adj2" fmla="val 116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、去掉图片名称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、此处应该是滚动播放的，应该有可以左右滚动播放的指示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2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D:\Program Files\QQ\Users\1397022014\Image\Group\}UFYX7VQMH3WDOR}@9{76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75"/>
          <a:stretch/>
        </p:blipFill>
        <p:spPr bwMode="auto">
          <a:xfrm>
            <a:off x="632520" y="1196752"/>
            <a:ext cx="5256584" cy="52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99890"/>
              <a:gd name="adj2" fmla="val -49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红</a:t>
            </a:r>
            <a:r>
              <a:rPr lang="zh-CN" altLang="en-US" dirty="0"/>
              <a:t>框</a:t>
            </a:r>
            <a:r>
              <a:rPr lang="zh-CN" altLang="en-US" dirty="0" smtClean="0"/>
              <a:t>这里以前</a:t>
            </a:r>
            <a:r>
              <a:rPr lang="zh-CN" altLang="en-US" dirty="0"/>
              <a:t>官网是怎么写标题栏的就要承继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1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8984" y="1590722"/>
            <a:ext cx="4953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产品介绍页里头，最上方的下载，原来做的点击和图片切换效果整个都没了，那里不是要放一个静态图的</a:t>
            </a:r>
          </a:p>
        </p:txBody>
      </p:sp>
      <p:pic>
        <p:nvPicPr>
          <p:cNvPr id="9218" name="Picture 2" descr="http://www.tfbpay.cn/tfbpay/static/pc/images/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945810"/>
            <a:ext cx="6553141" cy="28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产品介绍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027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Documents and Settings\Administrator\Application Data\Tencent\Users\1397022014\QQ\WinTemp\RichOle\YPP7KF[M~3I[{WI@%7}L9`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772816"/>
            <a:ext cx="4968255" cy="37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在线商城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465168" y="2132856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图没了一半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8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用户中心</a:t>
            </a:r>
            <a:endParaRPr lang="zh-CN" altLang="en-US" sz="3200" b="1" dirty="0"/>
          </a:p>
        </p:txBody>
      </p:sp>
      <p:sp>
        <p:nvSpPr>
          <p:cNvPr id="3" name="椭圆形标注 2"/>
          <p:cNvSpPr/>
          <p:nvPr/>
        </p:nvSpPr>
        <p:spPr>
          <a:xfrm>
            <a:off x="5889104" y="1484784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用户中心的设计效果保留，但是页面还是先链接原来的平台</a:t>
            </a:r>
            <a:r>
              <a:rPr lang="zh-CN" altLang="en-US" dirty="0" smtClean="0"/>
              <a:t>吧，谢谢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3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D:\Program Files\QQ\Users\1397022014\Image\Group\MBWEVTGIOHNF9425697S(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2636912"/>
            <a:ext cx="5737498" cy="27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脚本错误 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889104" y="1484784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脚本错误请每页自查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6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D:\Program Files\QQ\Users\1397022014\Image\Group\@7(JLF_0E349SQ)$9C$J][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1340768"/>
            <a:ext cx="26955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5889104" y="764704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刷卡器的效果图也从立体变成</a:t>
            </a:r>
            <a:r>
              <a:rPr lang="zh-CN" altLang="en-US" dirty="0" smtClean="0"/>
              <a:t>扁平，如果需要图片可以找我公司设计要图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1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Application Data\Tencent\Users\1397022014\QQ\WinTemp\RichOle\`0BH)2VX37~4@]S`2E6N(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9" y="1607223"/>
            <a:ext cx="5128730" cy="1375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6609184" y="548680"/>
            <a:ext cx="2736304" cy="5184576"/>
          </a:xfrm>
          <a:prstGeom prst="wedgeEllipseCallout">
            <a:avLst>
              <a:gd name="adj1" fmla="val -169964"/>
              <a:gd name="adj2" fmla="val -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网站地图，帮助中心，联系我们，点击</a:t>
            </a:r>
            <a:r>
              <a:rPr lang="zh-CN" altLang="en-US" dirty="0" smtClean="0"/>
              <a:t>不进去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联系我们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请链接进入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关于我们</a:t>
            </a:r>
            <a:r>
              <a:rPr lang="en-US" altLang="zh-CN" dirty="0" smtClean="0"/>
              <a:t>】-【</a:t>
            </a:r>
            <a:r>
              <a:rPr lang="zh-CN" altLang="en-US" dirty="0" smtClean="0"/>
              <a:t>联系我们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，其他的应该链接到哪里烦请给专业建议，如果不应该存在的话请删掉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36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Documents and Settings\Administrator\Application Data\Tencent\Users\1397022014\QQ\WinTemp\RichOle\BE[OCWS_Y`NPJR4D[7T7S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484784"/>
            <a:ext cx="65341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点击这个没法跳</a:t>
            </a:r>
            <a:r>
              <a:rPr lang="zh-CN" altLang="en-US" dirty="0" smtClean="0"/>
              <a:t>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加盟代理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1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Documents and Settings\Administrator\Application Data\Tencent\Users\1397022014\QQ\WinTemp\RichOle\$U9N9LK_~P4KB_OYYQ%BW0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" y="1268761"/>
            <a:ext cx="6447148" cy="375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123357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点击这个没法跳</a:t>
            </a:r>
            <a:r>
              <a:rPr lang="zh-CN" altLang="en-US" dirty="0" smtClean="0"/>
              <a:t>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产品介绍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8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pic>
        <p:nvPicPr>
          <p:cNvPr id="1026" name="Picture 2" descr="D:\Program Files\QQ\Users\1397022014\Image\Group\AG~T(D[($[LSFXRRD`V2Q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5257453" cy="28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形标注 4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关于兼容性的问题，应该说明过了，主要兼容</a:t>
            </a:r>
            <a:r>
              <a:rPr lang="en-US" altLang="zh-CN" dirty="0"/>
              <a:t>IE</a:t>
            </a:r>
            <a:r>
              <a:rPr lang="zh-CN" altLang="en-US" dirty="0"/>
              <a:t>的，版本范围可以主要考虑</a:t>
            </a:r>
            <a:r>
              <a:rPr lang="en-US" altLang="zh-CN" dirty="0"/>
              <a:t>7-11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4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Documents and Settings\Administrator\Application Data\Tencent\Users\1397022014\QQ\WinTemp\RichOle\}GJ[[4A[`RI4{DO1P{30N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86" y="1412776"/>
            <a:ext cx="22479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5241032" y="1052736"/>
            <a:ext cx="2736304" cy="3492388"/>
          </a:xfrm>
          <a:prstGeom prst="wedgeEllipseCallout">
            <a:avLst>
              <a:gd name="adj1" fmla="val -158991"/>
              <a:gd name="adj2" fmla="val 4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此处增加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新闻中心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6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Documents and Settings\Administrator\Application Data\Tencent\Users\1397022014\QQ\WinTemp\RichOle\D}VEEJ)}N)]CL4`JPTWBXQ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212038"/>
            <a:ext cx="5057775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关于我们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1052736"/>
            <a:ext cx="2736304" cy="3492388"/>
          </a:xfrm>
          <a:prstGeom prst="wedgeEllipseCallout">
            <a:avLst>
              <a:gd name="adj1" fmla="val -130063"/>
              <a:gd name="adj2" fmla="val -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公司简介改成公司介绍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415</Words>
  <Application>Microsoft Office PowerPoint</Application>
  <PresentationFormat>A4 纸张(210x297 毫米)</PresentationFormat>
  <Paragraphs>49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24</cp:revision>
  <cp:lastPrinted>2014-11-10T02:02:44Z</cp:lastPrinted>
  <dcterms:created xsi:type="dcterms:W3CDTF">2014-11-10T01:59:45Z</dcterms:created>
  <dcterms:modified xsi:type="dcterms:W3CDTF">2014-11-15T03:11:47Z</dcterms:modified>
</cp:coreProperties>
</file>