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9141D2-30AB-4136-AF47-B7A8B26FC0C8}" v="3" dt="2021-05-25T01:43:09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11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ie Renton-Deans" userId="109f275a-397e-41f6-b0be-f532b554b8d0" providerId="ADAL" clId="{0F9141D2-30AB-4136-AF47-B7A8B26FC0C8}"/>
    <pc:docChg chg="modSld">
      <pc:chgData name="Charlie Renton-Deans" userId="109f275a-397e-41f6-b0be-f532b554b8d0" providerId="ADAL" clId="{0F9141D2-30AB-4136-AF47-B7A8B26FC0C8}" dt="2021-05-25T01:44:33.962" v="295" actId="1038"/>
      <pc:docMkLst>
        <pc:docMk/>
      </pc:docMkLst>
      <pc:sldChg chg="modSp mod">
        <pc:chgData name="Charlie Renton-Deans" userId="109f275a-397e-41f6-b0be-f532b554b8d0" providerId="ADAL" clId="{0F9141D2-30AB-4136-AF47-B7A8B26FC0C8}" dt="2021-05-25T01:44:33.962" v="295" actId="1038"/>
        <pc:sldMkLst>
          <pc:docMk/>
          <pc:sldMk cId="2932172237" sldId="256"/>
        </pc:sldMkLst>
        <pc:spChg chg="mod">
          <ac:chgData name="Charlie Renton-Deans" userId="109f275a-397e-41f6-b0be-f532b554b8d0" providerId="ADAL" clId="{0F9141D2-30AB-4136-AF47-B7A8B26FC0C8}" dt="2021-05-25T01:44:21.588" v="276" actId="1038"/>
          <ac:spMkLst>
            <pc:docMk/>
            <pc:sldMk cId="2932172237" sldId="256"/>
            <ac:spMk id="13" creationId="{3FAC9CFC-FE84-4F46-BA2A-7A06DA03FC9C}"/>
          </ac:spMkLst>
        </pc:spChg>
        <pc:spChg chg="mod">
          <ac:chgData name="Charlie Renton-Deans" userId="109f275a-397e-41f6-b0be-f532b554b8d0" providerId="ADAL" clId="{0F9141D2-30AB-4136-AF47-B7A8B26FC0C8}" dt="2021-05-25T01:44:21.588" v="276" actId="1038"/>
          <ac:spMkLst>
            <pc:docMk/>
            <pc:sldMk cId="2932172237" sldId="256"/>
            <ac:spMk id="14" creationId="{327C16BF-F943-441B-B96D-A3F26423D1D4}"/>
          </ac:spMkLst>
        </pc:spChg>
        <pc:spChg chg="mod">
          <ac:chgData name="Charlie Renton-Deans" userId="109f275a-397e-41f6-b0be-f532b554b8d0" providerId="ADAL" clId="{0F9141D2-30AB-4136-AF47-B7A8B26FC0C8}" dt="2021-05-25T01:44:21.588" v="276" actId="1038"/>
          <ac:spMkLst>
            <pc:docMk/>
            <pc:sldMk cId="2932172237" sldId="256"/>
            <ac:spMk id="15" creationId="{E5C5A488-1288-4D98-A0BC-1B15700463B2}"/>
          </ac:spMkLst>
        </pc:spChg>
        <pc:spChg chg="mod">
          <ac:chgData name="Charlie Renton-Deans" userId="109f275a-397e-41f6-b0be-f532b554b8d0" providerId="ADAL" clId="{0F9141D2-30AB-4136-AF47-B7A8B26FC0C8}" dt="2021-05-25T01:44:28.619" v="287" actId="1037"/>
          <ac:spMkLst>
            <pc:docMk/>
            <pc:sldMk cId="2932172237" sldId="256"/>
            <ac:spMk id="18" creationId="{5567823E-6624-47D1-B030-DF138DDB3AF5}"/>
          </ac:spMkLst>
        </pc:spChg>
        <pc:spChg chg="mod">
          <ac:chgData name="Charlie Renton-Deans" userId="109f275a-397e-41f6-b0be-f532b554b8d0" providerId="ADAL" clId="{0F9141D2-30AB-4136-AF47-B7A8B26FC0C8}" dt="2021-05-25T01:44:33.962" v="295" actId="1038"/>
          <ac:spMkLst>
            <pc:docMk/>
            <pc:sldMk cId="2932172237" sldId="256"/>
            <ac:spMk id="19" creationId="{F8478CBD-C05A-45F6-881B-4B5ACB6A9AD1}"/>
          </ac:spMkLst>
        </pc:spChg>
        <pc:spChg chg="mod">
          <ac:chgData name="Charlie Renton-Deans" userId="109f275a-397e-41f6-b0be-f532b554b8d0" providerId="ADAL" clId="{0F9141D2-30AB-4136-AF47-B7A8B26FC0C8}" dt="2021-05-25T01:44:33.962" v="295" actId="1038"/>
          <ac:spMkLst>
            <pc:docMk/>
            <pc:sldMk cId="2932172237" sldId="256"/>
            <ac:spMk id="20" creationId="{B2E07DA5-4843-43F3-8A2F-26BD9A2648B4}"/>
          </ac:spMkLst>
        </pc:spChg>
        <pc:spChg chg="mod">
          <ac:chgData name="Charlie Renton-Deans" userId="109f275a-397e-41f6-b0be-f532b554b8d0" providerId="ADAL" clId="{0F9141D2-30AB-4136-AF47-B7A8B26FC0C8}" dt="2021-05-25T01:44:33.962" v="295" actId="1038"/>
          <ac:spMkLst>
            <pc:docMk/>
            <pc:sldMk cId="2932172237" sldId="256"/>
            <ac:spMk id="21" creationId="{02EFB6EE-A19E-4DA0-ACC7-89F0EFBD0490}"/>
          </ac:spMkLst>
        </pc:spChg>
      </pc:sldChg>
      <pc:sldChg chg="modSp mod">
        <pc:chgData name="Charlie Renton-Deans" userId="109f275a-397e-41f6-b0be-f532b554b8d0" providerId="ADAL" clId="{0F9141D2-30AB-4136-AF47-B7A8B26FC0C8}" dt="2021-05-25T01:44:08.066" v="271" actId="1076"/>
        <pc:sldMkLst>
          <pc:docMk/>
          <pc:sldMk cId="1117460622" sldId="257"/>
        </pc:sldMkLst>
        <pc:spChg chg="mod">
          <ac:chgData name="Charlie Renton-Deans" userId="109f275a-397e-41f6-b0be-f532b554b8d0" providerId="ADAL" clId="{0F9141D2-30AB-4136-AF47-B7A8B26FC0C8}" dt="2021-05-25T01:44:08.066" v="271" actId="1076"/>
          <ac:spMkLst>
            <pc:docMk/>
            <pc:sldMk cId="1117460622" sldId="257"/>
            <ac:spMk id="8" creationId="{A9D91CFE-BBD4-46B8-B2E8-3B4411D17B8C}"/>
          </ac:spMkLst>
        </pc:spChg>
      </pc:sldChg>
      <pc:sldChg chg="addSp modSp mod">
        <pc:chgData name="Charlie Renton-Deans" userId="109f275a-397e-41f6-b0be-f532b554b8d0" providerId="ADAL" clId="{0F9141D2-30AB-4136-AF47-B7A8B26FC0C8}" dt="2021-05-25T01:43:02.782" v="263" actId="1076"/>
        <pc:sldMkLst>
          <pc:docMk/>
          <pc:sldMk cId="1885032397" sldId="258"/>
        </pc:sldMkLst>
        <pc:spChg chg="mod">
          <ac:chgData name="Charlie Renton-Deans" userId="109f275a-397e-41f6-b0be-f532b554b8d0" providerId="ADAL" clId="{0F9141D2-30AB-4136-AF47-B7A8B26FC0C8}" dt="2021-05-25T01:40:09.162" v="1" actId="1076"/>
          <ac:spMkLst>
            <pc:docMk/>
            <pc:sldMk cId="1885032397" sldId="258"/>
            <ac:spMk id="2" creationId="{CE64BA25-B67C-426D-9148-CFE306B6BA21}"/>
          </ac:spMkLst>
        </pc:spChg>
        <pc:spChg chg="add mod">
          <ac:chgData name="Charlie Renton-Deans" userId="109f275a-397e-41f6-b0be-f532b554b8d0" providerId="ADAL" clId="{0F9141D2-30AB-4136-AF47-B7A8B26FC0C8}" dt="2021-05-25T01:43:02.782" v="263" actId="1076"/>
          <ac:spMkLst>
            <pc:docMk/>
            <pc:sldMk cId="1885032397" sldId="258"/>
            <ac:spMk id="3" creationId="{964203DF-4166-4313-87A2-EEC18C66ED0F}"/>
          </ac:spMkLst>
        </pc:spChg>
        <pc:spChg chg="add mod">
          <ac:chgData name="Charlie Renton-Deans" userId="109f275a-397e-41f6-b0be-f532b554b8d0" providerId="ADAL" clId="{0F9141D2-30AB-4136-AF47-B7A8B26FC0C8}" dt="2021-05-25T01:40:34.944" v="14" actId="1076"/>
          <ac:spMkLst>
            <pc:docMk/>
            <pc:sldMk cId="1885032397" sldId="258"/>
            <ac:spMk id="6" creationId="{0691297C-92E6-429F-AEEA-7743A405D001}"/>
          </ac:spMkLst>
        </pc:spChg>
      </pc:sldChg>
    </pc:docChg>
  </pc:docChgLst>
  <pc:docChgLst>
    <pc:chgData name="Jason Rau" userId="3f9f9555ce112f2c" providerId="LiveId" clId="{42BFA742-E52E-4A9D-B420-CD3CB220DF0C}"/>
    <pc:docChg chg="undo custSel modSld">
      <pc:chgData name="Jason Rau" userId="3f9f9555ce112f2c" providerId="LiveId" clId="{42BFA742-E52E-4A9D-B420-CD3CB220DF0C}" dt="2021-05-20T21:28:39.539" v="752" actId="20577"/>
      <pc:docMkLst>
        <pc:docMk/>
      </pc:docMkLst>
      <pc:sldChg chg="addSp delSp modSp mod">
        <pc:chgData name="Jason Rau" userId="3f9f9555ce112f2c" providerId="LiveId" clId="{42BFA742-E52E-4A9D-B420-CD3CB220DF0C}" dt="2021-05-20T21:28:39.539" v="752" actId="20577"/>
        <pc:sldMkLst>
          <pc:docMk/>
          <pc:sldMk cId="2932172237" sldId="256"/>
        </pc:sldMkLst>
        <pc:spChg chg="mod">
          <ac:chgData name="Jason Rau" userId="3f9f9555ce112f2c" providerId="LiveId" clId="{42BFA742-E52E-4A9D-B420-CD3CB220DF0C}" dt="2021-05-20T21:06:00.342" v="10" actId="1076"/>
          <ac:spMkLst>
            <pc:docMk/>
            <pc:sldMk cId="2932172237" sldId="256"/>
            <ac:spMk id="12" creationId="{445E8D33-1B12-4394-818A-C383694A90C7}"/>
          </ac:spMkLst>
        </pc:spChg>
        <pc:spChg chg="mod">
          <ac:chgData name="Jason Rau" userId="3f9f9555ce112f2c" providerId="LiveId" clId="{42BFA742-E52E-4A9D-B420-CD3CB220DF0C}" dt="2021-05-20T21:08:30.515" v="44" actId="20577"/>
          <ac:spMkLst>
            <pc:docMk/>
            <pc:sldMk cId="2932172237" sldId="256"/>
            <ac:spMk id="15" creationId="{E5C5A488-1288-4D98-A0BC-1B15700463B2}"/>
          </ac:spMkLst>
        </pc:spChg>
        <pc:spChg chg="del">
          <ac:chgData name="Jason Rau" userId="3f9f9555ce112f2c" providerId="LiveId" clId="{42BFA742-E52E-4A9D-B420-CD3CB220DF0C}" dt="2021-05-20T21:04:37.497" v="0" actId="478"/>
          <ac:spMkLst>
            <pc:docMk/>
            <pc:sldMk cId="2932172237" sldId="256"/>
            <ac:spMk id="16" creationId="{6BAAEECB-B76D-4FCB-B3D2-0D03E0B177C9}"/>
          </ac:spMkLst>
        </pc:spChg>
        <pc:spChg chg="del mod">
          <ac:chgData name="Jason Rau" userId="3f9f9555ce112f2c" providerId="LiveId" clId="{42BFA742-E52E-4A9D-B420-CD3CB220DF0C}" dt="2021-05-20T21:05:11.349" v="4"/>
          <ac:spMkLst>
            <pc:docMk/>
            <pc:sldMk cId="2932172237" sldId="256"/>
            <ac:spMk id="17" creationId="{EE9BEE44-85BD-4A95-BEC0-DA76D57305D6}"/>
          </ac:spMkLst>
        </pc:spChg>
        <pc:spChg chg="add mod">
          <ac:chgData name="Jason Rau" userId="3f9f9555ce112f2c" providerId="LiveId" clId="{42BFA742-E52E-4A9D-B420-CD3CB220DF0C}" dt="2021-05-20T21:06:56.688" v="14" actId="1076"/>
          <ac:spMkLst>
            <pc:docMk/>
            <pc:sldMk cId="2932172237" sldId="256"/>
            <ac:spMk id="18" creationId="{5567823E-6624-47D1-B030-DF138DDB3AF5}"/>
          </ac:spMkLst>
        </pc:spChg>
        <pc:spChg chg="add del mod">
          <ac:chgData name="Jason Rau" userId="3f9f9555ce112f2c" providerId="LiveId" clId="{42BFA742-E52E-4A9D-B420-CD3CB220DF0C}" dt="2021-05-20T21:26:18.155" v="561" actId="20577"/>
          <ac:spMkLst>
            <pc:docMk/>
            <pc:sldMk cId="2932172237" sldId="256"/>
            <ac:spMk id="19" creationId="{F8478CBD-C05A-45F6-881B-4B5ACB6A9AD1}"/>
          </ac:spMkLst>
        </pc:spChg>
        <pc:spChg chg="add mod">
          <ac:chgData name="Jason Rau" userId="3f9f9555ce112f2c" providerId="LiveId" clId="{42BFA742-E52E-4A9D-B420-CD3CB220DF0C}" dt="2021-05-20T21:28:39.539" v="752" actId="20577"/>
          <ac:spMkLst>
            <pc:docMk/>
            <pc:sldMk cId="2932172237" sldId="256"/>
            <ac:spMk id="20" creationId="{B2E07DA5-4843-43F3-8A2F-26BD9A2648B4}"/>
          </ac:spMkLst>
        </pc:spChg>
        <pc:spChg chg="add mod">
          <ac:chgData name="Jason Rau" userId="3f9f9555ce112f2c" providerId="LiveId" clId="{42BFA742-E52E-4A9D-B420-CD3CB220DF0C}" dt="2021-05-20T21:11:03.092" v="187" actId="20577"/>
          <ac:spMkLst>
            <pc:docMk/>
            <pc:sldMk cId="2932172237" sldId="256"/>
            <ac:spMk id="21" creationId="{02EFB6EE-A19E-4DA0-ACC7-89F0EFBD0490}"/>
          </ac:spMkLst>
        </pc:spChg>
        <pc:spChg chg="add mod">
          <ac:chgData name="Jason Rau" userId="3f9f9555ce112f2c" providerId="LiveId" clId="{42BFA742-E52E-4A9D-B420-CD3CB220DF0C}" dt="2021-05-20T21:08:15.155" v="41" actId="20577"/>
          <ac:spMkLst>
            <pc:docMk/>
            <pc:sldMk cId="2932172237" sldId="256"/>
            <ac:spMk id="22" creationId="{A2F71339-8CE0-47FA-B0ED-FB84C0D44313}"/>
          </ac:spMkLst>
        </pc:spChg>
        <pc:spChg chg="add mod">
          <ac:chgData name="Jason Rau" userId="3f9f9555ce112f2c" providerId="LiveId" clId="{42BFA742-E52E-4A9D-B420-CD3CB220DF0C}" dt="2021-05-20T21:09:00.128" v="56" actId="20577"/>
          <ac:spMkLst>
            <pc:docMk/>
            <pc:sldMk cId="2932172237" sldId="256"/>
            <ac:spMk id="23" creationId="{410314E8-0554-4D41-B8AA-DBACBE13ABDD}"/>
          </ac:spMkLst>
        </pc:spChg>
        <pc:spChg chg="add mod">
          <ac:chgData name="Jason Rau" userId="3f9f9555ce112f2c" providerId="LiveId" clId="{42BFA742-E52E-4A9D-B420-CD3CB220DF0C}" dt="2021-05-20T21:07:14.685" v="24" actId="20577"/>
          <ac:spMkLst>
            <pc:docMk/>
            <pc:sldMk cId="2932172237" sldId="256"/>
            <ac:spMk id="24" creationId="{EDE0E493-03A3-4517-AFA4-F943EF02B15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1B837-0204-4EC3-AEE9-32EEE315734B}" type="datetimeFigureOut">
              <a:rPr lang="en-NZ" smtClean="0"/>
              <a:t>25/05/2021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B5FD9-F543-4A55-B35D-EB9BA7480B3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0162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B5FD9-F543-4A55-B35D-EB9BA7480B39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191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8E97-2758-4F77-A5EF-A0EDB6AB2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735CC-BEB3-49C5-A501-A68F921E6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B960-ADB7-48FE-89A6-252386F9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25/05/2021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34E49-53B8-4943-B849-018C875F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B7325-C1E5-4E09-B4B6-5E243D27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791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E876-104D-4F82-9224-A427A4FE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E080F-CF72-4532-B5A2-FF2C48CB3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A224B-0756-4061-9A9C-13A68BE1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25/05/2021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72066-A912-4D8E-AB9A-D246404D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EE802-0761-4008-BB89-F5C4A57D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3822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26BA61-5A18-4753-A00F-8E05BB947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25F51-2DFA-48CB-BE50-5E40D959B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2CBB0-1178-4B7D-9A40-9CB2DA9C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25/05/2021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5BFC5-A407-4EE6-A424-946A3A04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77839-D8E5-4D1F-B816-F0AC64FA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1487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9830F-38CE-479B-AD8D-485857C76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E1FB4-EDBD-4E30-BC5E-22089695F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8BFBA-9296-4D1A-90C4-9CD89CC4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25/05/2021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CE9EB-542F-4D2A-AC1D-F2F5489E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CDD40-54DC-447E-80FB-7F4181E0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9499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786B-F68C-4BB1-9F21-01BECDA6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2B5F-9A33-45DB-BEC4-A9F0487BF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17DC5-50B8-4394-8821-3ECDC895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25/05/2021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F8EC1-31F4-4FEB-9CC6-A9D9C9C0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12298-D27C-4176-8C05-028C3A87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1996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3F26-8D20-47E5-9BC0-F99C7E7F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2EBA5-FA19-4A62-BB54-495FF13D7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F46B5-A610-4FB1-AFD7-C4BB0056C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710F5-AD17-4625-972D-148D6A5E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25/05/2021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AB84-1ADB-4778-BB50-076EADF7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B940A-1B0D-49D9-B3C3-D8B00176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157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BAEEE-D95A-4286-94BA-17A672E91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E950D-CDB8-44A8-AC53-ABE331307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C3CBF-FEA3-4291-9B9F-03AF80545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F5D91F-9A41-4FEF-92ED-71330DB35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604E12-4171-40AF-A936-66D15A336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F92CA-0317-4016-8C38-EEFA5B5AA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25/05/2021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14770D-CE53-4E6B-9656-AE0EE8CE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CCA930-D1DC-4B10-885B-EF3A8ECA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1283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75109-47D1-45ED-9547-AE2DC9F0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CCF56-1C77-447C-9992-011A38FDB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25/05/2021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FE0AA-9EF9-4FE7-A09C-F4F8986B0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0441E-179C-4772-A76F-8C9422EF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824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7FF6E6-019C-4641-B2A1-7A078E7E2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25/05/2021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0F34E-0546-464F-9B3E-CB393080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A4C9B-E8E8-4364-B298-091EAD91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1148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5FE7-1212-4C8B-8E0E-DC44B231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448D0-0485-408A-9F6D-7F056A571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D338A-30AD-4D11-93C8-7D390D4D9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B2998-EEBB-4C2C-A5C1-C57F6A20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25/05/2021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9F082-BF6E-43E4-A12A-8B6AE908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CF0C9-D3EA-4F66-AEF5-57084E97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6962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84E1-9B3B-4991-8870-B1FB27005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54020-4116-4AB7-BEDA-4560C4509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91AEC-3CD5-43CF-9E06-E3DBB0478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1850B-948F-4E9E-9880-596FEF8F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25/05/2021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1FF1B-6129-44D8-88EA-8950F2AE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77B07-24D4-4B08-8D38-4E2DFB52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233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0A239-FE21-4267-A21C-340EC471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F067E-DB16-44E4-8F06-EDD0704B1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0C6BE-0AE4-46BE-BF6E-596C0FB2F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5D408-A44C-47C5-95A4-5F732A94E53A}" type="datetimeFigureOut">
              <a:rPr lang="en-NZ" smtClean="0"/>
              <a:t>25/05/2021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6BA88-9AE8-4B5F-B58B-79CB307CE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FE362-5760-4083-87AE-1C3CD897E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9109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357B6E-43CB-47B6-A983-DCE7B7F1F1CA}"/>
              </a:ext>
            </a:extLst>
          </p:cNvPr>
          <p:cNvSpPr/>
          <p:nvPr/>
        </p:nvSpPr>
        <p:spPr>
          <a:xfrm>
            <a:off x="34925" y="3408100"/>
            <a:ext cx="46757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B050"/>
                </a:solidFill>
                <a:effectLst>
                  <a:outerShdw blurRad="38100" dist="38100" dir="2700000" algn="tl">
                    <a:srgbClr val="00B050">
                      <a:alpha val="43000"/>
                    </a:srgbClr>
                  </a:outerShdw>
                </a:effectLst>
                <a:latin typeface="Franklin Gothic Heavy" panose="020B0903020102020204" pitchFamily="34" charset="0"/>
              </a:rPr>
              <a:t>Opportunities</a:t>
            </a:r>
            <a:endParaRPr lang="en-US" sz="5400" b="0" cap="none" spc="0" dirty="0">
              <a:ln w="0"/>
              <a:solidFill>
                <a:srgbClr val="00B050"/>
              </a:solidFill>
              <a:effectLst>
                <a:outerShdw blurRad="38100" dist="38100" dir="2700000" algn="tl">
                  <a:srgbClr val="00B050">
                    <a:alpha val="43000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6368CF-E721-4198-A525-07753CFD36E8}"/>
              </a:ext>
            </a:extLst>
          </p:cNvPr>
          <p:cNvSpPr/>
          <p:nvPr/>
        </p:nvSpPr>
        <p:spPr>
          <a:xfrm>
            <a:off x="10170741" y="6550223"/>
            <a:ext cx="202125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Made by: Seongrok Shin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21992B-CD89-423B-A22E-2CA34CE31F87}"/>
              </a:ext>
            </a:extLst>
          </p:cNvPr>
          <p:cNvSpPr/>
          <p:nvPr/>
        </p:nvSpPr>
        <p:spPr>
          <a:xfrm>
            <a:off x="7629525" y="138499"/>
            <a:ext cx="456247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The Impacts of Social Media on Society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578D1A-C945-41DB-BEA7-19E54D8B95EA}"/>
              </a:ext>
            </a:extLst>
          </p:cNvPr>
          <p:cNvSpPr/>
          <p:nvPr/>
        </p:nvSpPr>
        <p:spPr>
          <a:xfrm>
            <a:off x="0" y="0"/>
            <a:ext cx="1867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38100" dir="2700000" algn="tl">
                    <a:srgbClr val="00B0F0">
                      <a:alpha val="43000"/>
                    </a:srgbClr>
                  </a:outerShdw>
                </a:effectLst>
                <a:latin typeface="Franklin Gothic Heavy" panose="020B0903020102020204" pitchFamily="34" charset="0"/>
              </a:rPr>
              <a:t>Topic</a:t>
            </a:r>
            <a:endParaRPr lang="en-US" sz="5400" b="0" cap="none" spc="0" dirty="0">
              <a:ln w="0"/>
              <a:effectLst>
                <a:outerShdw blurRad="38100" dist="38100" dir="2700000" algn="tl">
                  <a:srgbClr val="00B0F0">
                    <a:alpha val="43000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91CFE-BBD4-46B8-B2E8-3B4411D17B8C}"/>
              </a:ext>
            </a:extLst>
          </p:cNvPr>
          <p:cNvSpPr txBox="1"/>
          <p:nvPr/>
        </p:nvSpPr>
        <p:spPr>
          <a:xfrm>
            <a:off x="592829" y="4341381"/>
            <a:ext cx="666091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1. In business, the enterprise can target and appeal to consumers easily through effective and efficient marketing.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2. For individuals, they have more job opportunities through social media and job seekers can be easy to find a job through websites such as a LinkedIn.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3. In education, schools can prevent being in a bad situation and students can access lectures online.</a:t>
            </a:r>
          </a:p>
        </p:txBody>
      </p:sp>
    </p:spTree>
    <p:extLst>
      <p:ext uri="{BB962C8B-B14F-4D97-AF65-F5344CB8AC3E}">
        <p14:creationId xmlns:p14="http://schemas.microsoft.com/office/powerpoint/2010/main" val="111746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3A7932-5662-460D-8B06-3EF6D2065E16}"/>
              </a:ext>
            </a:extLst>
          </p:cNvPr>
          <p:cNvSpPr/>
          <p:nvPr/>
        </p:nvSpPr>
        <p:spPr>
          <a:xfrm>
            <a:off x="9807191" y="2758379"/>
            <a:ext cx="317758" cy="3160285"/>
          </a:xfrm>
          <a:prstGeom prst="rect">
            <a:avLst/>
          </a:prstGeom>
          <a:gradFill flip="none" rotWithShape="1">
            <a:gsLst>
              <a:gs pos="34000">
                <a:srgbClr val="FFFFFF"/>
              </a:gs>
              <a:gs pos="50000">
                <a:schemeClr val="tx1"/>
              </a:gs>
              <a:gs pos="66000">
                <a:srgbClr val="FFFF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D48B05-09D7-4C50-B48F-049FDD28A5F7}"/>
              </a:ext>
            </a:extLst>
          </p:cNvPr>
          <p:cNvSpPr/>
          <p:nvPr/>
        </p:nvSpPr>
        <p:spPr>
          <a:xfrm>
            <a:off x="9412072" y="1338828"/>
            <a:ext cx="27799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38100" dir="2700000" algn="tl">
                    <a:srgbClr val="00B0F0">
                      <a:alpha val="43000"/>
                    </a:srgbClr>
                  </a:outerShdw>
                </a:effectLst>
                <a:latin typeface="Franklin Gothic Heavy" panose="020B0903020102020204" pitchFamily="34" charset="0"/>
              </a:rPr>
              <a:t>Choices</a:t>
            </a:r>
            <a:endParaRPr lang="en-US" sz="5400" b="0" cap="none" spc="0" dirty="0">
              <a:ln w="0"/>
              <a:effectLst>
                <a:outerShdw blurRad="38100" dist="38100" dir="2700000" algn="tl">
                  <a:srgbClr val="00B0F0">
                    <a:alpha val="43000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CD8CF6-6FFA-4A52-ACEB-30AA71235AF6}"/>
              </a:ext>
            </a:extLst>
          </p:cNvPr>
          <p:cNvSpPr/>
          <p:nvPr/>
        </p:nvSpPr>
        <p:spPr>
          <a:xfrm>
            <a:off x="8655967" y="6550223"/>
            <a:ext cx="353603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Made by: Charlie Renton-Deans &amp; Jason Rau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7E3331-9348-4E2F-977B-2AAEE6A14894}"/>
              </a:ext>
            </a:extLst>
          </p:cNvPr>
          <p:cNvSpPr/>
          <p:nvPr/>
        </p:nvSpPr>
        <p:spPr>
          <a:xfrm>
            <a:off x="7629525" y="138499"/>
            <a:ext cx="456247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The Impacts of Social Media on Society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C41336-F7D9-4B31-98CF-6F5929D61EE8}"/>
              </a:ext>
            </a:extLst>
          </p:cNvPr>
          <p:cNvSpPr/>
          <p:nvPr/>
        </p:nvSpPr>
        <p:spPr>
          <a:xfrm>
            <a:off x="9979540" y="4172930"/>
            <a:ext cx="22206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Targeted Advertising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163AAD-3807-4E95-8F7D-3C475ABE48FB}"/>
              </a:ext>
            </a:extLst>
          </p:cNvPr>
          <p:cNvSpPr/>
          <p:nvPr/>
        </p:nvSpPr>
        <p:spPr>
          <a:xfrm>
            <a:off x="9971302" y="5448982"/>
            <a:ext cx="22206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Free Communication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311DE6-C0C2-4E4E-BE05-DEE2F0139385}"/>
              </a:ext>
            </a:extLst>
          </p:cNvPr>
          <p:cNvSpPr/>
          <p:nvPr/>
        </p:nvSpPr>
        <p:spPr>
          <a:xfrm>
            <a:off x="9979540" y="2896879"/>
            <a:ext cx="22206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AC9CFC-FE84-4F46-BA2A-7A06DA03FC9C}"/>
              </a:ext>
            </a:extLst>
          </p:cNvPr>
          <p:cNvSpPr/>
          <p:nvPr/>
        </p:nvSpPr>
        <p:spPr>
          <a:xfrm>
            <a:off x="6325988" y="2627188"/>
            <a:ext cx="3669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Choosing which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information to collect. Presenting personal data to customers. (Photos)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7C16BF-F943-441B-B96D-A3F26423D1D4}"/>
              </a:ext>
            </a:extLst>
          </p:cNvPr>
          <p:cNvSpPr/>
          <p:nvPr/>
        </p:nvSpPr>
        <p:spPr>
          <a:xfrm>
            <a:off x="6286236" y="3876856"/>
            <a:ext cx="3669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Deciding which activity to track. Used to provide ads that are personalized.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C5A488-1288-4D98-A0BC-1B15700463B2}"/>
              </a:ext>
            </a:extLst>
          </p:cNvPr>
          <p:cNvSpPr/>
          <p:nvPr/>
        </p:nvSpPr>
        <p:spPr>
          <a:xfrm>
            <a:off x="6303632" y="5171983"/>
            <a:ext cx="3669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Free choice of consumers to decide which media platform to communicate with (e.g. Messenger)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E8D33-1B12-4394-818A-C383694A90C7}"/>
              </a:ext>
            </a:extLst>
          </p:cNvPr>
          <p:cNvSpPr/>
          <p:nvPr/>
        </p:nvSpPr>
        <p:spPr>
          <a:xfrm>
            <a:off x="0" y="0"/>
            <a:ext cx="19992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FF0000">
                      <a:alpha val="43000"/>
                    </a:srgbClr>
                  </a:outerShdw>
                </a:effectLst>
                <a:latin typeface="Franklin Gothic Heavy" panose="020B0903020102020204" pitchFamily="34" charset="0"/>
              </a:rPr>
              <a:t>Risks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38100" dir="2700000" algn="tl">
                  <a:srgbClr val="FF0000">
                    <a:alpha val="43000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67823E-6624-47D1-B030-DF138DDB3AF5}"/>
              </a:ext>
            </a:extLst>
          </p:cNvPr>
          <p:cNvSpPr/>
          <p:nvPr/>
        </p:nvSpPr>
        <p:spPr>
          <a:xfrm>
            <a:off x="2046322" y="1508710"/>
            <a:ext cx="317758" cy="3160285"/>
          </a:xfrm>
          <a:prstGeom prst="rect">
            <a:avLst/>
          </a:prstGeom>
          <a:gradFill flip="none" rotWithShape="1">
            <a:gsLst>
              <a:gs pos="34000">
                <a:srgbClr val="FFFFFF"/>
              </a:gs>
              <a:gs pos="50000">
                <a:schemeClr val="tx1"/>
              </a:gs>
              <a:gs pos="66000">
                <a:srgbClr val="FFFF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478CBD-C05A-45F6-881B-4B5ACB6A9AD1}"/>
              </a:ext>
            </a:extLst>
          </p:cNvPr>
          <p:cNvSpPr/>
          <p:nvPr/>
        </p:nvSpPr>
        <p:spPr>
          <a:xfrm>
            <a:off x="2275820" y="1338828"/>
            <a:ext cx="3669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Most social media apps track your phone, such as what you search and look at and give relative adds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E07DA5-4843-43F3-8A2F-26BD9A2648B4}"/>
              </a:ext>
            </a:extLst>
          </p:cNvPr>
          <p:cNvSpPr/>
          <p:nvPr/>
        </p:nvSpPr>
        <p:spPr>
          <a:xfrm>
            <a:off x="2236068" y="2588496"/>
            <a:ext cx="3669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Some compan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ies have been losing money due to workers productivity loss from using social media apps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EFB6EE-A19E-4DA0-ACC7-89F0EFBD0490}"/>
              </a:ext>
            </a:extLst>
          </p:cNvPr>
          <p:cNvSpPr/>
          <p:nvPr/>
        </p:nvSpPr>
        <p:spPr>
          <a:xfrm>
            <a:off x="2253464" y="3883623"/>
            <a:ext cx="3669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Social media platforms taking matters into their own hands to be judge, jury, and executioner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F71339-8CE0-47FA-B0ED-FB84C0D44313}"/>
              </a:ext>
            </a:extLst>
          </p:cNvPr>
          <p:cNvSpPr/>
          <p:nvPr/>
        </p:nvSpPr>
        <p:spPr>
          <a:xfrm>
            <a:off x="38183" y="2896878"/>
            <a:ext cx="22206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Productivity Loss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0314E8-0554-4D41-B8AA-DBACBE13ABDD}"/>
              </a:ext>
            </a:extLst>
          </p:cNvPr>
          <p:cNvSpPr/>
          <p:nvPr/>
        </p:nvSpPr>
        <p:spPr>
          <a:xfrm>
            <a:off x="29945" y="4172930"/>
            <a:ext cx="22206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Vigilantism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DE0E493-03A3-4517-AFA4-F943EF02B157}"/>
              </a:ext>
            </a:extLst>
          </p:cNvPr>
          <p:cNvSpPr/>
          <p:nvPr/>
        </p:nvSpPr>
        <p:spPr>
          <a:xfrm>
            <a:off x="38183" y="1620827"/>
            <a:ext cx="22206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Privacy</a:t>
            </a:r>
          </a:p>
        </p:txBody>
      </p:sp>
    </p:spTree>
    <p:extLst>
      <p:ext uri="{BB962C8B-B14F-4D97-AF65-F5344CB8AC3E}">
        <p14:creationId xmlns:p14="http://schemas.microsoft.com/office/powerpoint/2010/main" val="293217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260820-3670-4676-90B6-49206B41F38F}"/>
              </a:ext>
            </a:extLst>
          </p:cNvPr>
          <p:cNvSpPr/>
          <p:nvPr/>
        </p:nvSpPr>
        <p:spPr>
          <a:xfrm>
            <a:off x="10518978" y="6550223"/>
            <a:ext cx="167302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Made by: Jason Rau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3C6EAD-D9AB-4E73-A04D-A72F21D0424D}"/>
              </a:ext>
            </a:extLst>
          </p:cNvPr>
          <p:cNvSpPr/>
          <p:nvPr/>
        </p:nvSpPr>
        <p:spPr>
          <a:xfrm>
            <a:off x="7629525" y="138499"/>
            <a:ext cx="456247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The Impacts of Social Media on Society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64BA25-B67C-426D-9148-CFE306B6BA21}"/>
              </a:ext>
            </a:extLst>
          </p:cNvPr>
          <p:cNvSpPr/>
          <p:nvPr/>
        </p:nvSpPr>
        <p:spPr>
          <a:xfrm>
            <a:off x="556823" y="4946447"/>
            <a:ext cx="110783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 the topic with scholarly source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91297C-92E6-429F-AEEA-7743A405D001}"/>
              </a:ext>
            </a:extLst>
          </p:cNvPr>
          <p:cNvSpPr/>
          <p:nvPr/>
        </p:nvSpPr>
        <p:spPr>
          <a:xfrm>
            <a:off x="0" y="0"/>
            <a:ext cx="391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38100" dir="2700000" algn="tl">
                    <a:srgbClr val="00B0F0">
                      <a:alpha val="43000"/>
                    </a:srgbClr>
                  </a:outerShdw>
                </a:effectLst>
                <a:latin typeface="Franklin Gothic Heavy" panose="020B0903020102020204" pitchFamily="34" charset="0"/>
              </a:rPr>
              <a:t>Team Roles</a:t>
            </a:r>
            <a:endParaRPr lang="en-US" sz="5400" b="0" cap="none" spc="0" dirty="0">
              <a:ln w="0"/>
              <a:effectLst>
                <a:outerShdw blurRad="38100" dist="38100" dir="2700000" algn="tl">
                  <a:srgbClr val="00B0F0">
                    <a:alpha val="43000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4203DF-4166-4313-87A2-EEC18C66ED0F}"/>
              </a:ext>
            </a:extLst>
          </p:cNvPr>
          <p:cNvSpPr/>
          <p:nvPr/>
        </p:nvSpPr>
        <p:spPr>
          <a:xfrm>
            <a:off x="277135" y="1419109"/>
            <a:ext cx="110783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Jason: Website development, referencing management, and research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Seongrok: Website development and lead researcher</a:t>
            </a:r>
          </a:p>
          <a:p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Charlie: Website CSS, GitHub Management, and Assignment Requirement Manager</a:t>
            </a:r>
          </a:p>
        </p:txBody>
      </p:sp>
    </p:spTree>
    <p:extLst>
      <p:ext uri="{BB962C8B-B14F-4D97-AF65-F5344CB8AC3E}">
        <p14:creationId xmlns:p14="http://schemas.microsoft.com/office/powerpoint/2010/main" val="1885032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261</Words>
  <Application>Microsoft Office PowerPoint</Application>
  <PresentationFormat>Widescreen</PresentationFormat>
  <Paragraphs>31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Franklin Gothic Heavy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Renton-Deans</dc:creator>
  <cp:lastModifiedBy>Charlie Renton-Deans</cp:lastModifiedBy>
  <cp:revision>11</cp:revision>
  <dcterms:created xsi:type="dcterms:W3CDTF">2021-05-19T07:42:37Z</dcterms:created>
  <dcterms:modified xsi:type="dcterms:W3CDTF">2021-05-25T01:44:37Z</dcterms:modified>
</cp:coreProperties>
</file>