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7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E97-2758-4F77-A5EF-A0EDB6AB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735CC-BEB3-49C5-A501-A68F921E6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B960-ADB7-48FE-89A6-252386F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4E49-53B8-4943-B849-018C875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7325-C1E5-4E09-B4B6-5E243D2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79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E876-104D-4F82-9224-A427A4F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E080F-CF72-4532-B5A2-FF2C48CB3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224B-0756-4061-9A9C-13A68BE1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2066-A912-4D8E-AB9A-D246404D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E802-0761-4008-BB89-F5C4A57D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822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6BA61-5A18-4753-A00F-8E05BB94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5F51-2DFA-48CB-BE50-5E40D959B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CBB0-1178-4B7D-9A40-9CB2DA9C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BFC5-A407-4EE6-A424-946A3A04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7839-D8E5-4D1F-B816-F0AC64FA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48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830F-38CE-479B-AD8D-485857C7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1FB4-EDBD-4E30-BC5E-22089695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BFBA-9296-4D1A-90C4-9CD89CC4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E9EB-542F-4D2A-AC1D-F2F5489E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D40-54DC-447E-80FB-7F4181E0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49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86B-F68C-4BB1-9F21-01BECDA6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2B5F-9A33-45DB-BEC4-A9F0487BF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DC5-50B8-4394-8821-3ECDC895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8EC1-31F4-4FEB-9CC6-A9D9C9C0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2298-D27C-4176-8C05-028C3A87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9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F26-8D20-47E5-9BC0-F99C7E7F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EBA5-FA19-4A62-BB54-495FF13D7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46B5-A610-4FB1-AFD7-C4BB0056C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10F5-AD17-4625-972D-148D6A5E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AB84-1ADB-4778-BB50-076EADF7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940A-1B0D-49D9-B3C3-D8B0017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15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EEE-D95A-4286-94BA-17A672E9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950D-CDB8-44A8-AC53-ABE33130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3CBF-FEA3-4291-9B9F-03AF8054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5D91F-9A41-4FEF-92ED-71330DB35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4E12-4171-40AF-A936-66D15A33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F92CA-0317-4016-8C38-EEFA5B5A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4770D-CE53-4E6B-9656-AE0EE8CE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CA930-D1DC-4B10-885B-EF3A8ECA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28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5109-47D1-45ED-9547-AE2DC9F0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CCF56-1C77-447C-9992-011A38FD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FE0AA-9EF9-4FE7-A09C-F4F8986B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0441E-179C-4772-A76F-8C9422E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82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FF6E6-019C-4641-B2A1-7A078E7E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0F34E-0546-464F-9B3E-CB39308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A4C9B-E8E8-4364-B298-091EAD91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14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5FE7-1212-4C8B-8E0E-DC44B231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48D0-0485-408A-9F6D-7F056A57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338A-30AD-4D11-93C8-7D390D4D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B2998-EEBB-4C2C-A5C1-C57F6A20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9F082-BF6E-43E4-A12A-8B6AE90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F0C9-D3EA-4F66-AEF5-57084E9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962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84E1-9B3B-4991-8870-B1FB2700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54020-4116-4AB7-BEDA-4560C4509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91AEC-3CD5-43CF-9E06-E3DBB0478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1850B-948F-4E9E-9880-596FEF8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FF1B-6129-44D8-88EA-8950F2A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7B07-24D4-4B08-8D38-4E2DFB52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23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0A239-FE21-4267-A21C-340EC471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067E-DB16-44E4-8F06-EDD0704B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C6BE-0AE4-46BE-BF6E-596C0FB2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D408-A44C-47C5-95A4-5F732A94E53A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BA88-9AE8-4B5F-B58B-79CB307CE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E362-5760-4083-87AE-1C3CD897E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10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stechnica.com/gadgets/2021/05/96-of-us-users-opt-out-of-app-tracking-in-ios-14-5-analytics-fi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A7932-5662-460D-8B06-3EF6D2065E16}"/>
              </a:ext>
            </a:extLst>
          </p:cNvPr>
          <p:cNvSpPr/>
          <p:nvPr/>
        </p:nvSpPr>
        <p:spPr>
          <a:xfrm>
            <a:off x="2201947" y="1775996"/>
            <a:ext cx="317758" cy="2297864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48B05-09D7-4C50-B48F-049FDD28A5F7}"/>
              </a:ext>
            </a:extLst>
          </p:cNvPr>
          <p:cNvSpPr/>
          <p:nvPr/>
        </p:nvSpPr>
        <p:spPr>
          <a:xfrm>
            <a:off x="0" y="0"/>
            <a:ext cx="2779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Choices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D8CF6-6FFA-4A52-ACEB-30AA71235AF6}"/>
              </a:ext>
            </a:extLst>
          </p:cNvPr>
          <p:cNvSpPr/>
          <p:nvPr/>
        </p:nvSpPr>
        <p:spPr>
          <a:xfrm>
            <a:off x="9600008" y="6550223"/>
            <a:ext cx="25919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Charlie Renton-Deans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E3331-9348-4E2F-977B-2AAEE6A14894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41336-F7D9-4B31-98CF-6F5929D61EE8}"/>
              </a:ext>
            </a:extLst>
          </p:cNvPr>
          <p:cNvSpPr/>
          <p:nvPr/>
        </p:nvSpPr>
        <p:spPr>
          <a:xfrm>
            <a:off x="84352" y="2740261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Targeted Advertising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63AAD-3807-4E95-8F7D-3C475ABE48FB}"/>
              </a:ext>
            </a:extLst>
          </p:cNvPr>
          <p:cNvSpPr/>
          <p:nvPr/>
        </p:nvSpPr>
        <p:spPr>
          <a:xfrm>
            <a:off x="84353" y="3566028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11DE6-C0C2-4E4E-BE05-DEE2F0139385}"/>
              </a:ext>
            </a:extLst>
          </p:cNvPr>
          <p:cNvSpPr/>
          <p:nvPr/>
        </p:nvSpPr>
        <p:spPr>
          <a:xfrm>
            <a:off x="84352" y="1914495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C9CFC-FE84-4F46-BA2A-7A06DA03FC9C}"/>
              </a:ext>
            </a:extLst>
          </p:cNvPr>
          <p:cNvSpPr/>
          <p:nvPr/>
        </p:nvSpPr>
        <p:spPr>
          <a:xfrm>
            <a:off x="2401285" y="1775995"/>
            <a:ext cx="49734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Choosing which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information to collect. Presenting personal data to customers. (Photos)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C16BF-F943-441B-B96D-A3F26423D1D4}"/>
              </a:ext>
            </a:extLst>
          </p:cNvPr>
          <p:cNvSpPr/>
          <p:nvPr/>
        </p:nvSpPr>
        <p:spPr>
          <a:xfrm>
            <a:off x="2401285" y="2599475"/>
            <a:ext cx="49734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Deciding which activity to track. Used to provide ads that are personalized.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C5A488-1288-4D98-A0BC-1B15700463B2}"/>
              </a:ext>
            </a:extLst>
          </p:cNvPr>
          <p:cNvSpPr/>
          <p:nvPr/>
        </p:nvSpPr>
        <p:spPr>
          <a:xfrm>
            <a:off x="2401285" y="3427528"/>
            <a:ext cx="49734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choice of consumers to decide which media platform to communicate with (e.g. Messenger)</a:t>
            </a:r>
          </a:p>
        </p:txBody>
      </p:sp>
    </p:spTree>
    <p:extLst>
      <p:ext uri="{BB962C8B-B14F-4D97-AF65-F5344CB8AC3E}">
        <p14:creationId xmlns:p14="http://schemas.microsoft.com/office/powerpoint/2010/main" val="293217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57B6E-43CB-47B6-A983-DCE7B7F1F1CA}"/>
              </a:ext>
            </a:extLst>
          </p:cNvPr>
          <p:cNvSpPr/>
          <p:nvPr/>
        </p:nvSpPr>
        <p:spPr>
          <a:xfrm>
            <a:off x="0" y="0"/>
            <a:ext cx="4675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38100" dir="2700000" algn="tl">
                    <a:srgbClr val="00B05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Opportunities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38100" dir="2700000" algn="tl">
                  <a:srgbClr val="00B05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368CF-E721-4198-A525-07753CFD36E8}"/>
              </a:ext>
            </a:extLst>
          </p:cNvPr>
          <p:cNvSpPr/>
          <p:nvPr/>
        </p:nvSpPr>
        <p:spPr>
          <a:xfrm>
            <a:off x="10170741" y="6550223"/>
            <a:ext cx="20212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Seongrok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Shin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1992B-CD89-423B-A22E-2CA34CE31F87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</p:spTree>
    <p:extLst>
      <p:ext uri="{BB962C8B-B14F-4D97-AF65-F5344CB8AC3E}">
        <p14:creationId xmlns:p14="http://schemas.microsoft.com/office/powerpoint/2010/main" val="111746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31EF51-D710-4B6A-9987-CBD4767D1EF9}"/>
              </a:ext>
            </a:extLst>
          </p:cNvPr>
          <p:cNvSpPr/>
          <p:nvPr/>
        </p:nvSpPr>
        <p:spPr>
          <a:xfrm>
            <a:off x="0" y="0"/>
            <a:ext cx="1999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FF000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Risks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60820-3670-4676-90B6-49206B41F38F}"/>
              </a:ext>
            </a:extLst>
          </p:cNvPr>
          <p:cNvSpPr/>
          <p:nvPr/>
        </p:nvSpPr>
        <p:spPr>
          <a:xfrm>
            <a:off x="10518978" y="6550223"/>
            <a:ext cx="16730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Jason Rau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C6EAD-D9AB-4E73-A04D-A72F21D0424D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C8261-BEAE-4E68-8592-233C5203D469}"/>
              </a:ext>
            </a:extLst>
          </p:cNvPr>
          <p:cNvSpPr txBox="1"/>
          <p:nvPr/>
        </p:nvSpPr>
        <p:spPr>
          <a:xfrm>
            <a:off x="999632" y="3218021"/>
            <a:ext cx="6357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hlinkClick r:id="rId2"/>
              </a:rPr>
              <a:t>https://arstechnica.com/gadgets/2021/05/96-of-us-users-opt-out-of-app-tracking-in-ios-14-5-analytics-find/</a:t>
            </a:r>
            <a:r>
              <a:rPr lang="en-NZ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3C706-4155-4D30-916A-1D10AE59DE1C}"/>
              </a:ext>
            </a:extLst>
          </p:cNvPr>
          <p:cNvSpPr/>
          <p:nvPr/>
        </p:nvSpPr>
        <p:spPr>
          <a:xfrm>
            <a:off x="569265" y="2510135"/>
            <a:ext cx="69577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Jason, check out this article… it might be a good one to reference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-Charlie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03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Franklin Gothic Heavy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Renton-Deans</dc:creator>
  <cp:lastModifiedBy>Charlie Renton-Deans</cp:lastModifiedBy>
  <cp:revision>6</cp:revision>
  <dcterms:created xsi:type="dcterms:W3CDTF">2021-05-19T07:42:37Z</dcterms:created>
  <dcterms:modified xsi:type="dcterms:W3CDTF">2021-05-20T09:51:07Z</dcterms:modified>
</cp:coreProperties>
</file>