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71CB-04F6-4023-B0DD-CDB02D24B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4FEC3-87B7-42EB-8913-E18D0001B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B188-C230-488C-9AB7-4F6AB3A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D873-E46B-404D-8712-98B7D46D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B05A-0EEB-4756-86A7-0D06DD8F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D4B9-C8D5-4201-9C2A-7EC89857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5B568-3186-4699-8F7B-B12A479CC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7634-A05D-4971-B2D1-58D59A4E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DEBE-A37D-4A03-8447-42189DD6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CC-F0A3-4C8C-A225-250050F8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ED08C-7875-4EB8-A8BE-139B82BF3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1BEF-93EE-4B3D-AAF5-53BDADD0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43E0-D8B5-4C74-88AE-856F09D9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9AD0-3194-41C3-BA70-8B5E2CB5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405C-1AEF-46BA-B924-201A7DA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F128-70F4-4377-930C-6A5402C7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C5EF-3BB3-4A15-B0FC-1726A123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BBB9-550B-4788-BCFD-FCCCB1C0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53A6-F315-4DA2-AF25-8FA2232D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56903-2891-429C-9A6D-A8BD0DD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A678-8C0F-4FDE-AA27-6C4F94E2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E760-B5A5-4499-B703-C03F2E06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03CD-DF62-4F14-B158-68C6FA4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749E-7DB4-4C91-A921-304915CB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A7C8-0D3F-4FD0-9F7C-C9EC13ED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DD4C-135A-442D-8587-5DDFB634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8466-76B2-4BA1-8A0F-A99B160A9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1A22-B4D7-4BCC-BFBD-CA0DA24B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59C8A-9B3B-492A-B8BB-3272BD61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34C1-3908-4F7A-864B-9D76DAF4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B70E5-791C-4D88-AB6B-49796196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D733-C0E1-464F-AA4D-21EF20E1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AEDE8-C421-48DB-A4F7-75CE275A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B6871-D473-47E8-A102-8512F8271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D9F50-028F-4E52-8BB2-A14DF685B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E4FFA-F95F-434D-9A6C-7C62364C1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AC211-55A6-4471-AC1D-789769D8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EB4B8-6BC9-4E00-975D-88259270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61EAC-536F-4641-8D69-28C1EFB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5BD-24DF-451B-B466-A6A5092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0A1-9287-4EA0-A2A3-0A5F76C5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B38FB-B6C2-4CBD-8B5F-4D9B9756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888D6-B8F2-4442-8A44-CDCB14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608D-1811-4084-91AD-DB1F0126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33185-F109-4327-861F-A3C7FD55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173C-11A7-4735-9A25-4637651B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A3A0-D12B-448A-977B-A51ED825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1DC0-5421-48A8-9300-8EEEE494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1CF2E-903D-44C9-BFB3-E9643AFC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551C1-B177-48FA-AED9-8263FBF5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86637-52DA-4CEF-9A5E-73675E66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FB31-0E77-4786-AF8D-218B9501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BCFB-0D6F-45E8-83CA-EAF26C5C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EEDAD-1C74-456B-B6BD-F9C5F983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E816-A872-4DB7-98AE-E31EB2F3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1256-5C41-41B9-B0CA-3E0DE8D1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373C7-AF45-419A-B9F0-7BFD255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A73B-7E45-4794-8A16-2D2AA47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E006C-35A2-4098-85CE-CBE875AE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6844E-2AFE-4A85-9C85-A05D9FBD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9580-1E95-4B24-9175-C71168AA2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A238-51D4-4C5C-BBC3-0B062FD723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D505-29FF-4F66-ABD4-0B9DDCD4C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9049-8D41-4614-8F93-9DABBE83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692D-68F4-44B6-9482-E812988D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57C-ECAB-4372-A6DF-4E9A245D1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React/Redux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84A9-E68D-4D64-ABE0-92AE4598A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BEED-5DE5-4094-B119-E08C2CF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D469F5-B490-4AC6-AB1A-A8BBA692C37C}"/>
              </a:ext>
            </a:extLst>
          </p:cNvPr>
          <p:cNvSpPr/>
          <p:nvPr/>
        </p:nvSpPr>
        <p:spPr>
          <a:xfrm>
            <a:off x="7239000" y="1809750"/>
            <a:ext cx="2790825" cy="192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EAB3A-0603-4300-B2F0-F75BE17C4494}"/>
              </a:ext>
            </a:extLst>
          </p:cNvPr>
          <p:cNvSpPr/>
          <p:nvPr/>
        </p:nvSpPr>
        <p:spPr>
          <a:xfrm>
            <a:off x="1988598" y="2583402"/>
            <a:ext cx="3045041" cy="36220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&lt;div id=“root”&gt;&lt;/div&gt;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1ECD8B9-467A-48BD-AA9A-D7AE8DE406CF}"/>
              </a:ext>
            </a:extLst>
          </p:cNvPr>
          <p:cNvSpPr/>
          <p:nvPr/>
        </p:nvSpPr>
        <p:spPr>
          <a:xfrm rot="3883082">
            <a:off x="5167377" y="2686530"/>
            <a:ext cx="1509204" cy="2021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75B96D-68B8-4922-862C-4EA5625BB9A5}"/>
              </a:ext>
            </a:extLst>
          </p:cNvPr>
          <p:cNvSpPr/>
          <p:nvPr/>
        </p:nvSpPr>
        <p:spPr>
          <a:xfrm>
            <a:off x="8399015" y="4648600"/>
            <a:ext cx="1890205" cy="15568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ViewPirate</a:t>
            </a:r>
            <a:r>
              <a:rPr lang="en-US" dirty="0"/>
              <a:t> Component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A690A0-2AA1-453A-BA41-A3F6E38A03F5}"/>
              </a:ext>
            </a:extLst>
          </p:cNvPr>
          <p:cNvSpPr/>
          <p:nvPr/>
        </p:nvSpPr>
        <p:spPr>
          <a:xfrm>
            <a:off x="5985768" y="4561303"/>
            <a:ext cx="1890205" cy="15568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E0F655-82F3-498F-A423-DB0528ACA4E0}"/>
              </a:ext>
            </a:extLst>
          </p:cNvPr>
          <p:cNvSpPr/>
          <p:nvPr/>
        </p:nvSpPr>
        <p:spPr>
          <a:xfrm>
            <a:off x="10408697" y="4561303"/>
            <a:ext cx="1890205" cy="15568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EA31-0444-4D20-AACB-DE2DE1F4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Controller/View aka Smart/Dumb aka Container/</a:t>
            </a:r>
            <a:r>
              <a:rPr lang="en-US" dirty="0" err="1"/>
              <a:t>presntation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4E8A51-9A87-4A3A-8D26-D49A73AF4249}"/>
              </a:ext>
            </a:extLst>
          </p:cNvPr>
          <p:cNvSpPr/>
          <p:nvPr/>
        </p:nvSpPr>
        <p:spPr>
          <a:xfrm>
            <a:off x="7537142" y="989739"/>
            <a:ext cx="1935332" cy="167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Pirate</a:t>
            </a:r>
          </a:p>
          <a:p>
            <a:pPr algn="ctr"/>
            <a:r>
              <a:rPr lang="en-US" dirty="0"/>
              <a:t>(logic)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2076A4-12BE-4E35-AA6F-148A876AFDB7}"/>
              </a:ext>
            </a:extLst>
          </p:cNvPr>
          <p:cNvSpPr/>
          <p:nvPr/>
        </p:nvSpPr>
        <p:spPr>
          <a:xfrm>
            <a:off x="7537142" y="3908587"/>
            <a:ext cx="2130641" cy="20843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Pirate Table</a:t>
            </a:r>
          </a:p>
          <a:p>
            <a:pPr algn="ctr"/>
            <a:r>
              <a:rPr lang="en-US" dirty="0"/>
              <a:t>(just JSX)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E198060-B60D-48A8-A0E0-6023FAC1E146}"/>
              </a:ext>
            </a:extLst>
          </p:cNvPr>
          <p:cNvSpPr/>
          <p:nvPr/>
        </p:nvSpPr>
        <p:spPr>
          <a:xfrm>
            <a:off x="7708036" y="2869900"/>
            <a:ext cx="1788851" cy="834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387A63-0AD3-4D45-A07B-F4A241F971A0}"/>
              </a:ext>
            </a:extLst>
          </p:cNvPr>
          <p:cNvSpPr/>
          <p:nvPr/>
        </p:nvSpPr>
        <p:spPr>
          <a:xfrm>
            <a:off x="838200" y="2090103"/>
            <a:ext cx="3363158" cy="32986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ViewPirate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55954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5 React/Redux</vt:lpstr>
      <vt:lpstr>PowerPoint Presentation</vt:lpstr>
      <vt:lpstr>Controller/View aka Smart/Dumb aka Container/presntation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Ona</dc:creator>
  <cp:lastModifiedBy>William Ona</cp:lastModifiedBy>
  <cp:revision>3</cp:revision>
  <dcterms:created xsi:type="dcterms:W3CDTF">2020-12-08T16:50:49Z</dcterms:created>
  <dcterms:modified xsi:type="dcterms:W3CDTF">2020-12-08T17:36:43Z</dcterms:modified>
</cp:coreProperties>
</file>