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8843-3D81-4354-9625-6D626FF96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516AF-754B-46E2-AD42-D73AF7EA8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F98F-D8FA-4054-8B3B-D9B3B832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D536-E2A0-4D76-87FC-A60261AF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5EEE-ED2C-47A8-BC94-0DE84204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DB6A-CD8D-4B62-AA05-E226A90E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087D5-8FA8-464C-98D3-C65E9EBAA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D5B9-44D2-47B8-9376-A7E554E1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5D0FB-CBDB-4795-B3C9-84579737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1AD4-AF38-4390-9AA7-3E017097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0B0CE-FC2C-493C-98AF-973669D0A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C7E31-A311-4B5D-A9F9-928B16AA6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3237-3169-4D94-90C1-FA88D2CA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B290-D18F-4C5D-AF52-B946881C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E225-5BBC-4ADA-B5C4-76737DCC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026A-EC98-44C8-9F60-2C281DB7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4AE-4AAE-4F09-8FC0-B2A377E3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ED7F-987D-424F-8F98-7ABBB19A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4104-3356-4A94-B5A1-1110B691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C6D5-1E1B-4D72-9ECE-78324782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FD97-B41B-406C-B1A9-F04379C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9CB0F-0489-4C11-B19F-A3F0B47E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4E2-D47C-40A1-97D4-34578E68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3A9A3-A067-4B4D-81AC-3D9FB10F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4741B-2338-4701-93B3-A77FA7C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E7A9-3F9D-41BD-94F6-85ABE715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3B5F-5FD7-4E9A-89AE-13E4BD5C0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FFFDC-D54A-4F3C-90E4-5E8A7C77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C8185-A89B-45E1-8504-5EC8E32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6A23-9D5E-47CD-AC84-95EE1849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94E3-9CF6-43D8-97B2-090EE488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CD2F-5A67-49B2-A835-3B967037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7878-D525-4694-B1B3-37636EC3F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B72E4-9F13-4C42-BD2E-F8A7AB483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B573-252E-42FE-8A97-2905719AC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4B2E3-D5A3-4C03-8541-3174822DF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FE3BF-84B9-4FD1-8DA6-90168451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43566-722F-43A8-8231-AF8C04BB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AF78-A205-42BD-AC9C-A5ACF87B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5A31-49A9-4BDF-B4C2-14F8BD5A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35F39-8E46-4F66-BA61-3B3D1541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0B6A9-CA36-4F51-922D-558CE5BB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55057-D623-40C5-88F0-1F3B2CE3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68D04-352F-4A87-AEB8-34F98400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F49E7-F3DF-4DE0-A0BC-B330138A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6F166-501B-451C-BC9B-8479B8FA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E78A-CE1D-4F2B-AAAB-894FB4D4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01BD-49EC-4D7D-BD91-5FBF6511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55DE4-2189-42A5-A8EF-7FC4019B3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1BABA-8BCC-4902-85B8-1B1A61B6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1C0B-3954-46C2-B237-C45B98AC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00672-D79D-45E6-B633-8BA19FA7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969-76CD-4279-B4A7-88E9E5A9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7C8C7-6A5C-409D-BCD9-9922BBE89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8AAA6-D5A8-41AD-A717-111BE543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1AE1-14E9-4A56-AC90-3E6C6AE0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0936B-DC85-49DB-AFC8-95F27AFD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0ED0E-7885-499F-9B97-4181DD85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E65F0-BD72-4005-B8C0-54CE72F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14931-6A32-4835-904C-1792232C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712D1-9AA9-4603-9E32-853CF62B8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658C-5BA3-4CAE-A097-38A65857127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769E-10C3-4FC7-BA6F-C41A82566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F910-9C07-46A3-AAE5-101118324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3DDB-A7A1-42A7-A834-89D0A488F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013F3-5397-4A2E-9444-804FD7467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6654-7684-42B2-BDB8-04B38C0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hat is Spring framework in java? - Getting started with ...">
            <a:extLst>
              <a:ext uri="{FF2B5EF4-FFF2-40B4-BE49-F238E27FC236}">
                <a16:creationId xmlns:a16="http://schemas.microsoft.com/office/drawing/2014/main" id="{2CDB46AE-EF0A-4F24-B83C-72E79A22DC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19" y="330200"/>
            <a:ext cx="10784139" cy="60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6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Ona</dc:creator>
  <cp:lastModifiedBy>William Ona</cp:lastModifiedBy>
  <cp:revision>2</cp:revision>
  <dcterms:created xsi:type="dcterms:W3CDTF">2020-12-22T15:41:24Z</dcterms:created>
  <dcterms:modified xsi:type="dcterms:W3CDTF">2020-12-22T19:08:54Z</dcterms:modified>
</cp:coreProperties>
</file>