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3D1-45F5-4190-B5F9-2A9B7CBA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96987-124D-4E2D-A259-A2596DEE3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59CE-CAC1-47F3-892C-8E359096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3657-DA4C-440E-8DFA-0E4D899E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5599-57B5-426D-9A29-D4CBDEF2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2F-C2F8-4DD5-B70B-73FEFB07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DE8C5-DA19-4E0E-827B-6EBCB1883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8F17-6561-40B1-B9EE-D69EA6B3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B451-1431-47D6-B7E3-A3B8F628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DB20-A6B4-4660-B826-3073613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5A14-A676-458B-B33B-FBCFFB0F7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1C37-27B1-48C5-AD0E-3448E6D26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39AF7-1776-4F2A-9763-ABF47D2E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B5DC-84BF-40D0-9A86-F59BDC6A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D9C6-FF57-4A46-9560-80264BA6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32FE-59B9-4A7E-929C-D5313D6C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F2A7-8744-4ECA-BA5A-2BF51618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30508-290E-47E5-93D8-56202D73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09FB-8820-4AB9-9771-C6AF3411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5426-AC81-4143-8F5D-5736BB57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8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0C8E-C212-4B40-BC57-9EDC0176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9B1D-6BC4-4668-97FD-B278DAF9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558F-5B1C-4ED1-82D4-3D1075BF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58AA6-4ED4-45A8-8121-7903C2C2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4D65-714D-409C-9A6B-227D3194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7B40-73E0-4D3D-ACE6-1CBE1D9F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5DBE-7641-4B6D-AFD1-A3FC3BD4C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CD9AE-687E-4B11-8F11-4D7C50A8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A921-42BE-4037-94B8-29819319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CA133-D502-4627-914C-A9F3AD01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3EFF-957C-4F2E-A49A-65D3A737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9071-748C-45EE-8C1F-9A6EA3F3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FDA6E-BB62-438A-B538-45CD90F1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3823-F2F4-4616-8D60-B9BD7E903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B913B-A98A-4EEB-A9A9-0777EF100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C13AB-C8CB-4A62-BAB4-C85FFA7C7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D5949-8CB4-4340-8C92-4E8A44A7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DBAB2-1A26-43E9-94DE-55772D3E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82250-AE4A-4EF4-82C5-2831D2E7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12EB-9843-417B-AEA8-B42E2E0E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E6B68-2301-4CD3-9152-E8A525FF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ADD91-704F-4467-869B-533F8D7F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F4710-7FA6-4D11-9711-2E9ACE6B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470E5-CDB1-487D-8801-185A454C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ECA39-E52E-4235-86A5-A0DFE91E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C1FBA-BA99-41AE-BAFA-5D545DFD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4AC5-9374-4E53-ACD7-FB6F624B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01F1-01F5-4597-88E4-DE41BBFF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DEC14-EED2-41B5-B022-F5D6C5CE3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27162-A458-42AF-A90B-D725BAE9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C29C-914A-42BB-9789-84BA3743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AA0C-7F30-4BE7-AD52-DE60E1DA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EF04-DF83-4BE0-B17C-4FC4B5F1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03970-83EC-4A4A-AA1A-CFCE45676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0560-E9B2-4A55-ADE1-B228AC91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42C98-CDA7-4C35-868C-CB9144F5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0DB2D-3979-4116-83C5-A5AB714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F925E-3DCC-41B8-BD34-24B6EAC8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76104-6A57-4CE9-99CE-2C9A9DDC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90A5-72AF-4AF4-834F-A6B5C8CAF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529B-E94B-493E-A77B-3DA7445E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8D1E-0F48-4D71-8A61-3A4FB1009D5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9A25-3631-40CF-9A38-1C47D29CC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E4B2-C811-4857-BBEF-0AC4FDEB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5C36-6BE6-4C0A-AF76-96B79929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327F-B39A-4C39-8639-BCB3AAE6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Week1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6E1A9-3AA2-41FA-B7C0-BFD6EE34E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9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1723-A807-4BB6-AE32-821578CB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Java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2188-8676-40B5-AF08-0491B5EA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1995</a:t>
            </a:r>
          </a:p>
          <a:p>
            <a:r>
              <a:rPr lang="en-US" dirty="0"/>
              <a:t>Java is trying to solve the following problems of its predecessors:</a:t>
            </a:r>
          </a:p>
          <a:p>
            <a:pPr lvl="1"/>
            <a:r>
              <a:rPr lang="en-US" dirty="0"/>
              <a:t>Memory issues (memory leaking, memory management)</a:t>
            </a:r>
          </a:p>
          <a:p>
            <a:pPr lvl="2"/>
            <a:r>
              <a:rPr lang="en-US" dirty="0"/>
              <a:t>GC, Automatic GC, No Pointers (Java Allocates Memory for you)</a:t>
            </a:r>
          </a:p>
          <a:p>
            <a:pPr lvl="1"/>
            <a:r>
              <a:rPr lang="en-US" dirty="0"/>
              <a:t>Managing multiple lines of execution</a:t>
            </a:r>
          </a:p>
          <a:p>
            <a:pPr lvl="2"/>
            <a:r>
              <a:rPr lang="en-US" dirty="0"/>
              <a:t>Multi-threading, </a:t>
            </a:r>
            <a:r>
              <a:rPr lang="en-US" dirty="0" err="1"/>
              <a:t>syncronization</a:t>
            </a:r>
            <a:endParaRPr lang="en-US" dirty="0"/>
          </a:p>
          <a:p>
            <a:pPr lvl="1"/>
            <a:r>
              <a:rPr lang="en-US" dirty="0"/>
              <a:t>Platform dependence (having to account for the same program running in different platforms)</a:t>
            </a:r>
          </a:p>
          <a:p>
            <a:pPr lvl="2"/>
            <a:r>
              <a:rPr lang="en-US" dirty="0"/>
              <a:t>Platform independence, WORA, JVM</a:t>
            </a:r>
          </a:p>
          <a:p>
            <a:pPr lvl="1"/>
            <a:r>
              <a:rPr lang="en-US" dirty="0"/>
              <a:t>Having to start from scratch (writing your own libraries and dependencies)</a:t>
            </a:r>
          </a:p>
          <a:p>
            <a:pPr lvl="2"/>
            <a:r>
              <a:rPr lang="en-US" dirty="0"/>
              <a:t>Java provided libraries, Java Community, Java APIs</a:t>
            </a:r>
          </a:p>
          <a:p>
            <a:pPr lvl="1"/>
            <a:r>
              <a:rPr lang="en-US" dirty="0"/>
              <a:t>Procedural Programming</a:t>
            </a:r>
          </a:p>
          <a:p>
            <a:pPr lvl="2"/>
            <a:r>
              <a:rPr lang="en-US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254893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4D60-F7CA-42CA-B43A-A79A8E25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Application </a:t>
            </a:r>
            <a:r>
              <a:rPr lang="en-US" dirty="0">
                <a:sym typeface="Wingdings" panose="05000000000000000000" pitchFamily="2" charset="2"/>
              </a:rPr>
              <a:t> this is the goal?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FE0520-06AA-44CA-BEEE-E8EE2E3777E3}"/>
              </a:ext>
            </a:extLst>
          </p:cNvPr>
          <p:cNvSpPr/>
          <p:nvPr/>
        </p:nvSpPr>
        <p:spPr>
          <a:xfrm>
            <a:off x="3409026" y="2032986"/>
            <a:ext cx="2254928" cy="1713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ED5525-9845-4094-9CEB-DD6B0E48E9EE}"/>
              </a:ext>
            </a:extLst>
          </p:cNvPr>
          <p:cNvSpPr/>
          <p:nvPr/>
        </p:nvSpPr>
        <p:spPr>
          <a:xfrm>
            <a:off x="7050352" y="1626210"/>
            <a:ext cx="2254928" cy="17133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67E4AFE4-CB8F-43A2-A79D-7F0566663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911" y="4988512"/>
            <a:ext cx="1649766" cy="16497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40A50-1B9A-48DF-883A-31EB5C850D4C}"/>
              </a:ext>
            </a:extLst>
          </p:cNvPr>
          <p:cNvCxnSpPr>
            <a:endCxn id="4" idx="2"/>
          </p:cNvCxnSpPr>
          <p:nvPr/>
        </p:nvCxnSpPr>
        <p:spPr>
          <a:xfrm flipV="1">
            <a:off x="1846555" y="2889681"/>
            <a:ext cx="1562471" cy="209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0811D2-84C2-403A-9E70-BFC0FDF9DA6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663954" y="2482905"/>
            <a:ext cx="1386398" cy="40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34DB48BB-AA35-4091-BC72-CF7516907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3911" y="3539845"/>
            <a:ext cx="1649766" cy="164976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3BF8BD-B109-46B5-9905-B82970D4023C}"/>
              </a:ext>
            </a:extLst>
          </p:cNvPr>
          <p:cNvCxnSpPr>
            <a:cxnSpLocks/>
            <a:stCxn id="6" idx="6"/>
            <a:endCxn id="15" idx="0"/>
          </p:cNvCxnSpPr>
          <p:nvPr/>
        </p:nvCxnSpPr>
        <p:spPr>
          <a:xfrm>
            <a:off x="9305280" y="2482905"/>
            <a:ext cx="1613514" cy="105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586AE4-432E-4A1A-965C-B3A73D8E15EA}"/>
              </a:ext>
            </a:extLst>
          </p:cNvPr>
          <p:cNvSpPr txBox="1"/>
          <p:nvPr/>
        </p:nvSpPr>
        <p:spPr>
          <a:xfrm>
            <a:off x="7537143" y="3977196"/>
            <a:ext cx="1980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ED267B-F1EF-4E64-904F-D1817F808F2A}"/>
              </a:ext>
            </a:extLst>
          </p:cNvPr>
          <p:cNvSpPr txBox="1"/>
          <p:nvPr/>
        </p:nvSpPr>
        <p:spPr>
          <a:xfrm>
            <a:off x="10356505" y="5115559"/>
            <a:ext cx="16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8A28F-5194-4543-BEE7-B251ACB26925}"/>
              </a:ext>
            </a:extLst>
          </p:cNvPr>
          <p:cNvSpPr txBox="1"/>
          <p:nvPr/>
        </p:nvSpPr>
        <p:spPr>
          <a:xfrm>
            <a:off x="3827755" y="3977196"/>
            <a:ext cx="1678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HTML/CSS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React/Redux</a:t>
            </a:r>
          </a:p>
        </p:txBody>
      </p:sp>
    </p:spTree>
    <p:extLst>
      <p:ext uri="{BB962C8B-B14F-4D97-AF65-F5344CB8AC3E}">
        <p14:creationId xmlns:p14="http://schemas.microsoft.com/office/powerpoint/2010/main" val="159398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Week1 Java</vt:lpstr>
      <vt:lpstr>What Problem Does Java Solve?</vt:lpstr>
      <vt:lpstr>Full Stack Application  this is the goal?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Java</dc:title>
  <dc:creator>William</dc:creator>
  <cp:lastModifiedBy>William Ona</cp:lastModifiedBy>
  <cp:revision>8</cp:revision>
  <dcterms:created xsi:type="dcterms:W3CDTF">2020-11-09T17:32:37Z</dcterms:created>
  <dcterms:modified xsi:type="dcterms:W3CDTF">2020-11-09T20:43:26Z</dcterms:modified>
</cp:coreProperties>
</file>