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3D1-45F5-4190-B5F9-2A9B7CBA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6987-124D-4E2D-A259-A2596DEE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9CE-CAC1-47F3-892C-8E35909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57-DA4C-440E-8DFA-0E4D899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599-57B5-426D-9A29-D4CBDEF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2F-C2F8-4DD5-B70B-73FEFB07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8C5-DA19-4E0E-827B-6EBCB188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F17-6561-40B1-B9EE-D69EA6B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451-1431-47D6-B7E3-A3B8F62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DB20-A6B4-4660-B826-3073613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5A14-A676-458B-B33B-FBCFFB0F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C37-27B1-48C5-AD0E-3448E6D2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9AF7-1776-4F2A-9763-ABF47D2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5DC-84BF-40D0-9A86-F59BDC6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D9C6-FF57-4A46-9560-80264BA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2FE-59B9-4A7E-929C-D5313D6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2A7-8744-4ECA-BA5A-2BF5161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508-290E-47E5-93D8-56202D7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9FB-8820-4AB9-9771-C6AF341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26-AC81-4143-8F5D-5736BB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C8E-C212-4B40-BC57-9EDC017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9B1D-6BC4-4668-97FD-B278DAF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58F-5B1C-4ED1-82D4-3D1075B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8AA6-4ED4-45A8-8121-7903C2C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4D65-714D-409C-9A6B-227D319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B40-73E0-4D3D-ACE6-1CBE1D9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DBE-7641-4B6D-AFD1-A3FC3BD4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D9AE-687E-4B11-8F11-4D7C50A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921-42BE-4037-94B8-2981931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A133-D502-4627-914C-A9F3AD0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3EFF-957C-4F2E-A49A-65D3A73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071-748C-45EE-8C1F-9A6EA3F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DA6E-BB62-438A-B538-45CD90F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3823-F2F4-4616-8D60-B9BD7E90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913B-A98A-4EEB-A9A9-0777EF1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13AB-C8CB-4A62-BAB4-C85FFA7C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5949-8CB4-4340-8C92-4E8A44A7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BAB2-1A26-43E9-94DE-55772D3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250-AE4A-4EF4-82C5-2831D2E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2EB-9843-417B-AEA8-B42E2E0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6B68-2301-4CD3-9152-E8A525F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DD91-704F-4467-869B-533F8D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4710-7FA6-4D11-9711-2E9ACE6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470E5-CDB1-487D-8801-185A454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CA39-E52E-4235-86A5-A0DFE91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1FBA-BA99-41AE-BAFA-5D545DFD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C5-9374-4E53-ACD7-FB6F624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1F1-01F5-4597-88E4-DE41BBFF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EC14-EED2-41B5-B022-F5D6C5CE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162-A458-42AF-A90B-D725BAE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29C-914A-42BB-9789-84BA374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0C-7F30-4BE7-AD52-DE60E1D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F04-DF83-4BE0-B17C-4FC4B5F1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3970-83EC-4A4A-AA1A-CFCE4567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560-E9B2-4A55-ADE1-B228AC9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2C98-CDA7-4C35-868C-CB9144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B2D-3979-4116-83C5-A5AB714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925E-3DCC-41B8-BD34-24B6EAC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6104-6A57-4CE9-99CE-2C9A9DD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90A5-72AF-4AF4-834F-A6B5C8CA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29B-E94B-493E-A77B-3DA7445E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8D1E-0F48-4D71-8A61-3A4FB1009D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9A25-3631-40CF-9A38-1C47D29C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E4B2-C811-4857-BBEF-0AC4FDEB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27F-B39A-4C39-8639-BCB3AAE6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E1A9-3AA2-41FA-B7C0-BFD6EE34E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723-A807-4BB6-AE32-821578C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Java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188-8676-40B5-AF08-0491B5EA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</a:t>
            </a:r>
          </a:p>
          <a:p>
            <a:r>
              <a:rPr lang="en-US" dirty="0"/>
              <a:t>Java is trying to solve the following problems of its predecessors:</a:t>
            </a:r>
          </a:p>
          <a:p>
            <a:pPr lvl="1"/>
            <a:r>
              <a:rPr lang="en-US" dirty="0"/>
              <a:t>Memory issues (memory leaking, memory management)</a:t>
            </a:r>
          </a:p>
          <a:p>
            <a:pPr lvl="2"/>
            <a:r>
              <a:rPr lang="en-US" dirty="0"/>
              <a:t>GC, Automatic GC, No Pointers (Java Allocates Memory for you)</a:t>
            </a:r>
          </a:p>
          <a:p>
            <a:pPr lvl="1"/>
            <a:r>
              <a:rPr lang="en-US" dirty="0"/>
              <a:t>Managing multiple lines of execution</a:t>
            </a:r>
          </a:p>
          <a:p>
            <a:pPr lvl="2"/>
            <a:r>
              <a:rPr lang="en-US" dirty="0"/>
              <a:t>Multi-threading, </a:t>
            </a:r>
            <a:r>
              <a:rPr lang="en-US" dirty="0" err="1"/>
              <a:t>syncronization</a:t>
            </a:r>
            <a:endParaRPr lang="en-US" dirty="0"/>
          </a:p>
          <a:p>
            <a:pPr lvl="1"/>
            <a:r>
              <a:rPr lang="en-US" dirty="0"/>
              <a:t>Platform dependence (having to account for the same program running in different platforms)</a:t>
            </a:r>
          </a:p>
          <a:p>
            <a:pPr lvl="2"/>
            <a:r>
              <a:rPr lang="en-US" dirty="0"/>
              <a:t>Platform independence, WORA, JVM</a:t>
            </a:r>
          </a:p>
          <a:p>
            <a:pPr lvl="1"/>
            <a:r>
              <a:rPr lang="en-US" dirty="0"/>
              <a:t>Having to start from scratch (writing your own libraries and dependencies)</a:t>
            </a:r>
          </a:p>
          <a:p>
            <a:pPr lvl="2"/>
            <a:r>
              <a:rPr lang="en-US" dirty="0"/>
              <a:t>Java provided libraries, Java Community, Java APIs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489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4D60-F7CA-42CA-B43A-A79A8E2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Application </a:t>
            </a:r>
            <a:r>
              <a:rPr lang="en-US" dirty="0">
                <a:sym typeface="Wingdings" panose="05000000000000000000" pitchFamily="2" charset="2"/>
              </a:rPr>
              <a:t> this is the goal?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E0520-06AA-44CA-BEEE-E8EE2E3777E3}"/>
              </a:ext>
            </a:extLst>
          </p:cNvPr>
          <p:cNvSpPr/>
          <p:nvPr/>
        </p:nvSpPr>
        <p:spPr>
          <a:xfrm>
            <a:off x="3409026" y="2032986"/>
            <a:ext cx="2254928" cy="171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D5525-9845-4094-9CEB-DD6B0E48E9EE}"/>
              </a:ext>
            </a:extLst>
          </p:cNvPr>
          <p:cNvSpPr/>
          <p:nvPr/>
        </p:nvSpPr>
        <p:spPr>
          <a:xfrm>
            <a:off x="7050352" y="1626210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67E4AFE4-CB8F-43A2-A79D-7F056666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11" y="4988512"/>
            <a:ext cx="1649766" cy="16497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40A50-1B9A-48DF-883A-31EB5C850D4C}"/>
              </a:ext>
            </a:extLst>
          </p:cNvPr>
          <p:cNvCxnSpPr>
            <a:endCxn id="4" idx="2"/>
          </p:cNvCxnSpPr>
          <p:nvPr/>
        </p:nvCxnSpPr>
        <p:spPr>
          <a:xfrm flipV="1">
            <a:off x="1846555" y="2889681"/>
            <a:ext cx="1562471" cy="209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811D2-84C2-403A-9E70-BFC0FDF9DA6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663954" y="2482905"/>
            <a:ext cx="1386398" cy="4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34DB48BB-AA35-4091-BC72-CF751690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3911" y="3539845"/>
            <a:ext cx="1649766" cy="16497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BF8BD-B109-46B5-9905-B82970D4023C}"/>
              </a:ext>
            </a:extLst>
          </p:cNvPr>
          <p:cNvCxnSpPr>
            <a:cxnSpLocks/>
            <a:stCxn id="6" idx="6"/>
            <a:endCxn id="15" idx="0"/>
          </p:cNvCxnSpPr>
          <p:nvPr/>
        </p:nvCxnSpPr>
        <p:spPr>
          <a:xfrm>
            <a:off x="9305280" y="2482905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86AE4-432E-4A1A-965C-B3A73D8E15EA}"/>
              </a:ext>
            </a:extLst>
          </p:cNvPr>
          <p:cNvSpPr txBox="1"/>
          <p:nvPr/>
        </p:nvSpPr>
        <p:spPr>
          <a:xfrm>
            <a:off x="7537143" y="3977196"/>
            <a:ext cx="1980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D267B-F1EF-4E64-904F-D1817F808F2A}"/>
              </a:ext>
            </a:extLst>
          </p:cNvPr>
          <p:cNvSpPr txBox="1"/>
          <p:nvPr/>
        </p:nvSpPr>
        <p:spPr>
          <a:xfrm>
            <a:off x="10356505" y="5115559"/>
            <a:ext cx="16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8A28F-5194-4543-BEE7-B251ACB26925}"/>
              </a:ext>
            </a:extLst>
          </p:cNvPr>
          <p:cNvSpPr txBox="1"/>
          <p:nvPr/>
        </p:nvSpPr>
        <p:spPr>
          <a:xfrm>
            <a:off x="3827755" y="3977196"/>
            <a:ext cx="167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React/Redux</a:t>
            </a:r>
          </a:p>
        </p:txBody>
      </p:sp>
    </p:spTree>
    <p:extLst>
      <p:ext uri="{BB962C8B-B14F-4D97-AF65-F5344CB8AC3E}">
        <p14:creationId xmlns:p14="http://schemas.microsoft.com/office/powerpoint/2010/main" val="15939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4B4-1309-4236-846F-E41FA8E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2A3AF5-01BB-450F-AC82-90DC06733970}"/>
              </a:ext>
            </a:extLst>
          </p:cNvPr>
          <p:cNvSpPr/>
          <p:nvPr/>
        </p:nvSpPr>
        <p:spPr>
          <a:xfrm>
            <a:off x="7196831" y="3248087"/>
            <a:ext cx="4509857" cy="3244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E68A659-24A5-424B-94B2-0CB5ED467D47}"/>
              </a:ext>
            </a:extLst>
          </p:cNvPr>
          <p:cNvSpPr/>
          <p:nvPr/>
        </p:nvSpPr>
        <p:spPr>
          <a:xfrm>
            <a:off x="2127682" y="293850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C2D4D-1E6E-46D8-839A-199BC03F4E64}"/>
              </a:ext>
            </a:extLst>
          </p:cNvPr>
          <p:cNvSpPr txBox="1"/>
          <p:nvPr/>
        </p:nvSpPr>
        <p:spPr>
          <a:xfrm>
            <a:off x="5131293" y="514905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bankAccount</a:t>
            </a:r>
            <a:r>
              <a:rPr lang="en-US" dirty="0"/>
              <a:t> = new </a:t>
            </a:r>
            <a:r>
              <a:rPr lang="en-US" dirty="0" err="1"/>
              <a:t>BankAccount</a:t>
            </a:r>
            <a:r>
              <a:rPr lang="en-US" dirty="0"/>
              <a:t>();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88EDF6-DB43-4FE4-908C-E233DD4FD131}"/>
              </a:ext>
            </a:extLst>
          </p:cNvPr>
          <p:cNvCxnSpPr/>
          <p:nvPr/>
        </p:nvCxnSpPr>
        <p:spPr>
          <a:xfrm flipH="1">
            <a:off x="4811697" y="884237"/>
            <a:ext cx="1651247" cy="229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604AEF-7F40-43B8-84A6-9F736A69B5E2}"/>
              </a:ext>
            </a:extLst>
          </p:cNvPr>
          <p:cNvCxnSpPr/>
          <p:nvPr/>
        </p:nvCxnSpPr>
        <p:spPr>
          <a:xfrm>
            <a:off x="9223899" y="994299"/>
            <a:ext cx="150920" cy="19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62521-3041-4994-8048-15CD5868979C}"/>
              </a:ext>
            </a:extLst>
          </p:cNvPr>
          <p:cNvSpPr/>
          <p:nvPr/>
        </p:nvSpPr>
        <p:spPr>
          <a:xfrm>
            <a:off x="2642586" y="6242535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method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8A817-79B6-48AE-8C9B-279A70C2D4D7}"/>
              </a:ext>
            </a:extLst>
          </p:cNvPr>
          <p:cNvSpPr/>
          <p:nvPr/>
        </p:nvSpPr>
        <p:spPr>
          <a:xfrm>
            <a:off x="2642586" y="600664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1EF55-E1E8-4C7C-97F6-D1023731A886}"/>
              </a:ext>
            </a:extLst>
          </p:cNvPr>
          <p:cNvSpPr/>
          <p:nvPr/>
        </p:nvSpPr>
        <p:spPr>
          <a:xfrm>
            <a:off x="2642586" y="576987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A’s reference var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D0D36E-2E65-4323-B119-7A5FF510B14E}"/>
              </a:ext>
            </a:extLst>
          </p:cNvPr>
          <p:cNvSpPr/>
          <p:nvPr/>
        </p:nvSpPr>
        <p:spPr>
          <a:xfrm>
            <a:off x="2642586" y="555542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43A2F-2621-4D7B-B86B-B70B9CDBD3EF}"/>
              </a:ext>
            </a:extLst>
          </p:cNvPr>
          <p:cNvSpPr/>
          <p:nvPr/>
        </p:nvSpPr>
        <p:spPr>
          <a:xfrm>
            <a:off x="2642585" y="530508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B’s reference var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ECA342-17B8-4ABB-B45C-2B1BBD30E12D}"/>
              </a:ext>
            </a:extLst>
          </p:cNvPr>
          <p:cNvSpPr/>
          <p:nvPr/>
        </p:nvSpPr>
        <p:spPr>
          <a:xfrm>
            <a:off x="8563993" y="4003829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4878FB-4ABD-429B-B225-D50F55943BF4}"/>
              </a:ext>
            </a:extLst>
          </p:cNvPr>
          <p:cNvSpPr/>
          <p:nvPr/>
        </p:nvSpPr>
        <p:spPr>
          <a:xfrm>
            <a:off x="8223682" y="5390225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A95AE2-F479-4605-98CB-706472B337D4}"/>
              </a:ext>
            </a:extLst>
          </p:cNvPr>
          <p:cNvSpPr/>
          <p:nvPr/>
        </p:nvSpPr>
        <p:spPr>
          <a:xfrm>
            <a:off x="9894162" y="3775969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4B4-1309-4236-846F-E41FA8E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2A3AF5-01BB-450F-AC82-90DC06733970}"/>
              </a:ext>
            </a:extLst>
          </p:cNvPr>
          <p:cNvSpPr/>
          <p:nvPr/>
        </p:nvSpPr>
        <p:spPr>
          <a:xfrm>
            <a:off x="7196831" y="3248087"/>
            <a:ext cx="4509857" cy="3244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E68A659-24A5-424B-94B2-0CB5ED467D47}"/>
              </a:ext>
            </a:extLst>
          </p:cNvPr>
          <p:cNvSpPr/>
          <p:nvPr/>
        </p:nvSpPr>
        <p:spPr>
          <a:xfrm>
            <a:off x="2127682" y="293850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62521-3041-4994-8048-15CD5868979C}"/>
              </a:ext>
            </a:extLst>
          </p:cNvPr>
          <p:cNvSpPr/>
          <p:nvPr/>
        </p:nvSpPr>
        <p:spPr>
          <a:xfrm>
            <a:off x="2642586" y="6242535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method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8A817-79B6-48AE-8C9B-279A70C2D4D7}"/>
              </a:ext>
            </a:extLst>
          </p:cNvPr>
          <p:cNvSpPr/>
          <p:nvPr/>
        </p:nvSpPr>
        <p:spPr>
          <a:xfrm>
            <a:off x="2642586" y="600664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1EF55-E1E8-4C7C-97F6-D1023731A886}"/>
              </a:ext>
            </a:extLst>
          </p:cNvPr>
          <p:cNvSpPr/>
          <p:nvPr/>
        </p:nvSpPr>
        <p:spPr>
          <a:xfrm>
            <a:off x="2642586" y="576987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A’s reference var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D0D36E-2E65-4323-B119-7A5FF510B14E}"/>
              </a:ext>
            </a:extLst>
          </p:cNvPr>
          <p:cNvSpPr/>
          <p:nvPr/>
        </p:nvSpPr>
        <p:spPr>
          <a:xfrm>
            <a:off x="2642586" y="555542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43A2F-2621-4D7B-B86B-B70B9CDBD3EF}"/>
              </a:ext>
            </a:extLst>
          </p:cNvPr>
          <p:cNvSpPr/>
          <p:nvPr/>
        </p:nvSpPr>
        <p:spPr>
          <a:xfrm>
            <a:off x="2642585" y="530508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B’s reference var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1AC3C2B-73AA-482D-98B6-0CC1A6150E4A}"/>
              </a:ext>
            </a:extLst>
          </p:cNvPr>
          <p:cNvSpPr/>
          <p:nvPr/>
        </p:nvSpPr>
        <p:spPr>
          <a:xfrm>
            <a:off x="9747681" y="4125233"/>
            <a:ext cx="1740023" cy="130501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679D7-15D0-486A-A207-790311258347}"/>
              </a:ext>
            </a:extLst>
          </p:cNvPr>
          <p:cNvSpPr/>
          <p:nvPr/>
        </p:nvSpPr>
        <p:spPr>
          <a:xfrm>
            <a:off x="10810042" y="4227326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4D28-AA85-4B0D-8EF0-5C002702C93F}"/>
              </a:ext>
            </a:extLst>
          </p:cNvPr>
          <p:cNvSpPr txBox="1"/>
          <p:nvPr/>
        </p:nvSpPr>
        <p:spPr>
          <a:xfrm>
            <a:off x="5459767" y="230819"/>
            <a:ext cx="3293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s1 = “s”;</a:t>
            </a:r>
          </a:p>
          <a:p>
            <a:r>
              <a:rPr lang="en-US" dirty="0"/>
              <a:t>String s2 = “s”;</a:t>
            </a:r>
          </a:p>
          <a:p>
            <a:r>
              <a:rPr lang="en-US" dirty="0"/>
              <a:t>String s1 = “ss”;</a:t>
            </a:r>
          </a:p>
          <a:p>
            <a:r>
              <a:rPr lang="en-US" dirty="0"/>
              <a:t>String s3 = new String(“s”);</a:t>
            </a:r>
          </a:p>
          <a:p>
            <a:r>
              <a:rPr lang="en-US" dirty="0"/>
              <a:t>// the following is run 10x</a:t>
            </a:r>
          </a:p>
          <a:p>
            <a:r>
              <a:rPr lang="en-US" dirty="0"/>
              <a:t>String s4 = new String(“s”);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B9FEE-6FC9-4B33-A68D-F869C5FB4853}"/>
              </a:ext>
            </a:extLst>
          </p:cNvPr>
          <p:cNvSpPr/>
          <p:nvPr/>
        </p:nvSpPr>
        <p:spPr>
          <a:xfrm>
            <a:off x="9747681" y="4930141"/>
            <a:ext cx="887768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“ss”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C63B04-E4B8-4A0F-977B-0C3536AED3FC}"/>
              </a:ext>
            </a:extLst>
          </p:cNvPr>
          <p:cNvSpPr/>
          <p:nvPr/>
        </p:nvSpPr>
        <p:spPr>
          <a:xfrm>
            <a:off x="7939403" y="3821334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E390BD-0B37-431B-8C3D-333997922EF8}"/>
              </a:ext>
            </a:extLst>
          </p:cNvPr>
          <p:cNvSpPr/>
          <p:nvPr/>
        </p:nvSpPr>
        <p:spPr>
          <a:xfrm>
            <a:off x="8185019" y="4474763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7E1ADD-9869-47DD-AC81-D07B6A9C14CC}"/>
              </a:ext>
            </a:extLst>
          </p:cNvPr>
          <p:cNvSpPr/>
          <p:nvPr/>
        </p:nvSpPr>
        <p:spPr>
          <a:xfrm rot="2827417">
            <a:off x="4907441" y="3556156"/>
            <a:ext cx="3972234" cy="349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F8F147-6BB6-40B9-BE5E-69EA2614CB68}"/>
              </a:ext>
            </a:extLst>
          </p:cNvPr>
          <p:cNvSpPr/>
          <p:nvPr/>
        </p:nvSpPr>
        <p:spPr>
          <a:xfrm>
            <a:off x="7939403" y="5155042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68A2E-7D14-477A-BB0A-FEC6FC68E80C}"/>
              </a:ext>
            </a:extLst>
          </p:cNvPr>
          <p:cNvSpPr txBox="1"/>
          <p:nvPr/>
        </p:nvSpPr>
        <p:spPr>
          <a:xfrm>
            <a:off x="9534617" y="365125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System.gc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23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7FFD-2090-4299-A25A-F796B377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373-9FD3-4AED-8DE9-9539B1A4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Pirates!</a:t>
            </a:r>
          </a:p>
          <a:p>
            <a:pPr lvl="1"/>
            <a:r>
              <a:rPr lang="en-US" dirty="0"/>
              <a:t>Ships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Treasure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6609-48F8-4784-8B80-4835BC6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9D7F9A-2F5D-40E3-B3B8-61B2BA764C6B}"/>
              </a:ext>
            </a:extLst>
          </p:cNvPr>
          <p:cNvSpPr/>
          <p:nvPr/>
        </p:nvSpPr>
        <p:spPr>
          <a:xfrm>
            <a:off x="3841072" y="1981317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57F936-6496-4DF3-8D56-22F0A95F95F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96000" y="2838012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0E5D635-3270-49D6-AB08-3D2CFB52752F}"/>
              </a:ext>
            </a:extLst>
          </p:cNvPr>
          <p:cNvSpPr/>
          <p:nvPr/>
        </p:nvSpPr>
        <p:spPr>
          <a:xfrm>
            <a:off x="6902757" y="3968319"/>
            <a:ext cx="2379216" cy="201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Pirates.txt</a:t>
            </a:r>
          </a:p>
        </p:txBody>
      </p:sp>
    </p:spTree>
    <p:extLst>
      <p:ext uri="{BB962C8B-B14F-4D97-AF65-F5344CB8AC3E}">
        <p14:creationId xmlns:p14="http://schemas.microsoft.com/office/powerpoint/2010/main" val="387065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238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Week1 Java</vt:lpstr>
      <vt:lpstr>What Problem Does Java Solve?</vt:lpstr>
      <vt:lpstr>Full Stack Application  this is the goal?</vt:lpstr>
      <vt:lpstr>Stack vs Heap</vt:lpstr>
      <vt:lpstr>String Pool</vt:lpstr>
      <vt:lpstr>What are we building?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Java</dc:title>
  <dc:creator>William</dc:creator>
  <cp:lastModifiedBy>William Ona</cp:lastModifiedBy>
  <cp:revision>17</cp:revision>
  <dcterms:created xsi:type="dcterms:W3CDTF">2020-11-09T17:32:37Z</dcterms:created>
  <dcterms:modified xsi:type="dcterms:W3CDTF">2020-11-11T22:54:39Z</dcterms:modified>
</cp:coreProperties>
</file>