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A5FB-8138-407A-80AA-743ED0C18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CB92C-CA0C-4526-B078-1E4AA42B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347E-F3D7-4BD3-B271-81D5C158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0AA3-A99F-45FC-9505-901C5EE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8697-B608-4B09-8B6A-56310E91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9F0B-EB55-42BA-8462-F0C778F3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C518C-C44F-466F-9140-5AB33D6C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DF142-F659-4DE1-B232-30D7C3DA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11D3-20D8-453A-B8C5-C9D32866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881B-5640-4258-9234-77B94DF8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3C123-6B31-4A43-A2A8-8E8826EB7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47C38-FE46-4787-BC35-E3841C52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CA78-D200-4D21-A6E5-7C1BAC25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1763-BBF9-4C6A-9119-5A2A172D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7AFB-D7B9-40DD-9364-1124653A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E02E-EEBB-40CD-9080-58CA8917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9378-963A-4A3A-ABD7-ADFA0C79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499F-EA69-460E-B953-825575BD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7DBA-ABF7-4709-8EDD-DEF9A5F7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549F-8471-42DC-9046-A06524C6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F521-0979-4744-9AA1-227933E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6B506-39B4-4EF6-9847-FF55F3810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CB32-7D50-4045-AB80-88B2DD6D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DAF8-0FE0-416E-9722-97D825BA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A1B9-ED5D-4672-9D11-891E0451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0E83-320A-4703-BCFF-5E6D8F81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66E2-BF88-4A3E-A626-2687CACDC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BBD63-F099-40A5-A3F9-3F659088F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F13B-B6CC-454A-A337-C242FECB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ECF5-F652-4C78-9D8C-D1A11D1B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31EAE-EBD7-4F84-90E5-A9FE9E79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69DB-56B6-4663-9BC4-926115D0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BCD8-79B5-4A67-B3BA-DEC62DFA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45842-008A-4772-9910-5CC60C727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D7D3-47FB-4FCC-8A94-4548F4F4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450CE-99CC-424D-954F-F42A7386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0C37A-707A-4693-952C-7A28BECA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D041-D08C-49EA-B00F-6FC4F92E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06B9A-A082-438C-802C-8FCC893D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5815-E981-435F-9653-49DCDB06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70AEB-D474-40E9-B4C3-450789C1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2E3A9-0B4A-4C9C-B9A7-CCE4C9A6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09BE-ED6F-4B05-94D7-402A95BC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AAEC5-12E2-4DD1-A9C8-7112FF47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DF697-B86E-4E8B-A149-5A41A586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102F-E6CE-49A3-A697-79D9993E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3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F39-889D-4749-AB18-31C5CB1C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DD72-F1B6-45C4-B940-54BB656D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1E711-3B0A-4063-97CC-AC7D8DBA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ECE5D-573B-4FB5-A6C3-19599841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A6F5F-E20E-4A6F-8504-3F635E81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47E6C-A0C7-409A-A3FF-6A219BA6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15FF-816B-4A1E-87F0-BD71BFD6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C75DD-644B-43BB-A6C5-49E20FD40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9261-1C0E-434C-9460-1A4A1056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14F7-3083-4D88-BCE4-750AD2EF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CEED-E7FC-45A5-AAE4-EEB837B9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6BAFF-FCC1-42A9-8780-24F9FC46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4A8B3-A82A-49F3-9D57-0BE70CAA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0F98-DD8B-45A7-93F1-DE2D56E0A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48D1-F417-4C21-8672-ACE575378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76CB-3DAE-4E5E-8AE1-6CC6DA36AAAE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28BE-1CA1-436C-A5B4-EDCC794EB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5A3C-E396-4DE2-85FC-705BD4A00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81C1-F0CC-47CE-9F36-01D5E8AC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01241-B409-460C-A15C-6563662E36DB}"/>
              </a:ext>
            </a:extLst>
          </p:cNvPr>
          <p:cNvSpPr/>
          <p:nvPr/>
        </p:nvSpPr>
        <p:spPr>
          <a:xfrm>
            <a:off x="897622" y="1584471"/>
            <a:ext cx="1048624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785702-75C0-4936-B0A7-75357A47BCBC}"/>
              </a:ext>
            </a:extLst>
          </p:cNvPr>
          <p:cNvCxnSpPr/>
          <p:nvPr/>
        </p:nvCxnSpPr>
        <p:spPr>
          <a:xfrm>
            <a:off x="2097248" y="1753299"/>
            <a:ext cx="157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7D52FE6-D0FA-4D44-B90C-D56426F8AA7B}"/>
              </a:ext>
            </a:extLst>
          </p:cNvPr>
          <p:cNvSpPr/>
          <p:nvPr/>
        </p:nvSpPr>
        <p:spPr>
          <a:xfrm>
            <a:off x="3825380" y="1652631"/>
            <a:ext cx="2667699" cy="104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DispatcherServlet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B82599-EA66-4C6C-81E3-58C8A6CDE335}"/>
              </a:ext>
            </a:extLst>
          </p:cNvPr>
          <p:cNvCxnSpPr/>
          <p:nvPr/>
        </p:nvCxnSpPr>
        <p:spPr>
          <a:xfrm flipV="1">
            <a:off x="4723002" y="947956"/>
            <a:ext cx="0" cy="62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39B7AC1-AC7B-4F16-9171-2A703D381A9F}"/>
              </a:ext>
            </a:extLst>
          </p:cNvPr>
          <p:cNvSpPr/>
          <p:nvPr/>
        </p:nvSpPr>
        <p:spPr>
          <a:xfrm>
            <a:off x="4014138" y="151002"/>
            <a:ext cx="2290182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HandlerMapping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0D58CE-ABDB-4B4E-A1CB-A976A1470307}"/>
              </a:ext>
            </a:extLst>
          </p:cNvPr>
          <p:cNvCxnSpPr/>
          <p:nvPr/>
        </p:nvCxnSpPr>
        <p:spPr>
          <a:xfrm>
            <a:off x="5612235" y="947956"/>
            <a:ext cx="0" cy="62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39BDC-D77E-4BDF-9F5E-48AAC394482D}"/>
              </a:ext>
            </a:extLst>
          </p:cNvPr>
          <p:cNvSpPr/>
          <p:nvPr/>
        </p:nvSpPr>
        <p:spPr>
          <a:xfrm>
            <a:off x="8170877" y="1015068"/>
            <a:ext cx="3380762" cy="241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C61286-621C-4C21-A171-35BE2B064748}"/>
              </a:ext>
            </a:extLst>
          </p:cNvPr>
          <p:cNvSpPr/>
          <p:nvPr/>
        </p:nvSpPr>
        <p:spPr>
          <a:xfrm>
            <a:off x="8850385" y="2525086"/>
            <a:ext cx="553674" cy="5117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4E4DEC-A546-48DA-B7F1-55112F270452}"/>
              </a:ext>
            </a:extLst>
          </p:cNvPr>
          <p:cNvSpPr/>
          <p:nvPr/>
        </p:nvSpPr>
        <p:spPr>
          <a:xfrm>
            <a:off x="9806729" y="2525085"/>
            <a:ext cx="553674" cy="5117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1E6271-0B3B-4064-9900-5C4A5275C3F6}"/>
              </a:ext>
            </a:extLst>
          </p:cNvPr>
          <p:cNvSpPr/>
          <p:nvPr/>
        </p:nvSpPr>
        <p:spPr>
          <a:xfrm>
            <a:off x="10746294" y="2540814"/>
            <a:ext cx="553674" cy="5117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B5C42-E684-4D60-9770-2CD1EF7B9A0E}"/>
              </a:ext>
            </a:extLst>
          </p:cNvPr>
          <p:cNvCxnSpPr/>
          <p:nvPr/>
        </p:nvCxnSpPr>
        <p:spPr>
          <a:xfrm>
            <a:off x="6660859" y="1845578"/>
            <a:ext cx="2189526" cy="69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EF07A0-8B0C-4717-B8F7-AE6BC18D3C60}"/>
              </a:ext>
            </a:extLst>
          </p:cNvPr>
          <p:cNvCxnSpPr>
            <a:cxnSpLocks/>
          </p:cNvCxnSpPr>
          <p:nvPr/>
        </p:nvCxnSpPr>
        <p:spPr>
          <a:xfrm flipH="1" flipV="1">
            <a:off x="6597943" y="2290194"/>
            <a:ext cx="2093052" cy="61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66500A-0DF0-428E-8C57-9644E3DE825C}"/>
              </a:ext>
            </a:extLst>
          </p:cNvPr>
          <p:cNvCxnSpPr/>
          <p:nvPr/>
        </p:nvCxnSpPr>
        <p:spPr>
          <a:xfrm flipH="1">
            <a:off x="2097248" y="2072080"/>
            <a:ext cx="163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FDAC4-96C7-4368-9578-192AD196EF2C}"/>
              </a:ext>
            </a:extLst>
          </p:cNvPr>
          <p:cNvSpPr/>
          <p:nvPr/>
        </p:nvSpPr>
        <p:spPr>
          <a:xfrm>
            <a:off x="1996580" y="914400"/>
            <a:ext cx="5402510" cy="1912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0727-5E04-46EE-97F2-8FCED5BCE592}"/>
              </a:ext>
            </a:extLst>
          </p:cNvPr>
          <p:cNvSpPr txBox="1"/>
          <p:nvPr/>
        </p:nvSpPr>
        <p:spPr>
          <a:xfrm>
            <a:off x="3363985" y="2919369"/>
            <a:ext cx="42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WebApplicationContext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5D5DB-B80F-491A-BD8E-BF1E38CDFD69}"/>
              </a:ext>
            </a:extLst>
          </p:cNvPr>
          <p:cNvSpPr/>
          <p:nvPr/>
        </p:nvSpPr>
        <p:spPr>
          <a:xfrm>
            <a:off x="2558642" y="1258349"/>
            <a:ext cx="11409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545FD-E46E-4715-97C4-9EA5750A7BF5}"/>
              </a:ext>
            </a:extLst>
          </p:cNvPr>
          <p:cNvSpPr txBox="1"/>
          <p:nvPr/>
        </p:nvSpPr>
        <p:spPr>
          <a:xfrm>
            <a:off x="2323750" y="1627681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PlanetController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F97C5-0497-4A3F-8C6C-C77C94D1BD12}"/>
              </a:ext>
            </a:extLst>
          </p:cNvPr>
          <p:cNvSpPr/>
          <p:nvPr/>
        </p:nvSpPr>
        <p:spPr>
          <a:xfrm>
            <a:off x="4955097" y="1258349"/>
            <a:ext cx="11409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88520-BE8D-43BE-80A0-7328C1AF329C}"/>
              </a:ext>
            </a:extLst>
          </p:cNvPr>
          <p:cNvSpPr txBox="1"/>
          <p:nvPr/>
        </p:nvSpPr>
        <p:spPr>
          <a:xfrm>
            <a:off x="4806891" y="1627681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PlanetService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9C871-7FE8-419B-B64A-CD56DCF5063A}"/>
              </a:ext>
            </a:extLst>
          </p:cNvPr>
          <p:cNvSpPr/>
          <p:nvPr/>
        </p:nvSpPr>
        <p:spPr>
          <a:xfrm>
            <a:off x="2558642" y="1971630"/>
            <a:ext cx="11409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8D7B9-F19B-40B9-8FA3-0EF0F2231303}"/>
              </a:ext>
            </a:extLst>
          </p:cNvPr>
          <p:cNvSpPr txBox="1"/>
          <p:nvPr/>
        </p:nvSpPr>
        <p:spPr>
          <a:xfrm>
            <a:off x="2323750" y="2340962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HelloController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45F01-F92B-42EC-9BC2-D7C141AABE12}"/>
              </a:ext>
            </a:extLst>
          </p:cNvPr>
          <p:cNvSpPr/>
          <p:nvPr/>
        </p:nvSpPr>
        <p:spPr>
          <a:xfrm>
            <a:off x="4955097" y="2072081"/>
            <a:ext cx="11409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00B21-5C18-4FD7-8C88-D5A0850D8FCD}"/>
              </a:ext>
            </a:extLst>
          </p:cNvPr>
          <p:cNvSpPr txBox="1"/>
          <p:nvPr/>
        </p:nvSpPr>
        <p:spPr>
          <a:xfrm>
            <a:off x="4955097" y="2366562"/>
            <a:ext cx="192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PlanetDao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3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Tran</dc:creator>
  <cp:lastModifiedBy>Bach Tran</cp:lastModifiedBy>
  <cp:revision>4</cp:revision>
  <dcterms:created xsi:type="dcterms:W3CDTF">2020-12-17T17:50:45Z</dcterms:created>
  <dcterms:modified xsi:type="dcterms:W3CDTF">2020-12-17T22:16:05Z</dcterms:modified>
</cp:coreProperties>
</file>