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99DF-86FF-4456-B7C8-618E0B5A8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F85EB-A0B4-4D2F-972F-BEA27437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9B71-DF63-4074-87D5-4A862353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57FB-165D-4673-8E4B-8FB01ED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B5DE-4D63-4F8C-AF60-B32D5287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17C6-779B-47A5-9A9B-4D5C6623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67BCF-ADEE-4391-AE95-C201FAD79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6A1A-A8AC-4174-A9B1-75C53845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1DC9-B4FD-4F62-961E-E09895C5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688D-CD1C-408E-BAE8-574238C9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7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75631-E8D3-4201-9200-65123ED6F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48FBB-23B6-422E-A833-D5A3D6110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EE9B-E0B0-4C0A-8171-A849701A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8812-00CC-41F1-893A-45CD4443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44FC-804C-446B-9DB7-E8473895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9598-B17F-422A-8FE5-4F5D59BE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C043-7D72-46FA-B624-899E33BB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1E88-D9CF-4F73-B210-F93D3203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87A3-211E-4996-A36A-B1D9F7D2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18DE-223C-48DC-8126-890D934D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E2AA-F60F-4D73-ACE8-07954AE7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7C4A5-7953-411C-A544-6BB53755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E5BD-BF4E-448D-A10C-E646C854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D5AD-0952-4DA0-8E00-DF822186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29C6-FE6E-4E3A-9646-BA81EA1F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C7D5-DD52-4199-B10E-529326BD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757D-2B60-4573-884D-EE36FC8AA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3F3E1-C030-4243-AFDB-1401684A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8613-B5A7-4549-B432-B12FC037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728A-0204-459E-A5E7-1A3AC358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0C9C3-4E8A-479D-8A6E-B7416A7E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CBBA-9602-4B5E-AC3F-4222D138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F9C7A-E2F1-4615-A809-BD7FBBBF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EA68E-9470-49A2-A72C-B3822260A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CC8E8-8236-4079-8451-A600B914C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FF621-C014-4DF3-AA3D-73573B910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BDC47-FF01-4D04-8D77-AE045189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EBDBD-05D8-49D3-9928-67F3C05D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44468-F6CE-4C01-BD3A-98011572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751A-D536-4F12-A988-0252D48B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4C55F-F234-4A3B-953D-6195BCA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DA408-33DE-4F9A-8408-B117D3F8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4911A-3648-4858-8C15-D51DC347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E1C14-0273-4CEA-807D-25CA86ED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1B188-2A86-454F-9F2A-FEF59DB1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61BA-41EC-4EC0-A1E8-1B552B6D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BED5-D2AD-40E0-A8E2-19A68316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CCE5-53FA-4787-BF02-55AE7976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0120D-E36B-4FD9-96CD-D387DE89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8B391-68F9-48F0-B8CD-4F744425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50199-D58D-4E7C-B33F-0C57A38B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97D6-51E1-4153-B0AE-E46F4136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B0AA-F847-476C-807C-A42C99BD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571B0-36AE-4C62-AC5F-B151B8992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9245-9232-46A6-87ED-710198FD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C68F6-D654-430F-85ED-6DEEEE19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880CE-1913-4D84-B95F-93516B0B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E5D79-7ECB-43A7-8DDC-1F86BBE9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2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B87E6-D334-45FF-BA5F-68E66B81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C9258-1DC4-4CBD-A8DE-D9B90FF5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E410-DD9A-4851-B8C7-75F3777AD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559DA-82E9-4363-BF52-31E7911B1FE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5AE8-FA22-49D2-9DEA-133382CFE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C5352-96E2-4338-98B3-CE87A18B4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CF63-EAC8-4C86-BB27-40A8865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5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FE5791-D760-4E0D-AEA3-BFF3662F2AC6}"/>
              </a:ext>
            </a:extLst>
          </p:cNvPr>
          <p:cNvSpPr/>
          <p:nvPr/>
        </p:nvSpPr>
        <p:spPr>
          <a:xfrm>
            <a:off x="718457" y="1847461"/>
            <a:ext cx="2873829" cy="222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Calling method (main)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here, we’re invoking some method </a:t>
            </a:r>
            <a:r>
              <a:rPr lang="en-US" dirty="0" err="1"/>
              <a:t>planetDAO.getPlanets</a:t>
            </a:r>
            <a:r>
              <a:rPr lang="en-US" dirty="0"/>
              <a:t>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26A416-7C9E-4B2A-8A01-665A464E4170}"/>
              </a:ext>
            </a:extLst>
          </p:cNvPr>
          <p:cNvCxnSpPr>
            <a:cxnSpLocks/>
          </p:cNvCxnSpPr>
          <p:nvPr/>
        </p:nvCxnSpPr>
        <p:spPr>
          <a:xfrm>
            <a:off x="3699545" y="3429000"/>
            <a:ext cx="130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A40541B-C9C3-4ECB-8DA6-31ABB652DA57}"/>
              </a:ext>
            </a:extLst>
          </p:cNvPr>
          <p:cNvSpPr/>
          <p:nvPr/>
        </p:nvSpPr>
        <p:spPr>
          <a:xfrm>
            <a:off x="5201174" y="1847461"/>
            <a:ext cx="2181138" cy="222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AOP Proxy</a:t>
            </a:r>
          </a:p>
          <a:p>
            <a:pPr algn="ctr"/>
            <a:r>
              <a:rPr lang="en-US" sz="1200" dirty="0"/>
              <a:t>This intercepts our method calls and matches them with our advice specified by the </a:t>
            </a:r>
            <a:r>
              <a:rPr lang="en-US" sz="1200" dirty="0" err="1"/>
              <a:t>PointCut</a:t>
            </a:r>
            <a:r>
              <a:rPr lang="en-US" sz="1200" dirty="0"/>
              <a:t> expression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B04448-424C-4DA3-A512-CFC7B86C9948}"/>
              </a:ext>
            </a:extLst>
          </p:cNvPr>
          <p:cNvCxnSpPr/>
          <p:nvPr/>
        </p:nvCxnSpPr>
        <p:spPr>
          <a:xfrm>
            <a:off x="7524925" y="3429000"/>
            <a:ext cx="157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AE07B78-559B-47AA-A0EC-580E810B29A5}"/>
              </a:ext>
            </a:extLst>
          </p:cNvPr>
          <p:cNvSpPr/>
          <p:nvPr/>
        </p:nvSpPr>
        <p:spPr>
          <a:xfrm>
            <a:off x="9185945" y="1847461"/>
            <a:ext cx="1954635" cy="2220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planetDAO.getPlanets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C8425-58EC-4181-AD5C-CD93A17487D5}"/>
              </a:ext>
            </a:extLst>
          </p:cNvPr>
          <p:cNvSpPr txBox="1"/>
          <p:nvPr/>
        </p:nvSpPr>
        <p:spPr>
          <a:xfrm>
            <a:off x="7581550" y="3467963"/>
            <a:ext cx="1463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Pjp.proceed</a:t>
            </a:r>
            <a:r>
              <a:rPr lang="en-US" sz="1100" dirty="0"/>
              <a:t>(</a:t>
            </a:r>
            <a:r>
              <a:rPr lang="en-US" sz="1100" dirty="0" err="1"/>
              <a:t>args</a:t>
            </a:r>
            <a:r>
              <a:rPr lang="en-US" sz="1100" dirty="0"/>
              <a:t>..) inside your around advice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7ED29-A07C-4D87-91B4-337AA60F666C}"/>
              </a:ext>
            </a:extLst>
          </p:cNvPr>
          <p:cNvCxnSpPr/>
          <p:nvPr/>
        </p:nvCxnSpPr>
        <p:spPr>
          <a:xfrm flipH="1">
            <a:off x="7751428" y="2382473"/>
            <a:ext cx="1208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F15AF8-6C90-4AD4-A255-52F9A33E3CEF}"/>
              </a:ext>
            </a:extLst>
          </p:cNvPr>
          <p:cNvSpPr txBox="1"/>
          <p:nvPr/>
        </p:nvSpPr>
        <p:spPr>
          <a:xfrm>
            <a:off x="7910818" y="1929468"/>
            <a:ext cx="645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Return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68D538-9504-450C-AF0E-F8D33EE643E2}"/>
              </a:ext>
            </a:extLst>
          </p:cNvPr>
          <p:cNvCxnSpPr/>
          <p:nvPr/>
        </p:nvCxnSpPr>
        <p:spPr>
          <a:xfrm flipH="1">
            <a:off x="3892492" y="2072081"/>
            <a:ext cx="947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2FE598-9F5F-4F25-B652-69C4C5FD3BD5}"/>
              </a:ext>
            </a:extLst>
          </p:cNvPr>
          <p:cNvSpPr txBox="1"/>
          <p:nvPr/>
        </p:nvSpPr>
        <p:spPr>
          <a:xfrm>
            <a:off x="3592286" y="1361239"/>
            <a:ext cx="265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Inside your advice, you will return the value you want back to the calling method</a:t>
            </a:r>
          </a:p>
        </p:txBody>
      </p:sp>
    </p:spTree>
    <p:extLst>
      <p:ext uri="{BB962C8B-B14F-4D97-AF65-F5344CB8AC3E}">
        <p14:creationId xmlns:p14="http://schemas.microsoft.com/office/powerpoint/2010/main" val="396188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2</cp:revision>
  <dcterms:created xsi:type="dcterms:W3CDTF">2020-12-18T16:59:13Z</dcterms:created>
  <dcterms:modified xsi:type="dcterms:W3CDTF">2020-12-18T17:12:49Z</dcterms:modified>
</cp:coreProperties>
</file>