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DE7A-9CC8-4817-A54E-5E3AA8E49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86A45-9A38-4FD2-BE8C-7093F87A7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5388-695B-4832-AD41-DD600E6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BAB4-3BC1-401F-B8B1-121E0FC2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08F2-B63C-4A0A-AF86-072088F2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5729-D552-4485-9B0A-29D04243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64A67-A3BE-40E2-BA8B-28A7DE46F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EC847-E79C-46D0-A4E9-982207E5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20D5-6C37-439C-9D79-CE477FDB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AF85-5C61-4632-8FA6-9AB33B6B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9A45A-D70C-4D64-B0F6-B07C0E68A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5FE7D-FFCD-4941-B4B8-71C8EC5E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76A6-39AF-4C9B-8B2A-A90B236E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5CB5-E17C-49E7-8F12-D7378D8F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18E2-1293-450E-AC99-13EF420F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EAC1-9272-4759-A9D5-1D52F365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19E5-570D-4FE8-899D-0BBDDB19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030B-2143-45C1-971B-F72861DD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51F3-5FF0-425E-9957-DD135322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DF56-86DD-4BF2-8323-53A5E973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D3CA-2AFD-4E20-B5A6-2B801D31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10BC-018F-4E3B-81E8-C4A4568F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FD6F-CFC7-4ADD-A0A6-0491A14B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6B89-C72C-4295-8749-7E33189A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BCA0-03FF-4590-86E0-1EB3D91D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971F-362F-40F1-AD72-B4403CD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DD74-36E9-44CB-94E4-74F784AA4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F8650-2205-40AC-853F-D0192B8F5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717B-A8B0-4DF1-A34C-1A9EC7F0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1A2D4-DCE1-4458-BBA4-E227B588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F98C-0EC2-411B-8439-A8D1DA19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86EB-F9FE-4A2E-9A4A-E06135E7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0A96B-2AA5-4A0F-9605-106CD1C5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ED9B9-6B39-4963-99B0-56BDC269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F61BB-7C4B-4F72-85A0-EF1E8F0B3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7E46D-78E9-4F29-BD03-7654966D6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45E80-915E-4FCD-8317-153DF0C2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A1BA4-3C28-49E9-82A0-7A459B43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C0F46-F3DE-4C8B-B0C2-A81CF0EA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7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EB4C-00D9-4383-8394-5BC43BFA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04498-AFBF-4291-8321-DBE9C5AA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54C91-052C-4C06-BC22-D71B8B7E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4A59D-BE15-4D4E-A939-4318768E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BD08C-23E7-4553-A6E5-5A66EEE4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7EFC5-F449-4EB7-98EE-3F68E13C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C2DB3-49E5-4DD3-8954-7152FB50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3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8BFA-B9DA-4102-91AC-A0503310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7ACC-A3D5-4953-A597-3A065130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E60E1-5E14-4FB8-AB2D-49F54B9EE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7D142-2D32-4E77-B8C9-96452291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1A560-106A-46C4-9BB4-DC5AF88E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7C52-B823-44C6-ABD4-E4CFAAF1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6C4E-2A4A-425F-BF7D-075A7023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881C1-EB80-43CD-8BE6-D50187F8F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87E70-0DD3-47B6-AB4F-B6C89D166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2A35-9286-4EDA-A126-8BE6CD72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ADCD4-BBB8-4DDC-B94F-E9A7A6A3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BC6CB-91FB-47D2-9AE2-83F4A036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002B2-605C-4D46-BF25-24898F62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B58AB-9B1B-4755-84DC-69899E9C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B86F-CF7F-4547-A745-700D54B9A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D7D5-E3B3-44E4-9390-AFB54E4EECF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F6E1-AB27-45EF-B003-5AEEF0829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0761-A227-4831-BACD-A1842838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CF3D-D280-4776-96EC-03F885B9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20A9-08AA-4309-9339-F5891BF2D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Servlets/DB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CEC77-E92E-41C4-AD0D-0C0B435AB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5891-4E36-4EAC-9A9D-7BDB8A6B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6DC3-EA8A-40F4-9EE1-B0759420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Application Programming Interface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1AF495-88D4-4C61-8181-0E1F1206729F}"/>
              </a:ext>
            </a:extLst>
          </p:cNvPr>
          <p:cNvSpPr/>
          <p:nvPr/>
        </p:nvSpPr>
        <p:spPr>
          <a:xfrm>
            <a:off x="455074" y="2766534"/>
            <a:ext cx="3114675" cy="298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F4C298-913D-44B5-868A-3791523638D8}"/>
              </a:ext>
            </a:extLst>
          </p:cNvPr>
          <p:cNvSpPr/>
          <p:nvPr/>
        </p:nvSpPr>
        <p:spPr>
          <a:xfrm>
            <a:off x="4954527" y="2766534"/>
            <a:ext cx="3114675" cy="2987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Server/ API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FB1C47-BDD2-488F-BBE9-96C0149951E2}"/>
              </a:ext>
            </a:extLst>
          </p:cNvPr>
          <p:cNvSpPr/>
          <p:nvPr/>
        </p:nvSpPr>
        <p:spPr>
          <a:xfrm>
            <a:off x="8451542" y="4001294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F3A71BC2-50C9-4ABB-BC06-D92A31639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4100" y="2856705"/>
            <a:ext cx="2556769" cy="255676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D22C042-5419-4DB2-B25C-A3F2FE5F9D9E}"/>
              </a:ext>
            </a:extLst>
          </p:cNvPr>
          <p:cNvSpPr/>
          <p:nvPr/>
        </p:nvSpPr>
        <p:spPr>
          <a:xfrm>
            <a:off x="3952088" y="3890680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107-BA03-44AA-A798-DC0BF4E8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4B0E-AFB3-4133-83BA-4530FC0B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474F6B-5859-4572-97F7-8F34E94A0C48}"/>
              </a:ext>
            </a:extLst>
          </p:cNvPr>
          <p:cNvSpPr/>
          <p:nvPr/>
        </p:nvSpPr>
        <p:spPr>
          <a:xfrm>
            <a:off x="455074" y="2766534"/>
            <a:ext cx="3114675" cy="298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6071B-56E3-4449-A30A-7E569B0E0A95}"/>
              </a:ext>
            </a:extLst>
          </p:cNvPr>
          <p:cNvSpPr/>
          <p:nvPr/>
        </p:nvSpPr>
        <p:spPr>
          <a:xfrm>
            <a:off x="4954527" y="2766534"/>
            <a:ext cx="3114675" cy="29876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42E66CA-16BE-4401-AE1B-BCF9B2589001}"/>
              </a:ext>
            </a:extLst>
          </p:cNvPr>
          <p:cNvSpPr/>
          <p:nvPr/>
        </p:nvSpPr>
        <p:spPr>
          <a:xfrm>
            <a:off x="8451542" y="4001294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14D49B-4458-466D-B7C6-D328C14D4FB5}"/>
              </a:ext>
            </a:extLst>
          </p:cNvPr>
          <p:cNvSpPr/>
          <p:nvPr/>
        </p:nvSpPr>
        <p:spPr>
          <a:xfrm>
            <a:off x="3952088" y="3890680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F2629-9789-49DC-B58C-93240529639C}"/>
              </a:ext>
            </a:extLst>
          </p:cNvPr>
          <p:cNvSpPr/>
          <p:nvPr/>
        </p:nvSpPr>
        <p:spPr>
          <a:xfrm>
            <a:off x="9210490" y="2766533"/>
            <a:ext cx="3114675" cy="29876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3175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F06E-A85C-47D9-900A-1589A20D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A918-B1A2-46AE-BBEE-7405B524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 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r>
              <a:rPr lang="en-US" dirty="0"/>
              <a:t>Communication over a network often happens through some protocol</a:t>
            </a:r>
          </a:p>
          <a:p>
            <a:r>
              <a:rPr lang="en-US" dirty="0"/>
              <a:t>We are using http for most web application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9724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D302-8A9C-4A21-BF29-B549A55A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7641-A796-464A-BC3E-05B45B81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 / Listener / etc.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197648-0286-47BE-BB77-7EDB0AAEB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41" y="2261465"/>
            <a:ext cx="4887644" cy="325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C897F9-3DF6-4E65-AE6F-4AF622D886CD}"/>
              </a:ext>
            </a:extLst>
          </p:cNvPr>
          <p:cNvSpPr/>
          <p:nvPr/>
        </p:nvSpPr>
        <p:spPr>
          <a:xfrm>
            <a:off x="6096000" y="3890679"/>
            <a:ext cx="2349068" cy="1141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App.war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349041-659D-408C-8BB0-DB7B31956345}"/>
              </a:ext>
            </a:extLst>
          </p:cNvPr>
          <p:cNvSpPr/>
          <p:nvPr/>
        </p:nvSpPr>
        <p:spPr>
          <a:xfrm>
            <a:off x="455074" y="2766534"/>
            <a:ext cx="3114675" cy="298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BF8263E-CE8E-4D99-86B0-B46D7C69777D}"/>
              </a:ext>
            </a:extLst>
          </p:cNvPr>
          <p:cNvSpPr/>
          <p:nvPr/>
        </p:nvSpPr>
        <p:spPr>
          <a:xfrm>
            <a:off x="3952088" y="3890680"/>
            <a:ext cx="612559" cy="73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9361D1C4-A161-4964-AE2E-807EE3D8AAE4}"/>
              </a:ext>
            </a:extLst>
          </p:cNvPr>
          <p:cNvSpPr/>
          <p:nvPr/>
        </p:nvSpPr>
        <p:spPr>
          <a:xfrm>
            <a:off x="8524599" y="2261465"/>
            <a:ext cx="1613700" cy="132556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Web.xml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52D83-CEAA-4F43-81A5-5125E605F7B2}"/>
              </a:ext>
            </a:extLst>
          </p:cNvPr>
          <p:cNvSpPr txBox="1"/>
          <p:nvPr/>
        </p:nvSpPr>
        <p:spPr>
          <a:xfrm>
            <a:off x="3444536" y="5444197"/>
            <a:ext cx="43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HelloServlet</a:t>
            </a:r>
            <a:r>
              <a:rPr lang="en-US" dirty="0"/>
              <a:t>/</a:t>
            </a:r>
            <a:r>
              <a:rPr lang="en-US" dirty="0" err="1"/>
              <a:t>something?name</a:t>
            </a:r>
            <a:r>
              <a:rPr lang="en-US" dirty="0"/>
              <a:t>=john</a:t>
            </a:r>
          </a:p>
        </p:txBody>
      </p:sp>
    </p:spTree>
    <p:extLst>
      <p:ext uri="{BB962C8B-B14F-4D97-AF65-F5344CB8AC3E}">
        <p14:creationId xmlns:p14="http://schemas.microsoft.com/office/powerpoint/2010/main" val="347181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70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2 Servlets/DB</vt:lpstr>
      <vt:lpstr>API vs Server</vt:lpstr>
      <vt:lpstr>Programmatic APIs</vt:lpstr>
      <vt:lpstr>HTTP</vt:lpstr>
      <vt:lpstr>Tomcat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Servlets/DB</dc:title>
  <dc:creator>William Ona</dc:creator>
  <cp:lastModifiedBy>William Ona</cp:lastModifiedBy>
  <cp:revision>8</cp:revision>
  <dcterms:created xsi:type="dcterms:W3CDTF">2020-11-17T15:14:04Z</dcterms:created>
  <dcterms:modified xsi:type="dcterms:W3CDTF">2020-11-18T21:12:42Z</dcterms:modified>
</cp:coreProperties>
</file>