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NAME:SWETHA.G</a:t>
            </a:r>
          </a:p>
          <a:p>
            <a:r>
              <a:rPr lang="en-US" sz="2400" dirty="0"/>
              <a:t>REGISTER NO:312220418     NM USER ID :asunm1725312220418</a:t>
            </a:r>
          </a:p>
          <a:p>
            <a:r>
              <a:rPr lang="en-US" sz="2400" dirty="0"/>
              <a:t>DEPARTMENT:B.COM(GENERAL)</a:t>
            </a:r>
          </a:p>
          <a:p>
            <a:r>
              <a:rPr lang="en-US" sz="2400" dirty="0"/>
              <a:t>COLLEGE:APOLLO ARTS AND SCIENCE COLLEGE NORTH CHENNAI</a:t>
            </a:r>
          </a:p>
          <a:p>
            <a:endParaRPr lang="en-US" sz="2400" dirty="0"/>
          </a:p>
          <a:p>
            <a:r>
              <a:rPr lang="en-US" sz="2400" dirty="0"/>
              <a:t>                           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2D55C4-4BF9-0156-42B5-5F193CC16025}"/>
              </a:ext>
            </a:extLst>
          </p:cNvPr>
          <p:cNvSpPr txBox="1"/>
          <p:nvPr/>
        </p:nvSpPr>
        <p:spPr>
          <a:xfrm>
            <a:off x="1981200" y="23622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THROUGH EXCEL IN BAR 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D6D052-68D1-C147-2CC0-DE2901FD87B9}"/>
              </a:ext>
            </a:extLst>
          </p:cNvPr>
          <p:cNvSpPr txBox="1"/>
          <p:nvPr/>
        </p:nvSpPr>
        <p:spPr>
          <a:xfrm>
            <a:off x="1905000" y="22860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RESULT IS THE HIGHEST SALARY IS 68000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EB083-028F-C70B-7F2A-97CFE69419B4}"/>
              </a:ext>
            </a:extLst>
          </p:cNvPr>
          <p:cNvSpPr txBox="1"/>
          <p:nvPr/>
        </p:nvSpPr>
        <p:spPr>
          <a:xfrm>
            <a:off x="1824317" y="2209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FIND THE SALARY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4876800" y="2133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2F1E0-FF2E-B5F6-4F13-F1D063230510}"/>
              </a:ext>
            </a:extLst>
          </p:cNvPr>
          <p:cNvSpPr txBox="1"/>
          <p:nvPr/>
        </p:nvSpPr>
        <p:spPr>
          <a:xfrm>
            <a:off x="990600" y="245745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AVERAGE RATE SALARY NO.OF PRESENT NO.OF ABSENT </a:t>
            </a:r>
          </a:p>
          <a:p>
            <a:r>
              <a:rPr lang="en-IN" dirty="0"/>
              <a:t>WORKING DAYS AND TO CALCULATE TOTAL NET SALARY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ED0F72-1116-54A7-334B-C47CB119337D}"/>
              </a:ext>
            </a:extLst>
          </p:cNvPr>
          <p:cNvSpPr txBox="1"/>
          <p:nvPr/>
        </p:nvSpPr>
        <p:spPr>
          <a:xfrm>
            <a:off x="914400" y="22098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OUTPUT OF THE PROJECT IS TO CREAT A PIE CHART AFTER THE EXCEL WORKOUT .IN THE EXCEL SHEET WE HAVE TO SOLVE THE CALCULATE OF NAME ,SALARTY OF THE PERSON , NO.OF PRESENT NO.OF ABSENT,AND TOTAL WORKING DAYS AT LAST WE HAVE INSERT A FORMULA AND CALCULATE THE NET SALARY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C61-B2A3-56F6-8958-F7C29219B120}"/>
              </a:ext>
            </a:extLst>
          </p:cNvPr>
          <p:cNvSpPr txBox="1"/>
          <p:nvPr/>
        </p:nvSpPr>
        <p:spPr>
          <a:xfrm>
            <a:off x="1981198" y="2286000"/>
            <a:ext cx="586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CREATED PIE CHT AND EXCEL SHEET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97517-9AE7-1ACA-C6CE-158441811216}"/>
              </a:ext>
            </a:extLst>
          </p:cNvPr>
          <p:cNvSpPr txBox="1"/>
          <p:nvPr/>
        </p:nvSpPr>
        <p:spPr>
          <a:xfrm>
            <a:off x="4114800" y="2343612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EQUATION=(=E2/K2*L2)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E3851B-F5C5-E2CB-EC9B-3E50F1AF4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752600"/>
            <a:ext cx="4578493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20788" y="2286000"/>
            <a:ext cx="48992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IS TO FINDING THE NET SALARY OF THE EMPLOYEE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232</Words>
  <Application>Microsoft Office PowerPoint</Application>
  <PresentationFormat>Widescreen</PresentationFormat>
  <Paragraphs>51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ragul magi</cp:lastModifiedBy>
  <cp:revision>14</cp:revision>
  <dcterms:created xsi:type="dcterms:W3CDTF">2024-03-29T15:07:22Z</dcterms:created>
  <dcterms:modified xsi:type="dcterms:W3CDTF">2024-08-29T06:31:40Z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