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"/>
  </p:notesMasterIdLst>
  <p:handoutMasterIdLst>
    <p:handoutMasterId r:id="rId4"/>
  </p:handoutMasterIdLst>
  <p:sldIdLst>
    <p:sldId id="440" r:id="rId2"/>
  </p:sldIdLst>
  <p:sldSz cx="10693400" cy="7561263"/>
  <p:notesSz cx="6718300" cy="9855200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5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3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7FD1D6"/>
    <a:srgbClr val="00A3AE"/>
    <a:srgbClr val="C893C7"/>
    <a:srgbClr val="91278F"/>
    <a:srgbClr val="95CB89"/>
    <a:srgbClr val="2C973E"/>
    <a:srgbClr val="F04C3E"/>
    <a:srgbClr val="FFF27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2B15A-7A81-498C-99AF-8091A8E991BA}" v="94" dt="2024-01-08T10:36:16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7594" autoAdjust="0"/>
  </p:normalViewPr>
  <p:slideViewPr>
    <p:cSldViewPr snapToGrid="0" snapToObjects="1">
      <p:cViewPr varScale="1">
        <p:scale>
          <a:sx n="60" d="100"/>
          <a:sy n="60" d="100"/>
        </p:scale>
        <p:origin x="1212" y="60"/>
      </p:cViewPr>
      <p:guideLst>
        <p:guide orient="horz" pos="4298"/>
        <p:guide orient="horz" pos="1595"/>
        <p:guide orient="horz" pos="4575"/>
        <p:guide orient="horz" pos="3056"/>
        <p:guide orient="horz" pos="2728"/>
        <p:guide orient="horz" pos="4762"/>
        <p:guide pos="385"/>
        <p:guide pos="6353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520" y="-7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sh Kumar Sahoo" userId="41b40720-f07f-4591-9a10-2b08e4664f48" providerId="ADAL" clId="{F91BAD81-5BB2-4039-BBE2-09E1D57D2DD5}"/>
    <pc:docChg chg="custSel modSld">
      <pc:chgData name="Asish Kumar Sahoo" userId="41b40720-f07f-4591-9a10-2b08e4664f48" providerId="ADAL" clId="{F91BAD81-5BB2-4039-BBE2-09E1D57D2DD5}" dt="2022-03-24T10:10:22.318" v="4" actId="207"/>
      <pc:docMkLst>
        <pc:docMk/>
      </pc:docMkLst>
      <pc:sldChg chg="modSp mod">
        <pc:chgData name="Asish Kumar Sahoo" userId="41b40720-f07f-4591-9a10-2b08e4664f48" providerId="ADAL" clId="{F91BAD81-5BB2-4039-BBE2-09E1D57D2DD5}" dt="2022-03-24T10:10:22.318" v="4" actId="207"/>
        <pc:sldMkLst>
          <pc:docMk/>
          <pc:sldMk cId="0" sldId="440"/>
        </pc:sldMkLst>
        <pc:spChg chg="mod">
          <ac:chgData name="Asish Kumar Sahoo" userId="41b40720-f07f-4591-9a10-2b08e4664f48" providerId="ADAL" clId="{F91BAD81-5BB2-4039-BBE2-09E1D57D2DD5}" dt="2022-03-24T10:09:29.310" v="1" actId="20577"/>
          <ac:spMkLst>
            <pc:docMk/>
            <pc:sldMk cId="0" sldId="440"/>
            <ac:spMk id="25" creationId="{00000000-0000-0000-0000-000000000000}"/>
          </ac:spMkLst>
        </pc:spChg>
        <pc:graphicFrameChg chg="modGraphic">
          <ac:chgData name="Asish Kumar Sahoo" userId="41b40720-f07f-4591-9a10-2b08e4664f48" providerId="ADAL" clId="{F91BAD81-5BB2-4039-BBE2-09E1D57D2DD5}" dt="2022-03-24T10:10:22.318" v="4" actId="207"/>
          <ac:graphicFrameMkLst>
            <pc:docMk/>
            <pc:sldMk cId="0" sldId="440"/>
            <ac:graphicFrameMk id="7" creationId="{00000000-0000-0000-0000-000000000000}"/>
          </ac:graphicFrameMkLst>
        </pc:graphicFrameChg>
      </pc:sldChg>
    </pc:docChg>
  </pc:docChgLst>
  <pc:docChgLst>
    <pc:chgData name="Asish Kumar Sahoo" userId="41b40720-f07f-4591-9a10-2b08e4664f48" providerId="ADAL" clId="{24A3FA67-C8C6-4A4F-B5A4-6B9E2DAB9445}"/>
    <pc:docChg chg="modSld">
      <pc:chgData name="Asish Kumar Sahoo" userId="41b40720-f07f-4591-9a10-2b08e4664f48" providerId="ADAL" clId="{24A3FA67-C8C6-4A4F-B5A4-6B9E2DAB9445}" dt="2022-07-29T12:57:58.479" v="397" actId="20577"/>
      <pc:docMkLst>
        <pc:docMk/>
      </pc:docMkLst>
      <pc:sldChg chg="modSp mod">
        <pc:chgData name="Asish Kumar Sahoo" userId="41b40720-f07f-4591-9a10-2b08e4664f48" providerId="ADAL" clId="{24A3FA67-C8C6-4A4F-B5A4-6B9E2DAB9445}" dt="2022-07-29T12:57:58.479" v="397" actId="20577"/>
        <pc:sldMkLst>
          <pc:docMk/>
          <pc:sldMk cId="0" sldId="440"/>
        </pc:sldMkLst>
        <pc:spChg chg="mod">
          <ac:chgData name="Asish Kumar Sahoo" userId="41b40720-f07f-4591-9a10-2b08e4664f48" providerId="ADAL" clId="{24A3FA67-C8C6-4A4F-B5A4-6B9E2DAB9445}" dt="2022-07-29T12:57:58.479" v="397" actId="20577"/>
          <ac:spMkLst>
            <pc:docMk/>
            <pc:sldMk cId="0" sldId="440"/>
            <ac:spMk id="25" creationId="{00000000-0000-0000-0000-000000000000}"/>
          </ac:spMkLst>
        </pc:spChg>
      </pc:sldChg>
    </pc:docChg>
  </pc:docChgLst>
  <pc:docChgLst>
    <pc:chgData name="Asish Kumar Sahoo" userId="41b40720-f07f-4591-9a10-2b08e4664f48" providerId="ADAL" clId="{684C4E0C-9217-40F0-928B-36EF4B234BE8}"/>
    <pc:docChg chg="custSel modSld">
      <pc:chgData name="Asish Kumar Sahoo" userId="41b40720-f07f-4591-9a10-2b08e4664f48" providerId="ADAL" clId="{684C4E0C-9217-40F0-928B-36EF4B234BE8}" dt="2022-11-25T10:37:13.350" v="2863" actId="14100"/>
      <pc:docMkLst>
        <pc:docMk/>
      </pc:docMkLst>
      <pc:sldChg chg="addSp delSp modSp mod">
        <pc:chgData name="Asish Kumar Sahoo" userId="41b40720-f07f-4591-9a10-2b08e4664f48" providerId="ADAL" clId="{684C4E0C-9217-40F0-928B-36EF4B234BE8}" dt="2022-11-25T10:37:13.350" v="2863" actId="14100"/>
        <pc:sldMkLst>
          <pc:docMk/>
          <pc:sldMk cId="0" sldId="440"/>
        </pc:sldMkLst>
        <pc:spChg chg="add del mod">
          <ac:chgData name="Asish Kumar Sahoo" userId="41b40720-f07f-4591-9a10-2b08e4664f48" providerId="ADAL" clId="{684C4E0C-9217-40F0-928B-36EF4B234BE8}" dt="2022-11-25T10:18:51.657" v="2360" actId="478"/>
          <ac:spMkLst>
            <pc:docMk/>
            <pc:sldMk cId="0" sldId="440"/>
            <ac:spMk id="3" creationId="{E1068204-61E7-43DE-925E-DF4416D5F65C}"/>
          </ac:spMkLst>
        </pc:spChg>
        <pc:spChg chg="add del mod">
          <ac:chgData name="Asish Kumar Sahoo" userId="41b40720-f07f-4591-9a10-2b08e4664f48" providerId="ADAL" clId="{684C4E0C-9217-40F0-928B-36EF4B234BE8}" dt="2022-11-25T10:17:16.082" v="2356" actId="478"/>
          <ac:spMkLst>
            <pc:docMk/>
            <pc:sldMk cId="0" sldId="440"/>
            <ac:spMk id="5" creationId="{25FFD25B-5DE3-4508-81F3-9645A10522AC}"/>
          </ac:spMkLst>
        </pc:spChg>
        <pc:spChg chg="add mod">
          <ac:chgData name="Asish Kumar Sahoo" userId="41b40720-f07f-4591-9a10-2b08e4664f48" providerId="ADAL" clId="{684C4E0C-9217-40F0-928B-36EF4B234BE8}" dt="2022-11-25T10:34:27.511" v="2856" actId="1076"/>
          <ac:spMkLst>
            <pc:docMk/>
            <pc:sldMk cId="0" sldId="440"/>
            <ac:spMk id="6" creationId="{AC4D11B1-ADB6-423B-9F91-16B33C815574}"/>
          </ac:spMkLst>
        </pc:spChg>
        <pc:spChg chg="mod">
          <ac:chgData name="Asish Kumar Sahoo" userId="41b40720-f07f-4591-9a10-2b08e4664f48" providerId="ADAL" clId="{684C4E0C-9217-40F0-928B-36EF4B234BE8}" dt="2022-11-25T10:21:15.416" v="2373" actId="14100"/>
          <ac:spMkLst>
            <pc:docMk/>
            <pc:sldMk cId="0" sldId="440"/>
            <ac:spMk id="24" creationId="{00000000-0000-0000-0000-000000000000}"/>
          </ac:spMkLst>
        </pc:spChg>
        <pc:spChg chg="del mod">
          <ac:chgData name="Asish Kumar Sahoo" userId="41b40720-f07f-4591-9a10-2b08e4664f48" providerId="ADAL" clId="{684C4E0C-9217-40F0-928B-36EF4B234BE8}" dt="2022-11-25T10:17:07.336" v="2354" actId="478"/>
          <ac:spMkLst>
            <pc:docMk/>
            <pc:sldMk cId="0" sldId="440"/>
            <ac:spMk id="25" creationId="{00000000-0000-0000-0000-000000000000}"/>
          </ac:spMkLst>
        </pc:spChg>
        <pc:spChg chg="mod">
          <ac:chgData name="Asish Kumar Sahoo" userId="41b40720-f07f-4591-9a10-2b08e4664f48" providerId="ADAL" clId="{684C4E0C-9217-40F0-928B-36EF4B234BE8}" dt="2022-11-25T10:09:52.877" v="2020" actId="14100"/>
          <ac:spMkLst>
            <pc:docMk/>
            <pc:sldMk cId="0" sldId="440"/>
            <ac:spMk id="26" creationId="{00000000-0000-0000-0000-000000000000}"/>
          </ac:spMkLst>
        </pc:spChg>
        <pc:grpChg chg="mod">
          <ac:chgData name="Asish Kumar Sahoo" userId="41b40720-f07f-4591-9a10-2b08e4664f48" providerId="ADAL" clId="{684C4E0C-9217-40F0-928B-36EF4B234BE8}" dt="2022-11-25T10:33:41.774" v="2853" actId="1076"/>
          <ac:grpSpMkLst>
            <pc:docMk/>
            <pc:sldMk cId="0" sldId="440"/>
            <ac:grpSpMk id="2" creationId="{00000000-0000-0000-0000-000000000000}"/>
          </ac:grpSpMkLst>
        </pc:grpChg>
        <pc:graphicFrameChg chg="mod modGraphic">
          <ac:chgData name="Asish Kumar Sahoo" userId="41b40720-f07f-4591-9a10-2b08e4664f48" providerId="ADAL" clId="{684C4E0C-9217-40F0-928B-36EF4B234BE8}" dt="2022-11-25T10:37:13.350" v="2863" actId="14100"/>
          <ac:graphicFrameMkLst>
            <pc:docMk/>
            <pc:sldMk cId="0" sldId="440"/>
            <ac:graphicFrameMk id="7" creationId="{00000000-0000-0000-0000-000000000000}"/>
          </ac:graphicFrameMkLst>
        </pc:graphicFrameChg>
        <pc:picChg chg="del mod">
          <ac:chgData name="Asish Kumar Sahoo" userId="41b40720-f07f-4591-9a10-2b08e4664f48" providerId="ADAL" clId="{684C4E0C-9217-40F0-928B-36EF4B234BE8}" dt="2022-11-25T10:14:13.105" v="2262" actId="21"/>
          <ac:picMkLst>
            <pc:docMk/>
            <pc:sldMk cId="0" sldId="440"/>
            <ac:picMk id="10" creationId="{00000000-0000-0000-0000-000000000000}"/>
          </ac:picMkLst>
        </pc:picChg>
        <pc:picChg chg="add mod">
          <ac:chgData name="Asish Kumar Sahoo" userId="41b40720-f07f-4591-9a10-2b08e4664f48" providerId="ADAL" clId="{684C4E0C-9217-40F0-928B-36EF4B234BE8}" dt="2022-11-25T10:33:52.001" v="2854" actId="14100"/>
          <ac:picMkLst>
            <pc:docMk/>
            <pc:sldMk cId="0" sldId="440"/>
            <ac:picMk id="14" creationId="{29DCD570-46C6-4387-B10E-87761322999B}"/>
          </ac:picMkLst>
        </pc:picChg>
        <pc:picChg chg="add mod">
          <ac:chgData name="Asish Kumar Sahoo" userId="41b40720-f07f-4591-9a10-2b08e4664f48" providerId="ADAL" clId="{684C4E0C-9217-40F0-928B-36EF4B234BE8}" dt="2022-11-25T10:36:32.710" v="2859" actId="14100"/>
          <ac:picMkLst>
            <pc:docMk/>
            <pc:sldMk cId="0" sldId="440"/>
            <ac:picMk id="15" creationId="{B1E3582D-FCDE-4402-BCCB-A6FEA98BBA39}"/>
          </ac:picMkLst>
        </pc:picChg>
      </pc:sldChg>
    </pc:docChg>
  </pc:docChgLst>
  <pc:docChgLst>
    <pc:chgData name="Asish Kumar Sahoo" userId="41b40720-f07f-4591-9a10-2b08e4664f48" providerId="ADAL" clId="{4402B15A-7A81-498C-99AF-8091A8E991BA}"/>
    <pc:docChg chg="undo custSel modSld">
      <pc:chgData name="Asish Kumar Sahoo" userId="41b40720-f07f-4591-9a10-2b08e4664f48" providerId="ADAL" clId="{4402B15A-7A81-498C-99AF-8091A8E991BA}" dt="2024-01-08T10:52:23.851" v="889" actId="255"/>
      <pc:docMkLst>
        <pc:docMk/>
      </pc:docMkLst>
      <pc:sldChg chg="addSp delSp modSp mod">
        <pc:chgData name="Asish Kumar Sahoo" userId="41b40720-f07f-4591-9a10-2b08e4664f48" providerId="ADAL" clId="{4402B15A-7A81-498C-99AF-8091A8E991BA}" dt="2024-01-08T10:52:23.851" v="889" actId="255"/>
        <pc:sldMkLst>
          <pc:docMk/>
          <pc:sldMk cId="0" sldId="440"/>
        </pc:sldMkLst>
        <pc:spChg chg="add mod">
          <ac:chgData name="Asish Kumar Sahoo" userId="41b40720-f07f-4591-9a10-2b08e4664f48" providerId="ADAL" clId="{4402B15A-7A81-498C-99AF-8091A8E991BA}" dt="2024-01-03T06:06:07.356" v="101" actId="1076"/>
          <ac:spMkLst>
            <pc:docMk/>
            <pc:sldMk cId="0" sldId="440"/>
            <ac:spMk id="4" creationId="{B451F460-1565-15C0-583E-258DA7D2AD67}"/>
          </ac:spMkLst>
        </pc:spChg>
        <pc:spChg chg="add mod">
          <ac:chgData name="Asish Kumar Sahoo" userId="41b40720-f07f-4591-9a10-2b08e4664f48" providerId="ADAL" clId="{4402B15A-7A81-498C-99AF-8091A8E991BA}" dt="2024-01-08T10:52:23.851" v="889" actId="255"/>
          <ac:spMkLst>
            <pc:docMk/>
            <pc:sldMk cId="0" sldId="440"/>
            <ac:spMk id="5" creationId="{483053E7-17A9-2ADB-D461-AE31CDF7CE00}"/>
          </ac:spMkLst>
        </pc:spChg>
        <pc:spChg chg="mod">
          <ac:chgData name="Asish Kumar Sahoo" userId="41b40720-f07f-4591-9a10-2b08e4664f48" providerId="ADAL" clId="{4402B15A-7A81-498C-99AF-8091A8E991BA}" dt="2024-01-08T10:52:11.175" v="888" actId="255"/>
          <ac:spMkLst>
            <pc:docMk/>
            <pc:sldMk cId="0" sldId="440"/>
            <ac:spMk id="6" creationId="{AC4D11B1-ADB6-423B-9F91-16B33C815574}"/>
          </ac:spMkLst>
        </pc:spChg>
        <pc:spChg chg="add del mod">
          <ac:chgData name="Asish Kumar Sahoo" userId="41b40720-f07f-4591-9a10-2b08e4664f48" providerId="ADAL" clId="{4402B15A-7A81-498C-99AF-8091A8E991BA}" dt="2024-01-08T10:33:36.774" v="412" actId="478"/>
          <ac:spMkLst>
            <pc:docMk/>
            <pc:sldMk cId="0" sldId="440"/>
            <ac:spMk id="16" creationId="{E9B74308-149A-0457-AB75-E1A846D8200A}"/>
          </ac:spMkLst>
        </pc:spChg>
        <pc:spChg chg="mod">
          <ac:chgData name="Asish Kumar Sahoo" userId="41b40720-f07f-4591-9a10-2b08e4664f48" providerId="ADAL" clId="{4402B15A-7A81-498C-99AF-8091A8E991BA}" dt="2024-01-03T11:36:16.410" v="198" actId="1076"/>
          <ac:spMkLst>
            <pc:docMk/>
            <pc:sldMk cId="0" sldId="440"/>
            <ac:spMk id="24" creationId="{00000000-0000-0000-0000-000000000000}"/>
          </ac:spMkLst>
        </pc:spChg>
        <pc:spChg chg="mod">
          <ac:chgData name="Asish Kumar Sahoo" userId="41b40720-f07f-4591-9a10-2b08e4664f48" providerId="ADAL" clId="{4402B15A-7A81-498C-99AF-8091A8E991BA}" dt="2024-01-08T10:50:48.617" v="886" actId="20577"/>
          <ac:spMkLst>
            <pc:docMk/>
            <pc:sldMk cId="0" sldId="440"/>
            <ac:spMk id="26" creationId="{00000000-0000-0000-0000-000000000000}"/>
          </ac:spMkLst>
        </pc:spChg>
        <pc:grpChg chg="mod">
          <ac:chgData name="Asish Kumar Sahoo" userId="41b40720-f07f-4591-9a10-2b08e4664f48" providerId="ADAL" clId="{4402B15A-7A81-498C-99AF-8091A8E991BA}" dt="2024-01-08T10:41:04.004" v="549" actId="1076"/>
          <ac:grpSpMkLst>
            <pc:docMk/>
            <pc:sldMk cId="0" sldId="440"/>
            <ac:grpSpMk id="2" creationId="{00000000-0000-0000-0000-000000000000}"/>
          </ac:grpSpMkLst>
        </pc:grpChg>
        <pc:graphicFrameChg chg="mod modGraphic">
          <ac:chgData name="Asish Kumar Sahoo" userId="41b40720-f07f-4591-9a10-2b08e4664f48" providerId="ADAL" clId="{4402B15A-7A81-498C-99AF-8091A8E991BA}" dt="2024-01-08T10:28:05.214" v="236" actId="20577"/>
          <ac:graphicFrameMkLst>
            <pc:docMk/>
            <pc:sldMk cId="0" sldId="440"/>
            <ac:graphicFrameMk id="7" creationId="{00000000-0000-0000-0000-000000000000}"/>
          </ac:graphicFrameMkLst>
        </pc:graphicFrameChg>
        <pc:graphicFrameChg chg="add del mod">
          <ac:chgData name="Asish Kumar Sahoo" userId="41b40720-f07f-4591-9a10-2b08e4664f48" providerId="ADAL" clId="{4402B15A-7A81-498C-99AF-8091A8E991BA}" dt="2024-01-08T10:33:36.774" v="412" actId="478"/>
          <ac:graphicFrameMkLst>
            <pc:docMk/>
            <pc:sldMk cId="0" sldId="440"/>
            <ac:graphicFrameMk id="10" creationId="{29ADB83D-C81C-DA7C-3868-6C71A38F2F3C}"/>
          </ac:graphicFrameMkLst>
        </pc:graphicFrameChg>
        <pc:graphicFrameChg chg="add del mod modGraphic">
          <ac:chgData name="Asish Kumar Sahoo" userId="41b40720-f07f-4591-9a10-2b08e4664f48" providerId="ADAL" clId="{4402B15A-7A81-498C-99AF-8091A8E991BA}" dt="2024-01-08T10:34:58.552" v="426" actId="478"/>
          <ac:graphicFrameMkLst>
            <pc:docMk/>
            <pc:sldMk cId="0" sldId="440"/>
            <ac:graphicFrameMk id="17" creationId="{D5645008-F1E6-366B-C044-0542FBB65FA3}"/>
          </ac:graphicFrameMkLst>
        </pc:graphicFrameChg>
        <pc:graphicFrameChg chg="add del mod modGraphic">
          <ac:chgData name="Asish Kumar Sahoo" userId="41b40720-f07f-4591-9a10-2b08e4664f48" providerId="ADAL" clId="{4402B15A-7A81-498C-99AF-8091A8E991BA}" dt="2024-01-08T10:42:48.641" v="645" actId="478"/>
          <ac:graphicFrameMkLst>
            <pc:docMk/>
            <pc:sldMk cId="0" sldId="440"/>
            <ac:graphicFrameMk id="18" creationId="{46A7DBD0-1956-CC08-4B0E-176FB8185487}"/>
          </ac:graphicFrameMkLst>
        </pc:graphicFrameChg>
        <pc:picChg chg="add mod">
          <ac:chgData name="Asish Kumar Sahoo" userId="41b40720-f07f-4591-9a10-2b08e4664f48" providerId="ADAL" clId="{4402B15A-7A81-498C-99AF-8091A8E991BA}" dt="2024-01-03T06:05:51.117" v="100" actId="1076"/>
          <ac:picMkLst>
            <pc:docMk/>
            <pc:sldMk cId="0" sldId="440"/>
            <ac:picMk id="3" creationId="{00FB80D9-1EF0-FB29-E858-FE3F766A6ED8}"/>
          </ac:picMkLst>
        </pc:picChg>
        <pc:picChg chg="add mod">
          <ac:chgData name="Asish Kumar Sahoo" userId="41b40720-f07f-4591-9a10-2b08e4664f48" providerId="ADAL" clId="{4402B15A-7A81-498C-99AF-8091A8E991BA}" dt="2024-01-03T06:06:18.604" v="103" actId="1076"/>
          <ac:picMkLst>
            <pc:docMk/>
            <pc:sldMk cId="0" sldId="440"/>
            <ac:picMk id="8" creationId="{C98510C7-C955-D842-DF6A-83B01E47F2E4}"/>
          </ac:picMkLst>
        </pc:picChg>
        <pc:picChg chg="mod">
          <ac:chgData name="Asish Kumar Sahoo" userId="41b40720-f07f-4591-9a10-2b08e4664f48" providerId="ADAL" clId="{4402B15A-7A81-498C-99AF-8091A8E991BA}" dt="2024-01-03T06:02:08.673" v="88" actId="1076"/>
          <ac:picMkLst>
            <pc:docMk/>
            <pc:sldMk cId="0" sldId="440"/>
            <ac:picMk id="14" creationId="{29DCD570-46C6-4387-B10E-87761322999B}"/>
          </ac:picMkLst>
        </pc:picChg>
        <pc:picChg chg="mod">
          <ac:chgData name="Asish Kumar Sahoo" userId="41b40720-f07f-4591-9a10-2b08e4664f48" providerId="ADAL" clId="{4402B15A-7A81-498C-99AF-8091A8E991BA}" dt="2024-01-03T11:31:09.518" v="136" actId="14100"/>
          <ac:picMkLst>
            <pc:docMk/>
            <pc:sldMk cId="0" sldId="440"/>
            <ac:picMk id="15" creationId="{B1E3582D-FCDE-4402-BCCB-A6FEA98BBA39}"/>
          </ac:picMkLst>
        </pc:picChg>
        <pc:picChg chg="add del mod">
          <ac:chgData name="Asish Kumar Sahoo" userId="41b40720-f07f-4591-9a10-2b08e4664f48" providerId="ADAL" clId="{4402B15A-7A81-498C-99AF-8091A8E991BA}" dt="2024-01-03T06:01:30.406" v="83"/>
          <ac:picMkLst>
            <pc:docMk/>
            <pc:sldMk cId="0" sldId="440"/>
            <ac:picMk id="1026" creationId="{C405C6D6-D31A-DF48-F981-002AABC3EB38}"/>
          </ac:picMkLst>
        </pc:picChg>
      </pc:sldChg>
    </pc:docChg>
  </pc:docChgLst>
  <pc:docChgLst>
    <pc:chgData name="Asish Kumar Sahoo" userId="41b40720-f07f-4591-9a10-2b08e4664f48" providerId="ADAL" clId="{74A0E3C9-628F-43C4-ACAA-8C10CA89CD30}"/>
    <pc:docChg chg="custSel modSld">
      <pc:chgData name="Asish Kumar Sahoo" userId="41b40720-f07f-4591-9a10-2b08e4664f48" providerId="ADAL" clId="{74A0E3C9-628F-43C4-ACAA-8C10CA89CD30}" dt="2022-03-10T05:14:10.559" v="14" actId="13926"/>
      <pc:docMkLst>
        <pc:docMk/>
      </pc:docMkLst>
      <pc:sldChg chg="delSp modSp mod">
        <pc:chgData name="Asish Kumar Sahoo" userId="41b40720-f07f-4591-9a10-2b08e4664f48" providerId="ADAL" clId="{74A0E3C9-628F-43C4-ACAA-8C10CA89CD30}" dt="2022-03-10T05:14:10.559" v="14" actId="13926"/>
        <pc:sldMkLst>
          <pc:docMk/>
          <pc:sldMk cId="0" sldId="440"/>
        </pc:sldMkLst>
        <pc:spChg chg="mod">
          <ac:chgData name="Asish Kumar Sahoo" userId="41b40720-f07f-4591-9a10-2b08e4664f48" providerId="ADAL" clId="{74A0E3C9-628F-43C4-ACAA-8C10CA89CD30}" dt="2022-03-10T05:11:28.519" v="2" actId="13926"/>
          <ac:spMkLst>
            <pc:docMk/>
            <pc:sldMk cId="0" sldId="440"/>
            <ac:spMk id="24" creationId="{00000000-0000-0000-0000-000000000000}"/>
          </ac:spMkLst>
        </pc:spChg>
        <pc:spChg chg="mod">
          <ac:chgData name="Asish Kumar Sahoo" userId="41b40720-f07f-4591-9a10-2b08e4664f48" providerId="ADAL" clId="{74A0E3C9-628F-43C4-ACAA-8C10CA89CD30}" dt="2022-03-10T05:14:10.559" v="14" actId="13926"/>
          <ac:spMkLst>
            <pc:docMk/>
            <pc:sldMk cId="0" sldId="440"/>
            <ac:spMk id="25" creationId="{00000000-0000-0000-0000-000000000000}"/>
          </ac:spMkLst>
        </pc:spChg>
        <pc:spChg chg="mod">
          <ac:chgData name="Asish Kumar Sahoo" userId="41b40720-f07f-4591-9a10-2b08e4664f48" providerId="ADAL" clId="{74A0E3C9-628F-43C4-ACAA-8C10CA89CD30}" dt="2022-03-10T05:11:38.198" v="3" actId="13926"/>
          <ac:spMkLst>
            <pc:docMk/>
            <pc:sldMk cId="0" sldId="440"/>
            <ac:spMk id="26" creationId="{00000000-0000-0000-0000-000000000000}"/>
          </ac:spMkLst>
        </pc:spChg>
        <pc:spChg chg="del mod">
          <ac:chgData name="Asish Kumar Sahoo" userId="41b40720-f07f-4591-9a10-2b08e4664f48" providerId="ADAL" clId="{74A0E3C9-628F-43C4-ACAA-8C10CA89CD30}" dt="2022-03-10T05:13:50.700" v="13" actId="478"/>
          <ac:spMkLst>
            <pc:docMk/>
            <pc:sldMk cId="0" sldId="440"/>
            <ac:spMk id="27" creationId="{00000000-0000-0000-0000-000000000000}"/>
          </ac:spMkLst>
        </pc:spChg>
      </pc:sldChg>
    </pc:docChg>
  </pc:docChgLst>
  <pc:docChgLst>
    <pc:chgData name="Asish Kumar Sahoo" userId="41b40720-f07f-4591-9a10-2b08e4664f48" providerId="ADAL" clId="{1E29C06F-B2A5-4F0D-985D-9709FAABA291}"/>
    <pc:docChg chg="undo custSel modSld">
      <pc:chgData name="Asish Kumar Sahoo" userId="41b40720-f07f-4591-9a10-2b08e4664f48" providerId="ADAL" clId="{1E29C06F-B2A5-4F0D-985D-9709FAABA291}" dt="2023-07-05T11:54:05.921" v="1077" actId="20577"/>
      <pc:docMkLst>
        <pc:docMk/>
      </pc:docMkLst>
      <pc:sldChg chg="addSp delSp modSp mod">
        <pc:chgData name="Asish Kumar Sahoo" userId="41b40720-f07f-4591-9a10-2b08e4664f48" providerId="ADAL" clId="{1E29C06F-B2A5-4F0D-985D-9709FAABA291}" dt="2023-07-05T11:54:05.921" v="1077" actId="20577"/>
        <pc:sldMkLst>
          <pc:docMk/>
          <pc:sldMk cId="0" sldId="440"/>
        </pc:sldMkLst>
        <pc:spChg chg="add del mod">
          <ac:chgData name="Asish Kumar Sahoo" userId="41b40720-f07f-4591-9a10-2b08e4664f48" providerId="ADAL" clId="{1E29C06F-B2A5-4F0D-985D-9709FAABA291}" dt="2023-06-05T11:06:05.436" v="328" actId="478"/>
          <ac:spMkLst>
            <pc:docMk/>
            <pc:sldMk cId="0" sldId="440"/>
            <ac:spMk id="3" creationId="{438A32E8-5B07-4C14-B11A-413DC88850D5}"/>
          </ac:spMkLst>
        </pc:spChg>
        <pc:spChg chg="add del mod">
          <ac:chgData name="Asish Kumar Sahoo" userId="41b40720-f07f-4591-9a10-2b08e4664f48" providerId="ADAL" clId="{1E29C06F-B2A5-4F0D-985D-9709FAABA291}" dt="2023-07-05T11:45:31.619" v="945"/>
          <ac:spMkLst>
            <pc:docMk/>
            <pc:sldMk cId="0" sldId="440"/>
            <ac:spMk id="4" creationId="{4EA3A495-1529-4CC0-A480-A97FDF57608B}"/>
          </ac:spMkLst>
        </pc:spChg>
        <pc:spChg chg="mod">
          <ac:chgData name="Asish Kumar Sahoo" userId="41b40720-f07f-4591-9a10-2b08e4664f48" providerId="ADAL" clId="{1E29C06F-B2A5-4F0D-985D-9709FAABA291}" dt="2023-07-05T11:54:05.921" v="1077" actId="20577"/>
          <ac:spMkLst>
            <pc:docMk/>
            <pc:sldMk cId="0" sldId="440"/>
            <ac:spMk id="6" creationId="{AC4D11B1-ADB6-423B-9F91-16B33C815574}"/>
          </ac:spMkLst>
        </pc:spChg>
        <pc:spChg chg="mod">
          <ac:chgData name="Asish Kumar Sahoo" userId="41b40720-f07f-4591-9a10-2b08e4664f48" providerId="ADAL" clId="{1E29C06F-B2A5-4F0D-985D-9709FAABA291}" dt="2023-06-05T10:56:56.846" v="89" actId="20577"/>
          <ac:spMkLst>
            <pc:docMk/>
            <pc:sldMk cId="0" sldId="440"/>
            <ac:spMk id="24" creationId="{00000000-0000-0000-0000-000000000000}"/>
          </ac:spMkLst>
        </pc:spChg>
        <pc:spChg chg="mod">
          <ac:chgData name="Asish Kumar Sahoo" userId="41b40720-f07f-4591-9a10-2b08e4664f48" providerId="ADAL" clId="{1E29C06F-B2A5-4F0D-985D-9709FAABA291}" dt="2023-07-05T11:45:30.428" v="943" actId="1076"/>
          <ac:spMkLst>
            <pc:docMk/>
            <pc:sldMk cId="0" sldId="440"/>
            <ac:spMk id="26" creationId="{00000000-0000-0000-0000-000000000000}"/>
          </ac:spMkLst>
        </pc:spChg>
        <pc:grpChg chg="mod">
          <ac:chgData name="Asish Kumar Sahoo" userId="41b40720-f07f-4591-9a10-2b08e4664f48" providerId="ADAL" clId="{1E29C06F-B2A5-4F0D-985D-9709FAABA291}" dt="2023-06-05T11:26:37.147" v="871" actId="14100"/>
          <ac:grpSpMkLst>
            <pc:docMk/>
            <pc:sldMk cId="0" sldId="440"/>
            <ac:grpSpMk id="2" creationId="{00000000-0000-0000-0000-000000000000}"/>
          </ac:grpSpMkLst>
        </pc:grpChg>
        <pc:graphicFrameChg chg="mod modGraphic">
          <ac:chgData name="Asish Kumar Sahoo" userId="41b40720-f07f-4591-9a10-2b08e4664f48" providerId="ADAL" clId="{1E29C06F-B2A5-4F0D-985D-9709FAABA291}" dt="2023-07-05T11:49:17.251" v="1049" actId="14100"/>
          <ac:graphicFrameMkLst>
            <pc:docMk/>
            <pc:sldMk cId="0" sldId="440"/>
            <ac:graphicFrameMk id="7" creationId="{00000000-0000-0000-0000-000000000000}"/>
          </ac:graphicFrameMkLst>
        </pc:graphicFrameChg>
        <pc:picChg chg="mod">
          <ac:chgData name="Asish Kumar Sahoo" userId="41b40720-f07f-4591-9a10-2b08e4664f48" providerId="ADAL" clId="{1E29C06F-B2A5-4F0D-985D-9709FAABA291}" dt="2023-07-05T11:52:07.394" v="1061" actId="14100"/>
          <ac:picMkLst>
            <pc:docMk/>
            <pc:sldMk cId="0" sldId="440"/>
            <ac:picMk id="15" creationId="{B1E3582D-FCDE-4402-BCCB-A6FEA98BBA3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9BD7-87E1-4BA8-B61D-4D7AEB4BF49B}" type="datetime4">
              <a:rPr lang="en-GB" smtClean="0"/>
              <a:pPr/>
              <a:t>08 January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4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0927-EBEA-47E3-A178-8DFA2A258736}" type="datetime4">
              <a:rPr lang="en-GB" smtClean="0"/>
              <a:pPr/>
              <a:t>08 January 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508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3056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43056" rtl="0" eaLnBrk="1" latinLnBrk="0" hangingPunct="1">
      <a:spcAft>
        <a:spcPts val="500"/>
      </a:spcAft>
      <a:defRPr lang="en-US" sz="12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9388" indent="-179388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7188" indent="-176213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41338" indent="-180975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7D0927-EBEA-47E3-A178-8DFA2A258736}" type="datetime4">
              <a:rPr lang="en-GB" smtClean="0"/>
              <a:pPr/>
              <a:t>08 January 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9040871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gray">
          <a:xfrm>
            <a:off x="3575051" y="6802439"/>
            <a:ext cx="1808163" cy="384175"/>
            <a:chOff x="4554" y="4058"/>
            <a:chExt cx="935" cy="211"/>
          </a:xfrm>
        </p:grpSpPr>
        <p:sp>
          <p:nvSpPr>
            <p:cNvPr id="10" name="Freeform 64"/>
            <p:cNvSpPr>
              <a:spLocks noEditPoints="1"/>
            </p:cNvSpPr>
            <p:nvPr userDrawn="1"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5"/>
            <p:cNvSpPr>
              <a:spLocks noEditPoints="1"/>
            </p:cNvSpPr>
            <p:nvPr userDrawn="1"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6"/>
            <p:cNvSpPr>
              <a:spLocks noEditPoints="1"/>
            </p:cNvSpPr>
            <p:nvPr userDrawn="1"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7"/>
            <p:cNvSpPr>
              <a:spLocks/>
            </p:cNvSpPr>
            <p:nvPr userDrawn="1"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8"/>
            <p:cNvSpPr>
              <a:spLocks noEditPoints="1"/>
            </p:cNvSpPr>
            <p:nvPr userDrawn="1"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0"/>
            <p:cNvSpPr>
              <a:spLocks noEditPoints="1"/>
            </p:cNvSpPr>
            <p:nvPr userDrawn="1"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75"/>
            <p:cNvSpPr>
              <a:spLocks/>
            </p:cNvSpPr>
            <p:nvPr userDrawn="1"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76"/>
            <p:cNvSpPr>
              <a:spLocks/>
            </p:cNvSpPr>
            <p:nvPr userDrawn="1"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77"/>
            <p:cNvSpPr>
              <a:spLocks noEditPoints="1"/>
            </p:cNvSpPr>
            <p:nvPr userDrawn="1"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78"/>
            <p:cNvSpPr>
              <a:spLocks/>
            </p:cNvSpPr>
            <p:nvPr userDrawn="1"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79"/>
            <p:cNvSpPr>
              <a:spLocks/>
            </p:cNvSpPr>
            <p:nvPr userDrawn="1"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80"/>
            <p:cNvSpPr>
              <a:spLocks/>
            </p:cNvSpPr>
            <p:nvPr userDrawn="1"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81"/>
            <p:cNvSpPr>
              <a:spLocks/>
            </p:cNvSpPr>
            <p:nvPr userDrawn="1"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82"/>
            <p:cNvSpPr>
              <a:spLocks noEditPoints="1"/>
            </p:cNvSpPr>
            <p:nvPr userDrawn="1"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83"/>
            <p:cNvSpPr>
              <a:spLocks/>
            </p:cNvSpPr>
            <p:nvPr userDrawn="1"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84"/>
            <p:cNvSpPr>
              <a:spLocks noEditPoints="1"/>
            </p:cNvSpPr>
            <p:nvPr userDrawn="1"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85"/>
            <p:cNvSpPr>
              <a:spLocks/>
            </p:cNvSpPr>
            <p:nvPr userDrawn="1"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86"/>
            <p:cNvSpPr>
              <a:spLocks noEditPoints="1"/>
            </p:cNvSpPr>
            <p:nvPr userDrawn="1"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87"/>
            <p:cNvSpPr>
              <a:spLocks noEditPoints="1"/>
            </p:cNvSpPr>
            <p:nvPr userDrawn="1"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88"/>
            <p:cNvSpPr>
              <a:spLocks noEditPoints="1"/>
            </p:cNvSpPr>
            <p:nvPr userDrawn="1"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" name="Freeform 56"/>
          <p:cNvSpPr>
            <a:spLocks/>
          </p:cNvSpPr>
          <p:nvPr/>
        </p:nvSpPr>
        <p:spPr bwMode="gray">
          <a:xfrm>
            <a:off x="3575050" y="1123951"/>
            <a:ext cx="7118351" cy="2805113"/>
          </a:xfrm>
          <a:custGeom>
            <a:avLst/>
            <a:gdLst/>
            <a:ahLst/>
            <a:cxnLst>
              <a:cxn ang="0">
                <a:pos x="0" y="1683"/>
              </a:cxn>
              <a:cxn ang="0">
                <a:pos x="4269" y="0"/>
              </a:cxn>
              <a:cxn ang="0">
                <a:pos x="4269" y="418"/>
              </a:cxn>
              <a:cxn ang="0">
                <a:pos x="0" y="1683"/>
              </a:cxn>
            </a:cxnLst>
            <a:rect l="0" t="0" r="r" b="b"/>
            <a:pathLst>
              <a:path w="4269" h="1683">
                <a:moveTo>
                  <a:pt x="0" y="1683"/>
                </a:moveTo>
                <a:lnTo>
                  <a:pt x="4269" y="0"/>
                </a:lnTo>
                <a:lnTo>
                  <a:pt x="4269" y="418"/>
                </a:lnTo>
                <a:lnTo>
                  <a:pt x="0" y="16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" name="AutoShape 57" descr="07JAN10 EXPIRY - Maze"/>
          <p:cNvSpPr>
            <a:spLocks noChangeArrowheads="1"/>
          </p:cNvSpPr>
          <p:nvPr/>
        </p:nvSpPr>
        <p:spPr bwMode="gray">
          <a:xfrm rot="5400000">
            <a:off x="700088" y="2493164"/>
            <a:ext cx="2159000" cy="3590926"/>
          </a:xfrm>
          <a:prstGeom prst="triangle">
            <a:avLst>
              <a:gd name="adj" fmla="val 33287"/>
            </a:avLst>
          </a:prstGeom>
          <a:blipFill dpi="0" rotWithShape="0">
            <a:blip r:embed="rId2" cstate="print"/>
            <a:srcRect/>
            <a:stretch>
              <a:fillRect b="-1101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defTabSz="995363">
              <a:lnSpc>
                <a:spcPts val="1400"/>
              </a:lnSpc>
            </a:pPr>
            <a:endParaRPr lang="en-US" sz="1400" b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3" y="4210844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gray">
          <a:xfrm flipH="1">
            <a:off x="1" y="2882494"/>
            <a:ext cx="7619999" cy="165181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3725" y="3144117"/>
            <a:ext cx="6553153" cy="280121"/>
          </a:xfrm>
        </p:spPr>
        <p:txBody>
          <a:bodyPr wrap="none" anchor="ctr" anchorCtr="0"/>
          <a:lstStyle>
            <a:lvl1pPr>
              <a:defRPr lang="en-US" sz="14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90705" y="3452812"/>
            <a:ext cx="6556221" cy="78105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30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GB" dirty="0"/>
              <a:t>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5427664" y="357188"/>
            <a:ext cx="1600199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95363"/>
            <a:r>
              <a:rPr lang="en-GB" sz="700" dirty="0">
                <a:solidFill>
                  <a:srgbClr val="666666"/>
                </a:solidFill>
              </a:rPr>
              <a:t>Ernst &amp; Young LLP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1 More London Place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London SE1 2AF</a:t>
            </a:r>
          </a:p>
          <a:p>
            <a:pPr algn="l" defTabSz="995363"/>
            <a:endParaRPr lang="en-GB" sz="700" b="0" dirty="0">
              <a:solidFill>
                <a:srgbClr val="666666"/>
              </a:solidFill>
            </a:endParaRP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Tel: 020 7951 2000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Fax: 020 7951 1345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www.ey.com/uk</a:t>
            </a:r>
            <a:endParaRPr lang="en-GB" dirty="0"/>
          </a:p>
        </p:txBody>
      </p:sp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5418138" y="7051116"/>
            <a:ext cx="4657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995363"/>
            <a:r>
              <a:rPr lang="en-GB" sz="600" b="0" dirty="0">
                <a:solidFill>
                  <a:srgbClr val="666666"/>
                </a:solidFill>
              </a:rPr>
              <a:t>The UK firm Ernst &amp; Young LLP is a limited liability partnership registered in England and Wales with registered number OC300001</a:t>
            </a:r>
            <a:r>
              <a:rPr lang="en-GB" sz="600" b="0" baseline="0" dirty="0">
                <a:solidFill>
                  <a:srgbClr val="666666"/>
                </a:solidFill>
              </a:rPr>
              <a:t> </a:t>
            </a:r>
            <a:r>
              <a:rPr lang="en-GB" sz="600" b="0" dirty="0">
                <a:solidFill>
                  <a:srgbClr val="666666"/>
                </a:solidFill>
              </a:rPr>
              <a:t>and is a member firm of Ernst &amp; Young Global Limited. A list of members’ names is available for inspection at 1 More London Place, London SE1 2AF, the firm’s principal place of business and registered office.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 bwMode="gray">
          <a:xfrm>
            <a:off x="595313" y="1481138"/>
            <a:ext cx="4672012" cy="116508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2844801"/>
            <a:ext cx="4662487" cy="39560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2844801"/>
            <a:ext cx="4657725" cy="39576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18139" y="1474788"/>
            <a:ext cx="4648200" cy="21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Date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(Continu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1475338"/>
            <a:ext cx="4662487" cy="5325512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1474788"/>
            <a:ext cx="4657725" cy="53276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 noEditPoints="1"/>
          </p:cNvSpPr>
          <p:nvPr/>
        </p:nvSpPr>
        <p:spPr bwMode="gray">
          <a:xfrm>
            <a:off x="468313" y="823913"/>
            <a:ext cx="9756775" cy="1295400"/>
          </a:xfrm>
          <a:custGeom>
            <a:avLst/>
            <a:gdLst>
              <a:gd name="T0" fmla="*/ 91 w 6146"/>
              <a:gd name="T1" fmla="*/ 737 h 816"/>
              <a:gd name="T2" fmla="*/ 91 w 6146"/>
              <a:gd name="T3" fmla="*/ 79 h 816"/>
              <a:gd name="T4" fmla="*/ 612 w 6146"/>
              <a:gd name="T5" fmla="*/ 79 h 816"/>
              <a:gd name="T6" fmla="*/ 612 w 6146"/>
              <a:gd name="T7" fmla="*/ 737 h 816"/>
              <a:gd name="T8" fmla="*/ 91 w 6146"/>
              <a:gd name="T9" fmla="*/ 737 h 816"/>
              <a:gd name="T10" fmla="*/ 1316 w 6146"/>
              <a:gd name="T11" fmla="*/ 816 h 816"/>
              <a:gd name="T12" fmla="*/ 6146 w 6146"/>
              <a:gd name="T13" fmla="*/ 816 h 816"/>
              <a:gd name="T14" fmla="*/ 6146 w 6146"/>
              <a:gd name="T15" fmla="*/ 0 h 816"/>
              <a:gd name="T16" fmla="*/ 0 w 6146"/>
              <a:gd name="T17" fmla="*/ 0 h 816"/>
              <a:gd name="T18" fmla="*/ 0 w 6146"/>
              <a:gd name="T19" fmla="*/ 816 h 816"/>
              <a:gd name="T20" fmla="*/ 1316 w 6146"/>
              <a:gd name="T21" fmla="*/ 816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6"/>
              <a:gd name="T34" fmla="*/ 0 h 816"/>
              <a:gd name="T35" fmla="*/ 6146 w 6146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6" h="816">
                <a:moveTo>
                  <a:pt x="91" y="737"/>
                </a:moveTo>
                <a:lnTo>
                  <a:pt x="91" y="79"/>
                </a:lnTo>
                <a:lnTo>
                  <a:pt x="612" y="79"/>
                </a:lnTo>
                <a:lnTo>
                  <a:pt x="612" y="737"/>
                </a:lnTo>
                <a:lnTo>
                  <a:pt x="91" y="737"/>
                </a:lnTo>
                <a:close/>
                <a:moveTo>
                  <a:pt x="1316" y="816"/>
                </a:moveTo>
                <a:lnTo>
                  <a:pt x="6146" y="816"/>
                </a:lnTo>
                <a:lnTo>
                  <a:pt x="6146" y="0"/>
                </a:lnTo>
                <a:lnTo>
                  <a:pt x="0" y="0"/>
                </a:lnTo>
                <a:lnTo>
                  <a:pt x="0" y="816"/>
                </a:lnTo>
                <a:lnTo>
                  <a:pt x="1316" y="816"/>
                </a:lnTo>
                <a:close/>
              </a:path>
            </a:pathLst>
          </a:custGeom>
          <a:solidFill>
            <a:srgbClr val="CCCB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189198" y="2700339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 bwMode="gray">
          <a:xfrm>
            <a:off x="1560487" y="928688"/>
            <a:ext cx="8526490" cy="1042988"/>
          </a:xfrm>
        </p:spPr>
        <p:txBody>
          <a:bodyPr anchor="ctr" anchorCtr="0"/>
          <a:lstStyle>
            <a:lvl1pPr>
              <a:spcBef>
                <a:spcPts val="10"/>
              </a:spcBef>
              <a:spcAft>
                <a:spcPts val="10"/>
              </a:spcAft>
              <a:defRPr sz="800"/>
            </a:lvl1pPr>
            <a:lvl2pPr>
              <a:spcBef>
                <a:spcPts val="10"/>
              </a:spcBef>
              <a:spcAft>
                <a:spcPts val="300"/>
              </a:spcAft>
              <a:defRPr sz="1000"/>
            </a:lvl2pPr>
            <a:lvl3pPr>
              <a:spcBef>
                <a:spcPts val="10"/>
              </a:spcBef>
              <a:spcAft>
                <a:spcPts val="300"/>
              </a:spcAft>
              <a:defRPr sz="800">
                <a:solidFill>
                  <a:schemeClr val="tx1"/>
                </a:solidFill>
              </a:defRPr>
            </a:lvl3pPr>
            <a:lvl4pPr>
              <a:spcBef>
                <a:spcPts val="10"/>
              </a:spcBef>
              <a:spcAft>
                <a:spcPts val="10"/>
              </a:spcAft>
              <a:defRPr sz="800"/>
            </a:lvl4pPr>
            <a:lvl5pPr>
              <a:spcBef>
                <a:spcPts val="10"/>
              </a:spcBef>
              <a:spcAft>
                <a:spcPts val="1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5418138" y="2700338"/>
            <a:ext cx="4668838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 bwMode="gray">
          <a:xfrm>
            <a:off x="609600" y="950119"/>
            <a:ext cx="833437" cy="10429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2189198" y="4860924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osal Platform 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06039" y="2532063"/>
            <a:ext cx="3042000" cy="178851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818539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606039" y="4860925"/>
            <a:ext cx="3042000" cy="19431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31038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gray">
          <a:xfrm>
            <a:off x="593726" y="684213"/>
            <a:ext cx="2824149" cy="2913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1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Assurance | Tax | Transactions | Advisory</a:t>
            </a:r>
          </a:p>
          <a:p>
            <a:pPr marL="0" marR="0" lvl="2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E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www.ey.com/uk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partnership registered in England and Wales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Ernst &amp; Young Global Limited. 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 1 More London Place, London SE1 2AF.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 2009. Published in the UK.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6537336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 algn="l"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gray">
          <a:xfrm>
            <a:off x="7162800" y="6816725"/>
            <a:ext cx="1811338" cy="384175"/>
            <a:chOff x="4554" y="4058"/>
            <a:chExt cx="935" cy="211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7"/>
            <p:cNvSpPr>
              <a:spLocks noEditPoints="1"/>
            </p:cNvSpPr>
            <p:nvPr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9"/>
            <p:cNvSpPr>
              <a:spLocks noEditPoints="1"/>
            </p:cNvSpPr>
            <p:nvPr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" name="Freeform 30" descr="City"/>
          <p:cNvSpPr>
            <a:spLocks/>
          </p:cNvSpPr>
          <p:nvPr/>
        </p:nvSpPr>
        <p:spPr bwMode="gray">
          <a:xfrm>
            <a:off x="-1587" y="2925763"/>
            <a:ext cx="7123112" cy="2927350"/>
          </a:xfrm>
          <a:custGeom>
            <a:avLst/>
            <a:gdLst/>
            <a:ahLst/>
            <a:cxnLst>
              <a:cxn ang="0">
                <a:pos x="4487" y="221"/>
              </a:cxn>
              <a:cxn ang="0">
                <a:pos x="0" y="1844"/>
              </a:cxn>
              <a:cxn ang="0">
                <a:pos x="1" y="0"/>
              </a:cxn>
            </a:cxnLst>
            <a:rect l="0" t="0" r="r" b="b"/>
            <a:pathLst>
              <a:path w="4487" h="1844">
                <a:moveTo>
                  <a:pt x="4487" y="221"/>
                </a:moveTo>
                <a:lnTo>
                  <a:pt x="0" y="1844"/>
                </a:lnTo>
                <a:lnTo>
                  <a:pt x="1" y="0"/>
                </a:lnTo>
              </a:path>
            </a:pathLst>
          </a:custGeom>
          <a:blipFill dpi="0" rotWithShape="0">
            <a:blip r:embed="rId2" cstate="print"/>
            <a:srcRect/>
            <a:stretch>
              <a:fillRect b="-71848"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69" name="Freeform 31"/>
          <p:cNvSpPr>
            <a:spLocks/>
          </p:cNvSpPr>
          <p:nvPr/>
        </p:nvSpPr>
        <p:spPr bwMode="gray">
          <a:xfrm>
            <a:off x="7116764" y="1981200"/>
            <a:ext cx="3584576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256" y="340"/>
              </a:cxn>
              <a:cxn ang="0">
                <a:pos x="2258" y="0"/>
              </a:cxn>
              <a:cxn ang="0">
                <a:pos x="0" y="817"/>
              </a:cxn>
            </a:cxnLst>
            <a:rect l="0" t="0" r="r" b="b"/>
            <a:pathLst>
              <a:path w="2258" h="817">
                <a:moveTo>
                  <a:pt x="0" y="817"/>
                </a:moveTo>
                <a:lnTo>
                  <a:pt x="2256" y="340"/>
                </a:lnTo>
                <a:lnTo>
                  <a:pt x="2258" y="0"/>
                </a:lnTo>
                <a:lnTo>
                  <a:pt x="0" y="817"/>
                </a:lnTo>
                <a:close/>
              </a:path>
            </a:pathLst>
          </a:custGeom>
          <a:solidFill>
            <a:srgbClr val="FFE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95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 algn="l"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3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5314" y="709613"/>
            <a:ext cx="9491664" cy="612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7751" y="7051676"/>
            <a:ext cx="5932487" cy="167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3076141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2353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80942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3" y="1474789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5313" y="709613"/>
            <a:ext cx="9504362" cy="61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5313" y="1474788"/>
            <a:ext cx="9504362" cy="5327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87751" y="7056088"/>
            <a:ext cx="5932487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610725" y="7056088"/>
            <a:ext cx="488950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593726" y="7104343"/>
            <a:ext cx="563563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400" dirty="0">
                <a:solidFill>
                  <a:schemeClr val="accent1"/>
                </a:solidFill>
              </a:rPr>
              <a:t>Ref: XX00000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64" r:id="rId11"/>
    <p:sldLayoutId id="2147483856" r:id="rId12"/>
    <p:sldLayoutId id="2147483857" r:id="rId13"/>
    <p:sldLayoutId id="2147483863" r:id="rId14"/>
    <p:sldLayoutId id="2147483859" r:id="rId15"/>
    <p:sldLayoutId id="2147483865" r:id="rId16"/>
    <p:sldLayoutId id="2147483862" r:id="rId17"/>
  </p:sldLayoutIdLst>
  <p:hf sldNum="0" hdr="0" ftr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43056" rtl="0" eaLnBrk="1" latinLnBrk="0" hangingPunct="1">
        <a:spcBef>
          <a:spcPts val="0"/>
        </a:spcBef>
        <a:spcAft>
          <a:spcPts val="5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7800" indent="-1778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651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65652"/>
              </p:ext>
            </p:extLst>
          </p:nvPr>
        </p:nvGraphicFramePr>
        <p:xfrm>
          <a:off x="0" y="0"/>
          <a:ext cx="10693400" cy="1609801"/>
        </p:xfrm>
        <a:graphic>
          <a:graphicData uri="http://schemas.openxmlformats.org/drawingml/2006/table">
            <a:tbl>
              <a:tblPr/>
              <a:tblGrid>
                <a:gridCol w="211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870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ASISH KUMAR SAHOO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ASSOCIATE SOFTWARE ENGINEER – Power Platform | </a:t>
                      </a:r>
                      <a:r>
                        <a:rPr kumimoji="0" lang="en-GB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Sharepoint</a:t>
                      </a: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MOBILE: +91-7978979831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EMAIL: Asish.Kumar.Sahoo@gds.ey.com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17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         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57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57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34798"/>
                  </a:ext>
                </a:extLst>
              </a:tr>
            </a:tbl>
          </a:graphicData>
        </a:graphic>
      </p:graphicFrame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65957" y="1687691"/>
            <a:ext cx="3042000" cy="1756881"/>
          </a:xfrm>
        </p:spPr>
        <p:txBody>
          <a:bodyPr/>
          <a:lstStyle/>
          <a:p>
            <a:pPr lvl="1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Background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 have joined this organization as an Associate Analyst, and serving since 24</a:t>
            </a:r>
            <a:r>
              <a:rPr lang="en-GB" sz="900" baseline="30000" dirty="0">
                <a:latin typeface="EYInterstate" panose="02000503020000020004" pitchFamily="2" charset="0"/>
                <a:cs typeface="Arial" pitchFamily="34" charset="0"/>
              </a:rPr>
              <a:t>th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of January 2022, and have a total of 1.5 years of experience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 joined this organization in the year 2022 , and </a:t>
            </a:r>
            <a:r>
              <a:rPr lang="en-GB" sz="900" dirty="0" err="1">
                <a:latin typeface="EYInterstate" panose="02000503020000020004" pitchFamily="2" charset="0"/>
                <a:cs typeface="Arial" pitchFamily="34" charset="0"/>
              </a:rPr>
              <a:t>i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have been allocated Hyderabad ,Telangana,500084.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 completed my matriculation in the year 2014, +2 science in the year 2016, and have completed my bachelors degree in technology, in the year 2020.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95794" y="3516946"/>
            <a:ext cx="3259364" cy="1954973"/>
          </a:xfrm>
        </p:spPr>
        <p:txBody>
          <a:bodyPr/>
          <a:lstStyle/>
          <a:p>
            <a:pPr lvl="1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lvl="1"/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Design &amp; Development	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Sharepoint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 			Online , 	                           		Power-			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Automate,PowerApps</a:t>
            </a: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r>
              <a:rPr lang="en-IN" sz="900" dirty="0">
                <a:solidFill>
                  <a:schemeClr val="tx1"/>
                </a:solidFill>
                <a:latin typeface="EYInterstate Light" panose="02000506000000020004" pitchFamily="2" charset="0"/>
              </a:rPr>
              <a:t>Programming Languages 	Java , </a:t>
            </a:r>
            <a:r>
              <a:rPr lang="en-IN" sz="900" dirty="0" err="1">
                <a:solidFill>
                  <a:schemeClr val="tx1"/>
                </a:solidFill>
                <a:latin typeface="EYInterstate Light" panose="02000506000000020004" pitchFamily="2" charset="0"/>
              </a:rPr>
              <a:t>Javascript</a:t>
            </a:r>
            <a:r>
              <a:rPr lang="en-IN" sz="900" dirty="0">
                <a:solidFill>
                  <a:schemeClr val="tx1"/>
                </a:solidFill>
                <a:latin typeface="EYInterstate Light" panose="02000506000000020004" pitchFamily="2" charset="0"/>
              </a:rPr>
              <a:t> </a:t>
            </a:r>
          </a:p>
          <a:p>
            <a:pPr marL="0" lvl="3" indent="0">
              <a:buNone/>
            </a:pPr>
            <a:r>
              <a:rPr lang="en-IN" sz="900" dirty="0">
                <a:solidFill>
                  <a:schemeClr val="tx1"/>
                </a:solidFill>
                <a:latin typeface="EYInterstate Light" panose="02000506000000020004" pitchFamily="2" charset="0"/>
              </a:rPr>
              <a:t>Front-end		HTML-5 , CSS-3 , 			React</a:t>
            </a:r>
          </a:p>
          <a:p>
            <a:pPr marL="0" lvl="3" indent="0">
              <a:buNone/>
            </a:pPr>
            <a:r>
              <a:rPr lang="en-IN" sz="900" dirty="0">
                <a:solidFill>
                  <a:schemeClr val="tx1"/>
                </a:solidFill>
                <a:latin typeface="EYInterstate Light" panose="02000506000000020004" pitchFamily="2" charset="0"/>
              </a:rPr>
              <a:t>IDE		VS Code	</a:t>
            </a: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GB" sz="900" dirty="0">
              <a:highlight>
                <a:srgbClr val="00FFFF"/>
              </a:highlight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GB" sz="900" dirty="0">
              <a:latin typeface="EYInterstate" panose="02000503020000020004" pitchFamily="2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2983" y="2244176"/>
            <a:ext cx="9865349" cy="4869177"/>
            <a:chOff x="392" y="1950"/>
            <a:chExt cx="5948" cy="2247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92" y="2439"/>
              <a:ext cx="191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2" y="3230"/>
              <a:ext cx="1921" cy="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400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424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9DCD570-46C6-4387-B10E-877613229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936" y="175452"/>
            <a:ext cx="874809" cy="982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D11B1-ADB6-423B-9F91-16B33C815574}"/>
              </a:ext>
            </a:extLst>
          </p:cNvPr>
          <p:cNvSpPr txBox="1"/>
          <p:nvPr/>
        </p:nvSpPr>
        <p:spPr>
          <a:xfrm>
            <a:off x="3553828" y="1610369"/>
            <a:ext cx="6930926" cy="581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I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Projects</a:t>
            </a:r>
            <a:endParaRPr lang="en-IN" sz="900" b="1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/>
            <a:endParaRPr lang="en-IN" sz="850" b="1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/>
            <a:r>
              <a:rPr lang="en-IN" sz="850" b="1" dirty="0">
                <a:latin typeface="EYInterstate" panose="02000503020000020004" pitchFamily="2" charset="0"/>
                <a:cs typeface="Arial" pitchFamily="34" charset="0"/>
              </a:rPr>
              <a:t>IAP INVENTURE/CO-DEV</a:t>
            </a:r>
          </a:p>
          <a:p>
            <a:pPr marL="0" lvl="3"/>
            <a:endParaRPr lang="en-IN" sz="850" b="1" dirty="0">
              <a:latin typeface="EYInterstate" panose="02000503020000020004" pitchFamily="2" charset="0"/>
              <a:cs typeface="Arial" pitchFamily="34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EYInterstate" panose="02000503020000020004" pitchFamily="2" charset="0"/>
              </a:rPr>
              <a:t>Here I have worked dynamically in different domains , like power automate flow building , maintenance of flows which are live , making weekly backend changes to the IAP site as per the client requirement , creating weekly WSR reports according to the data coming from Azure Board.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Technology Used:</a:t>
            </a:r>
            <a:r>
              <a:rPr lang="en-US" altLang="en-US" sz="900" kern="0" dirty="0">
                <a:latin typeface="EYInterstate" pitchFamily="2" charset="0"/>
              </a:rPr>
              <a:t> Power Automate 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Role : Support D</a:t>
            </a:r>
            <a:r>
              <a:rPr lang="en-US" sz="900" kern="0" dirty="0">
                <a:latin typeface="EYInterstate" panose="02000503020000020004" pitchFamily="2" charset="0"/>
              </a:rPr>
              <a:t>eveloper</a:t>
            </a:r>
            <a:endParaRPr lang="en-GB" sz="900" b="1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/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AIA AUTOMATION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900" kern="0" dirty="0"/>
              <a:t>Worked on a client engagement for automating the components for reducing the manual effort 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Technology Used:</a:t>
            </a:r>
            <a:r>
              <a:rPr lang="en-US" altLang="en-US" sz="900" kern="0" dirty="0">
                <a:latin typeface="EYInterstate" pitchFamily="2" charset="0"/>
              </a:rPr>
              <a:t> UIPATH 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Role : D</a:t>
            </a:r>
            <a:r>
              <a:rPr lang="en-US" sz="900" kern="0" dirty="0">
                <a:latin typeface="EYInterstate" panose="02000503020000020004" pitchFamily="2" charset="0"/>
              </a:rPr>
              <a:t>eveloper</a:t>
            </a:r>
          </a:p>
          <a:p>
            <a:pPr defTabSz="914400"/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GOOSE PORTAL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900" kern="0" dirty="0"/>
              <a:t>Worked on a client assignment for creating interactive user interface for displaying the business data and FAQ for the new user coming into EY .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Technology Used:</a:t>
            </a:r>
            <a:r>
              <a:rPr lang="en-US" altLang="en-US" sz="900" kern="0" dirty="0">
                <a:latin typeface="EYInterstate" pitchFamily="2" charset="0"/>
              </a:rPr>
              <a:t> </a:t>
            </a:r>
            <a:r>
              <a:rPr lang="en-US" altLang="en-US" sz="900" kern="0" dirty="0" err="1">
                <a:latin typeface="EYInterstate" pitchFamily="2" charset="0"/>
              </a:rPr>
              <a:t>Sharepoint</a:t>
            </a:r>
            <a:r>
              <a:rPr lang="en-US" altLang="en-US" sz="900" kern="0" dirty="0">
                <a:latin typeface="EYInterstate" pitchFamily="2" charset="0"/>
              </a:rPr>
              <a:t> , REACT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Role : D</a:t>
            </a:r>
            <a:r>
              <a:rPr lang="en-US" sz="900" kern="0" dirty="0">
                <a:latin typeface="EYInterstate" panose="02000503020000020004" pitchFamily="2" charset="0"/>
              </a:rPr>
              <a:t>eveloper</a:t>
            </a:r>
          </a:p>
          <a:p>
            <a:pPr marL="0" lvl="3"/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GDS AUTOMATION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900" kern="0" dirty="0"/>
              <a:t>Worked on an internal assignment for creating interactive user interface for displaying the data by amalgamating all the service line at one place .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Technology Used:</a:t>
            </a:r>
            <a:r>
              <a:rPr lang="en-US" altLang="en-US" sz="900" kern="0" dirty="0">
                <a:latin typeface="EYInterstate" pitchFamily="2" charset="0"/>
              </a:rPr>
              <a:t> PowerApps, Power Automate, SharePoint online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Role : D</a:t>
            </a:r>
            <a:r>
              <a:rPr lang="en-US" sz="900" kern="0" dirty="0">
                <a:latin typeface="EYInterstate" panose="02000503020000020004" pitchFamily="2" charset="0"/>
              </a:rPr>
              <a:t>eveloper</a:t>
            </a:r>
          </a:p>
          <a:p>
            <a:pPr marL="0" lvl="3"/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WORKSTATION MIGRATION  SCHEDULER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/>
              <a:t>Worked in an internal project where we had to develop an app for sending reminder to employee for data </a:t>
            </a:r>
            <a:r>
              <a:rPr lang="en-IN" sz="900" dirty="0" err="1"/>
              <a:t>migaration</a:t>
            </a:r>
            <a:r>
              <a:rPr lang="en-IN" sz="900" dirty="0"/>
              <a:t> purpose , or if not possible then asking him for a new date for the data migration.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Technology Used:</a:t>
            </a:r>
            <a:r>
              <a:rPr lang="en-US" altLang="en-US" sz="900" kern="0" dirty="0">
                <a:latin typeface="EYInterstate" pitchFamily="2" charset="0"/>
              </a:rPr>
              <a:t> Power Apps &amp; Power Automate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900" b="1" kern="0" dirty="0">
                <a:latin typeface="EYInterstate" pitchFamily="2" charset="0"/>
              </a:rPr>
              <a:t>Role : D</a:t>
            </a:r>
            <a:r>
              <a:rPr lang="en-US" sz="900" kern="0" dirty="0">
                <a:latin typeface="EYInterstate" panose="02000503020000020004" pitchFamily="2" charset="0"/>
              </a:rPr>
              <a:t>eveloper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defTabSz="1029159">
              <a:spcAft>
                <a:spcPct val="40000"/>
              </a:spcAft>
              <a:buSzPct val="125000"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90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90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900" kern="0" dirty="0">
              <a:latin typeface="EYInterstate" panose="02000503020000020004" pitchFamily="2" charset="0"/>
            </a:endParaRPr>
          </a:p>
          <a:p>
            <a:endParaRPr lang="en-IN" sz="8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E3582D-FCDE-4402-BCCB-A6FEA98B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01" y="7049386"/>
            <a:ext cx="10283739" cy="489059"/>
          </a:xfrm>
          <a:prstGeom prst="rect">
            <a:avLst/>
          </a:prstGeom>
        </p:spPr>
      </p:pic>
      <p:pic>
        <p:nvPicPr>
          <p:cNvPr id="3" name="Picture 2" descr="Microsoft Certified: Power Platform Fundamentals badge image. Issued by Microsoft">
            <a:extLst>
              <a:ext uri="{FF2B5EF4-FFF2-40B4-BE49-F238E27FC236}">
                <a16:creationId xmlns:a16="http://schemas.microsoft.com/office/drawing/2014/main" id="{00FB80D9-1EF0-FB29-E858-FE3F766A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554" y="25764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1F460-1565-15C0-583E-258DA7D2AD67}"/>
              </a:ext>
            </a:extLst>
          </p:cNvPr>
          <p:cNvSpPr txBox="1"/>
          <p:nvPr/>
        </p:nvSpPr>
        <p:spPr>
          <a:xfrm>
            <a:off x="9564192" y="1157648"/>
            <a:ext cx="66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PL-900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98510C7-C955-D842-DF6A-83B01E47F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68" y="216921"/>
            <a:ext cx="1090867" cy="1090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3053E7-17A9-2ADB-D461-AE31CDF7CE00}"/>
              </a:ext>
            </a:extLst>
          </p:cNvPr>
          <p:cNvSpPr txBox="1"/>
          <p:nvPr/>
        </p:nvSpPr>
        <p:spPr>
          <a:xfrm>
            <a:off x="28787" y="5534001"/>
            <a:ext cx="26408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IN" sz="1000" dirty="0">
                <a:solidFill>
                  <a:srgbClr val="646464"/>
                </a:solidFill>
                <a:latin typeface="EYInterstate" panose="02000503020000020004" pitchFamily="2" charset="0"/>
                <a:cs typeface="Arial" pitchFamily="34" charset="0"/>
              </a:rPr>
              <a:t>Experience</a:t>
            </a:r>
          </a:p>
          <a:p>
            <a:pPr marL="0" lvl="3"/>
            <a:endParaRPr lang="en-IN" sz="1000" b="1" dirty="0">
              <a:solidFill>
                <a:srgbClr val="646464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Worked on SharePoint Online.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Worked on  Canvas PowerApps development.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Worked on Power Automate .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Hands on React an-d API Creation.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Trained in RPA,HTML,REACT, POWERAPPS &amp; POWERAUTOMATE provided from the company end.</a:t>
            </a:r>
          </a:p>
          <a:p>
            <a:endParaRPr lang="en-IN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Y Proposal Platform CV template (work in progress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3073</TotalTime>
  <Words>419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EYInterstate</vt:lpstr>
      <vt:lpstr>EYInterstate Light</vt:lpstr>
      <vt:lpstr>EY Proposal Platform CV template (work in progress)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Ernst &amp; Young</dc:creator>
  <cp:lastModifiedBy>Asish Kumar Sahoo</cp:lastModifiedBy>
  <cp:revision>91</cp:revision>
  <dcterms:created xsi:type="dcterms:W3CDTF">2009-12-14T17:50:01Z</dcterms:created>
  <dcterms:modified xsi:type="dcterms:W3CDTF">2024-01-08T10:52:24Z</dcterms:modified>
</cp:coreProperties>
</file>