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"/>
  </p:notesMasterIdLst>
  <p:handoutMasterIdLst>
    <p:handoutMasterId r:id="rId4"/>
  </p:handoutMasterIdLst>
  <p:sldIdLst>
    <p:sldId id="440" r:id="rId2"/>
  </p:sldIdLst>
  <p:sldSz cx="10693400" cy="7561263"/>
  <p:notesSz cx="6718300" cy="9855200"/>
  <p:defaultTextStyle>
    <a:defPPr>
      <a:defRPr lang="en-US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8">
          <p15:clr>
            <a:srgbClr val="A4A3A4"/>
          </p15:clr>
        </p15:guide>
        <p15:guide id="2" orient="horz" pos="1595">
          <p15:clr>
            <a:srgbClr val="A4A3A4"/>
          </p15:clr>
        </p15:guide>
        <p15:guide id="3" orient="horz" pos="4575">
          <p15:clr>
            <a:srgbClr val="A4A3A4"/>
          </p15:clr>
        </p15:guide>
        <p15:guide id="4" orient="horz" pos="3056">
          <p15:clr>
            <a:srgbClr val="A4A3A4"/>
          </p15:clr>
        </p15:guide>
        <p15:guide id="5" orient="horz" pos="2728">
          <p15:clr>
            <a:srgbClr val="A4A3A4"/>
          </p15:clr>
        </p15:guide>
        <p15:guide id="6" orient="horz" pos="4762">
          <p15:clr>
            <a:srgbClr val="A4A3A4"/>
          </p15:clr>
        </p15:guide>
        <p15:guide id="7" pos="385">
          <p15:clr>
            <a:srgbClr val="A4A3A4"/>
          </p15:clr>
        </p15:guide>
        <p15:guide id="8" pos="6353">
          <p15:clr>
            <a:srgbClr val="A4A3A4"/>
          </p15:clr>
        </p15:guide>
        <p15:guide id="9" pos="4433">
          <p15:clr>
            <a:srgbClr val="A4A3A4"/>
          </p15:clr>
        </p15:guide>
        <p15:guide id="10" pos="2410">
          <p15:clr>
            <a:srgbClr val="A4A3A4"/>
          </p15:clr>
        </p15:guide>
        <p15:guide id="11" pos="2314">
          <p15:clr>
            <a:srgbClr val="A4A3A4"/>
          </p15:clr>
        </p15:guide>
        <p15:guide id="12" pos="43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7FD1D6"/>
    <a:srgbClr val="00A3AE"/>
    <a:srgbClr val="C893C7"/>
    <a:srgbClr val="91278F"/>
    <a:srgbClr val="95CB89"/>
    <a:srgbClr val="2C973E"/>
    <a:srgbClr val="F04C3E"/>
    <a:srgbClr val="FFF27F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3705EF-C7F5-418F-827F-6AC767D0D891}" v="2" dt="2024-01-08T10:58:29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5" autoAdjust="0"/>
    <p:restoredTop sz="97594" autoAdjust="0"/>
  </p:normalViewPr>
  <p:slideViewPr>
    <p:cSldViewPr snapToGrid="0" snapToObjects="1">
      <p:cViewPr varScale="1">
        <p:scale>
          <a:sx n="60" d="100"/>
          <a:sy n="60" d="100"/>
        </p:scale>
        <p:origin x="1212" y="60"/>
      </p:cViewPr>
      <p:guideLst>
        <p:guide orient="horz" pos="4298"/>
        <p:guide orient="horz" pos="1595"/>
        <p:guide orient="horz" pos="4575"/>
        <p:guide orient="horz" pos="3056"/>
        <p:guide orient="horz" pos="2728"/>
        <p:guide orient="horz" pos="4762"/>
        <p:guide pos="385"/>
        <p:guide pos="6353"/>
        <p:guide pos="4433"/>
        <p:guide pos="2410"/>
        <p:guide pos="2314"/>
        <p:guide pos="43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-2520" y="-78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sh Kumar Sahoo" userId="41b40720-f07f-4591-9a10-2b08e4664f48" providerId="ADAL" clId="{F91BAD81-5BB2-4039-BBE2-09E1D57D2DD5}"/>
    <pc:docChg chg="custSel modSld">
      <pc:chgData name="Asish Kumar Sahoo" userId="41b40720-f07f-4591-9a10-2b08e4664f48" providerId="ADAL" clId="{F91BAD81-5BB2-4039-BBE2-09E1D57D2DD5}" dt="2022-03-24T10:10:22.318" v="4" actId="207"/>
      <pc:docMkLst>
        <pc:docMk/>
      </pc:docMkLst>
      <pc:sldChg chg="modSp mod">
        <pc:chgData name="Asish Kumar Sahoo" userId="41b40720-f07f-4591-9a10-2b08e4664f48" providerId="ADAL" clId="{F91BAD81-5BB2-4039-BBE2-09E1D57D2DD5}" dt="2022-03-24T10:10:22.318" v="4" actId="207"/>
        <pc:sldMkLst>
          <pc:docMk/>
          <pc:sldMk cId="0" sldId="440"/>
        </pc:sldMkLst>
        <pc:spChg chg="mod">
          <ac:chgData name="Asish Kumar Sahoo" userId="41b40720-f07f-4591-9a10-2b08e4664f48" providerId="ADAL" clId="{F91BAD81-5BB2-4039-BBE2-09E1D57D2DD5}" dt="2022-03-24T10:09:29.310" v="1" actId="20577"/>
          <ac:spMkLst>
            <pc:docMk/>
            <pc:sldMk cId="0" sldId="440"/>
            <ac:spMk id="25" creationId="{00000000-0000-0000-0000-000000000000}"/>
          </ac:spMkLst>
        </pc:spChg>
        <pc:graphicFrameChg chg="modGraphic">
          <ac:chgData name="Asish Kumar Sahoo" userId="41b40720-f07f-4591-9a10-2b08e4664f48" providerId="ADAL" clId="{F91BAD81-5BB2-4039-BBE2-09E1D57D2DD5}" dt="2022-03-24T10:10:22.318" v="4" actId="207"/>
          <ac:graphicFrameMkLst>
            <pc:docMk/>
            <pc:sldMk cId="0" sldId="440"/>
            <ac:graphicFrameMk id="7" creationId="{00000000-0000-0000-0000-000000000000}"/>
          </ac:graphicFrameMkLst>
        </pc:graphicFrameChg>
      </pc:sldChg>
    </pc:docChg>
  </pc:docChgLst>
  <pc:docChgLst>
    <pc:chgData name="Asish Kumar Sahoo" userId="41b40720-f07f-4591-9a10-2b08e4664f48" providerId="ADAL" clId="{24A3FA67-C8C6-4A4F-B5A4-6B9E2DAB9445}"/>
    <pc:docChg chg="modSld">
      <pc:chgData name="Asish Kumar Sahoo" userId="41b40720-f07f-4591-9a10-2b08e4664f48" providerId="ADAL" clId="{24A3FA67-C8C6-4A4F-B5A4-6B9E2DAB9445}" dt="2022-07-29T12:57:58.479" v="397" actId="20577"/>
      <pc:docMkLst>
        <pc:docMk/>
      </pc:docMkLst>
      <pc:sldChg chg="modSp mod">
        <pc:chgData name="Asish Kumar Sahoo" userId="41b40720-f07f-4591-9a10-2b08e4664f48" providerId="ADAL" clId="{24A3FA67-C8C6-4A4F-B5A4-6B9E2DAB9445}" dt="2022-07-29T12:57:58.479" v="397" actId="20577"/>
        <pc:sldMkLst>
          <pc:docMk/>
          <pc:sldMk cId="0" sldId="440"/>
        </pc:sldMkLst>
        <pc:spChg chg="mod">
          <ac:chgData name="Asish Kumar Sahoo" userId="41b40720-f07f-4591-9a10-2b08e4664f48" providerId="ADAL" clId="{24A3FA67-C8C6-4A4F-B5A4-6B9E2DAB9445}" dt="2022-07-29T12:57:58.479" v="397" actId="20577"/>
          <ac:spMkLst>
            <pc:docMk/>
            <pc:sldMk cId="0" sldId="440"/>
            <ac:spMk id="25" creationId="{00000000-0000-0000-0000-000000000000}"/>
          </ac:spMkLst>
        </pc:spChg>
      </pc:sldChg>
    </pc:docChg>
  </pc:docChgLst>
  <pc:docChgLst>
    <pc:chgData name="Asish Kumar Sahoo" userId="41b40720-f07f-4591-9a10-2b08e4664f48" providerId="ADAL" clId="{684C4E0C-9217-40F0-928B-36EF4B234BE8}"/>
    <pc:docChg chg="custSel modSld">
      <pc:chgData name="Asish Kumar Sahoo" userId="41b40720-f07f-4591-9a10-2b08e4664f48" providerId="ADAL" clId="{684C4E0C-9217-40F0-928B-36EF4B234BE8}" dt="2022-11-25T10:37:13.350" v="2863" actId="14100"/>
      <pc:docMkLst>
        <pc:docMk/>
      </pc:docMkLst>
      <pc:sldChg chg="addSp delSp modSp mod">
        <pc:chgData name="Asish Kumar Sahoo" userId="41b40720-f07f-4591-9a10-2b08e4664f48" providerId="ADAL" clId="{684C4E0C-9217-40F0-928B-36EF4B234BE8}" dt="2022-11-25T10:37:13.350" v="2863" actId="14100"/>
        <pc:sldMkLst>
          <pc:docMk/>
          <pc:sldMk cId="0" sldId="440"/>
        </pc:sldMkLst>
        <pc:spChg chg="add del mod">
          <ac:chgData name="Asish Kumar Sahoo" userId="41b40720-f07f-4591-9a10-2b08e4664f48" providerId="ADAL" clId="{684C4E0C-9217-40F0-928B-36EF4B234BE8}" dt="2022-11-25T10:18:51.657" v="2360" actId="478"/>
          <ac:spMkLst>
            <pc:docMk/>
            <pc:sldMk cId="0" sldId="440"/>
            <ac:spMk id="3" creationId="{E1068204-61E7-43DE-925E-DF4416D5F65C}"/>
          </ac:spMkLst>
        </pc:spChg>
        <pc:spChg chg="add del mod">
          <ac:chgData name="Asish Kumar Sahoo" userId="41b40720-f07f-4591-9a10-2b08e4664f48" providerId="ADAL" clId="{684C4E0C-9217-40F0-928B-36EF4B234BE8}" dt="2022-11-25T10:17:16.082" v="2356" actId="478"/>
          <ac:spMkLst>
            <pc:docMk/>
            <pc:sldMk cId="0" sldId="440"/>
            <ac:spMk id="5" creationId="{25FFD25B-5DE3-4508-81F3-9645A10522AC}"/>
          </ac:spMkLst>
        </pc:spChg>
        <pc:spChg chg="add mod">
          <ac:chgData name="Asish Kumar Sahoo" userId="41b40720-f07f-4591-9a10-2b08e4664f48" providerId="ADAL" clId="{684C4E0C-9217-40F0-928B-36EF4B234BE8}" dt="2022-11-25T10:34:27.511" v="2856" actId="1076"/>
          <ac:spMkLst>
            <pc:docMk/>
            <pc:sldMk cId="0" sldId="440"/>
            <ac:spMk id="6" creationId="{AC4D11B1-ADB6-423B-9F91-16B33C815574}"/>
          </ac:spMkLst>
        </pc:spChg>
        <pc:spChg chg="mod">
          <ac:chgData name="Asish Kumar Sahoo" userId="41b40720-f07f-4591-9a10-2b08e4664f48" providerId="ADAL" clId="{684C4E0C-9217-40F0-928B-36EF4B234BE8}" dt="2022-11-25T10:21:15.416" v="2373" actId="14100"/>
          <ac:spMkLst>
            <pc:docMk/>
            <pc:sldMk cId="0" sldId="440"/>
            <ac:spMk id="24" creationId="{00000000-0000-0000-0000-000000000000}"/>
          </ac:spMkLst>
        </pc:spChg>
        <pc:spChg chg="del mod">
          <ac:chgData name="Asish Kumar Sahoo" userId="41b40720-f07f-4591-9a10-2b08e4664f48" providerId="ADAL" clId="{684C4E0C-9217-40F0-928B-36EF4B234BE8}" dt="2022-11-25T10:17:07.336" v="2354" actId="478"/>
          <ac:spMkLst>
            <pc:docMk/>
            <pc:sldMk cId="0" sldId="440"/>
            <ac:spMk id="25" creationId="{00000000-0000-0000-0000-000000000000}"/>
          </ac:spMkLst>
        </pc:spChg>
        <pc:spChg chg="mod">
          <ac:chgData name="Asish Kumar Sahoo" userId="41b40720-f07f-4591-9a10-2b08e4664f48" providerId="ADAL" clId="{684C4E0C-9217-40F0-928B-36EF4B234BE8}" dt="2022-11-25T10:09:52.877" v="2020" actId="14100"/>
          <ac:spMkLst>
            <pc:docMk/>
            <pc:sldMk cId="0" sldId="440"/>
            <ac:spMk id="26" creationId="{00000000-0000-0000-0000-000000000000}"/>
          </ac:spMkLst>
        </pc:spChg>
        <pc:grpChg chg="mod">
          <ac:chgData name="Asish Kumar Sahoo" userId="41b40720-f07f-4591-9a10-2b08e4664f48" providerId="ADAL" clId="{684C4E0C-9217-40F0-928B-36EF4B234BE8}" dt="2022-11-25T10:33:41.774" v="2853" actId="1076"/>
          <ac:grpSpMkLst>
            <pc:docMk/>
            <pc:sldMk cId="0" sldId="440"/>
            <ac:grpSpMk id="2" creationId="{00000000-0000-0000-0000-000000000000}"/>
          </ac:grpSpMkLst>
        </pc:grpChg>
        <pc:graphicFrameChg chg="mod modGraphic">
          <ac:chgData name="Asish Kumar Sahoo" userId="41b40720-f07f-4591-9a10-2b08e4664f48" providerId="ADAL" clId="{684C4E0C-9217-40F0-928B-36EF4B234BE8}" dt="2022-11-25T10:37:13.350" v="2863" actId="14100"/>
          <ac:graphicFrameMkLst>
            <pc:docMk/>
            <pc:sldMk cId="0" sldId="440"/>
            <ac:graphicFrameMk id="7" creationId="{00000000-0000-0000-0000-000000000000}"/>
          </ac:graphicFrameMkLst>
        </pc:graphicFrameChg>
        <pc:picChg chg="del mod">
          <ac:chgData name="Asish Kumar Sahoo" userId="41b40720-f07f-4591-9a10-2b08e4664f48" providerId="ADAL" clId="{684C4E0C-9217-40F0-928B-36EF4B234BE8}" dt="2022-11-25T10:14:13.105" v="2262" actId="21"/>
          <ac:picMkLst>
            <pc:docMk/>
            <pc:sldMk cId="0" sldId="440"/>
            <ac:picMk id="10" creationId="{00000000-0000-0000-0000-000000000000}"/>
          </ac:picMkLst>
        </pc:picChg>
        <pc:picChg chg="add mod">
          <ac:chgData name="Asish Kumar Sahoo" userId="41b40720-f07f-4591-9a10-2b08e4664f48" providerId="ADAL" clId="{684C4E0C-9217-40F0-928B-36EF4B234BE8}" dt="2022-11-25T10:33:52.001" v="2854" actId="14100"/>
          <ac:picMkLst>
            <pc:docMk/>
            <pc:sldMk cId="0" sldId="440"/>
            <ac:picMk id="14" creationId="{29DCD570-46C6-4387-B10E-87761322999B}"/>
          </ac:picMkLst>
        </pc:picChg>
        <pc:picChg chg="add mod">
          <ac:chgData name="Asish Kumar Sahoo" userId="41b40720-f07f-4591-9a10-2b08e4664f48" providerId="ADAL" clId="{684C4E0C-9217-40F0-928B-36EF4B234BE8}" dt="2022-11-25T10:36:32.710" v="2859" actId="14100"/>
          <ac:picMkLst>
            <pc:docMk/>
            <pc:sldMk cId="0" sldId="440"/>
            <ac:picMk id="15" creationId="{B1E3582D-FCDE-4402-BCCB-A6FEA98BBA39}"/>
          </ac:picMkLst>
        </pc:picChg>
      </pc:sldChg>
    </pc:docChg>
  </pc:docChgLst>
  <pc:docChgLst>
    <pc:chgData name="Asish Kumar Sahoo" userId="41b40720-f07f-4591-9a10-2b08e4664f48" providerId="ADAL" clId="{7A3705EF-C7F5-418F-827F-6AC767D0D891}"/>
    <pc:docChg chg="undo custSel modSld">
      <pc:chgData name="Asish Kumar Sahoo" userId="41b40720-f07f-4591-9a10-2b08e4664f48" providerId="ADAL" clId="{7A3705EF-C7F5-418F-827F-6AC767D0D891}" dt="2024-01-08T10:58:32.624" v="201" actId="20577"/>
      <pc:docMkLst>
        <pc:docMk/>
      </pc:docMkLst>
      <pc:sldChg chg="addSp modSp mod">
        <pc:chgData name="Asish Kumar Sahoo" userId="41b40720-f07f-4591-9a10-2b08e4664f48" providerId="ADAL" clId="{7A3705EF-C7F5-418F-827F-6AC767D0D891}" dt="2024-01-08T10:58:32.624" v="201" actId="20577"/>
        <pc:sldMkLst>
          <pc:docMk/>
          <pc:sldMk cId="0" sldId="440"/>
        </pc:sldMkLst>
        <pc:spChg chg="add mod">
          <ac:chgData name="Asish Kumar Sahoo" userId="41b40720-f07f-4591-9a10-2b08e4664f48" providerId="ADAL" clId="{7A3705EF-C7F5-418F-827F-6AC767D0D891}" dt="2024-01-03T06:07:02.337" v="0"/>
          <ac:spMkLst>
            <pc:docMk/>
            <pc:sldMk cId="0" sldId="440"/>
            <ac:spMk id="4" creationId="{26353764-ADBB-BCA4-CECD-F62E44E6E499}"/>
          </ac:spMkLst>
        </pc:spChg>
        <pc:spChg chg="mod">
          <ac:chgData name="Asish Kumar Sahoo" userId="41b40720-f07f-4591-9a10-2b08e4664f48" providerId="ADAL" clId="{7A3705EF-C7F5-418F-827F-6AC767D0D891}" dt="2024-01-03T11:37:46.939" v="45" actId="108"/>
          <ac:spMkLst>
            <pc:docMk/>
            <pc:sldMk cId="0" sldId="440"/>
            <ac:spMk id="6" creationId="{AC4D11B1-ADB6-423B-9F91-16B33C815574}"/>
          </ac:spMkLst>
        </pc:spChg>
        <pc:spChg chg="mod">
          <ac:chgData name="Asish Kumar Sahoo" userId="41b40720-f07f-4591-9a10-2b08e4664f48" providerId="ADAL" clId="{7A3705EF-C7F5-418F-827F-6AC767D0D891}" dt="2024-01-03T11:24:57.813" v="3" actId="12"/>
          <ac:spMkLst>
            <pc:docMk/>
            <pc:sldMk cId="0" sldId="440"/>
            <ac:spMk id="24" creationId="{00000000-0000-0000-0000-000000000000}"/>
          </ac:spMkLst>
        </pc:spChg>
        <pc:spChg chg="mod">
          <ac:chgData name="Asish Kumar Sahoo" userId="41b40720-f07f-4591-9a10-2b08e4664f48" providerId="ADAL" clId="{7A3705EF-C7F5-418F-827F-6AC767D0D891}" dt="2024-01-08T10:58:00.682" v="199" actId="20577"/>
          <ac:spMkLst>
            <pc:docMk/>
            <pc:sldMk cId="0" sldId="440"/>
            <ac:spMk id="26" creationId="{00000000-0000-0000-0000-000000000000}"/>
          </ac:spMkLst>
        </pc:spChg>
        <pc:graphicFrameChg chg="mod modGraphic">
          <ac:chgData name="Asish Kumar Sahoo" userId="41b40720-f07f-4591-9a10-2b08e4664f48" providerId="ADAL" clId="{7A3705EF-C7F5-418F-827F-6AC767D0D891}" dt="2024-01-08T10:58:32.624" v="201" actId="20577"/>
          <ac:graphicFrameMkLst>
            <pc:docMk/>
            <pc:sldMk cId="0" sldId="440"/>
            <ac:graphicFrameMk id="7" creationId="{00000000-0000-0000-0000-000000000000}"/>
          </ac:graphicFrameMkLst>
        </pc:graphicFrameChg>
        <pc:picChg chg="add mod">
          <ac:chgData name="Asish Kumar Sahoo" userId="41b40720-f07f-4591-9a10-2b08e4664f48" providerId="ADAL" clId="{7A3705EF-C7F5-418F-827F-6AC767D0D891}" dt="2024-01-03T06:07:02.337" v="0"/>
          <ac:picMkLst>
            <pc:docMk/>
            <pc:sldMk cId="0" sldId="440"/>
            <ac:picMk id="3" creationId="{EAF59506-41A8-ACF4-62C3-1818CDC975C3}"/>
          </ac:picMkLst>
        </pc:picChg>
        <pc:picChg chg="add mod">
          <ac:chgData name="Asish Kumar Sahoo" userId="41b40720-f07f-4591-9a10-2b08e4664f48" providerId="ADAL" clId="{7A3705EF-C7F5-418F-827F-6AC767D0D891}" dt="2024-01-03T06:07:02.337" v="0"/>
          <ac:picMkLst>
            <pc:docMk/>
            <pc:sldMk cId="0" sldId="440"/>
            <ac:picMk id="5" creationId="{C8C86145-3627-F123-C478-C59E6DF2A371}"/>
          </ac:picMkLst>
        </pc:picChg>
        <pc:picChg chg="mod">
          <ac:chgData name="Asish Kumar Sahoo" userId="41b40720-f07f-4591-9a10-2b08e4664f48" providerId="ADAL" clId="{7A3705EF-C7F5-418F-827F-6AC767D0D891}" dt="2024-01-03T11:38:35.828" v="49" actId="1076"/>
          <ac:picMkLst>
            <pc:docMk/>
            <pc:sldMk cId="0" sldId="440"/>
            <ac:picMk id="14" creationId="{29DCD570-46C6-4387-B10E-87761322999B}"/>
          </ac:picMkLst>
        </pc:picChg>
      </pc:sldChg>
    </pc:docChg>
  </pc:docChgLst>
  <pc:docChgLst>
    <pc:chgData name="Asish Kumar Sahoo" userId="41b40720-f07f-4591-9a10-2b08e4664f48" providerId="ADAL" clId="{74A0E3C9-628F-43C4-ACAA-8C10CA89CD30}"/>
    <pc:docChg chg="custSel modSld">
      <pc:chgData name="Asish Kumar Sahoo" userId="41b40720-f07f-4591-9a10-2b08e4664f48" providerId="ADAL" clId="{74A0E3C9-628F-43C4-ACAA-8C10CA89CD30}" dt="2022-03-10T05:14:10.559" v="14" actId="13926"/>
      <pc:docMkLst>
        <pc:docMk/>
      </pc:docMkLst>
      <pc:sldChg chg="delSp modSp mod">
        <pc:chgData name="Asish Kumar Sahoo" userId="41b40720-f07f-4591-9a10-2b08e4664f48" providerId="ADAL" clId="{74A0E3C9-628F-43C4-ACAA-8C10CA89CD30}" dt="2022-03-10T05:14:10.559" v="14" actId="13926"/>
        <pc:sldMkLst>
          <pc:docMk/>
          <pc:sldMk cId="0" sldId="440"/>
        </pc:sldMkLst>
        <pc:spChg chg="mod">
          <ac:chgData name="Asish Kumar Sahoo" userId="41b40720-f07f-4591-9a10-2b08e4664f48" providerId="ADAL" clId="{74A0E3C9-628F-43C4-ACAA-8C10CA89CD30}" dt="2022-03-10T05:11:28.519" v="2" actId="13926"/>
          <ac:spMkLst>
            <pc:docMk/>
            <pc:sldMk cId="0" sldId="440"/>
            <ac:spMk id="24" creationId="{00000000-0000-0000-0000-000000000000}"/>
          </ac:spMkLst>
        </pc:spChg>
        <pc:spChg chg="mod">
          <ac:chgData name="Asish Kumar Sahoo" userId="41b40720-f07f-4591-9a10-2b08e4664f48" providerId="ADAL" clId="{74A0E3C9-628F-43C4-ACAA-8C10CA89CD30}" dt="2022-03-10T05:14:10.559" v="14" actId="13926"/>
          <ac:spMkLst>
            <pc:docMk/>
            <pc:sldMk cId="0" sldId="440"/>
            <ac:spMk id="25" creationId="{00000000-0000-0000-0000-000000000000}"/>
          </ac:spMkLst>
        </pc:spChg>
        <pc:spChg chg="mod">
          <ac:chgData name="Asish Kumar Sahoo" userId="41b40720-f07f-4591-9a10-2b08e4664f48" providerId="ADAL" clId="{74A0E3C9-628F-43C4-ACAA-8C10CA89CD30}" dt="2022-03-10T05:11:38.198" v="3" actId="13926"/>
          <ac:spMkLst>
            <pc:docMk/>
            <pc:sldMk cId="0" sldId="440"/>
            <ac:spMk id="26" creationId="{00000000-0000-0000-0000-000000000000}"/>
          </ac:spMkLst>
        </pc:spChg>
        <pc:spChg chg="del mod">
          <ac:chgData name="Asish Kumar Sahoo" userId="41b40720-f07f-4591-9a10-2b08e4664f48" providerId="ADAL" clId="{74A0E3C9-628F-43C4-ACAA-8C10CA89CD30}" dt="2022-03-10T05:13:50.700" v="13" actId="478"/>
          <ac:spMkLst>
            <pc:docMk/>
            <pc:sldMk cId="0" sldId="440"/>
            <ac:spMk id="27" creationId="{00000000-0000-0000-0000-000000000000}"/>
          </ac:spMkLst>
        </pc:spChg>
      </pc:sldChg>
    </pc:docChg>
  </pc:docChgLst>
  <pc:docChgLst>
    <pc:chgData name="Asish Kumar Sahoo" userId="41b40720-f07f-4591-9a10-2b08e4664f48" providerId="ADAL" clId="{E21F3CEE-F065-4D60-A3F2-60CF44319A59}"/>
    <pc:docChg chg="modSld">
      <pc:chgData name="Asish Kumar Sahoo" userId="41b40720-f07f-4591-9a10-2b08e4664f48" providerId="ADAL" clId="{E21F3CEE-F065-4D60-A3F2-60CF44319A59}" dt="2023-07-11T07:10:00.299" v="19" actId="20577"/>
      <pc:docMkLst>
        <pc:docMk/>
      </pc:docMkLst>
      <pc:sldChg chg="modSp mod">
        <pc:chgData name="Asish Kumar Sahoo" userId="41b40720-f07f-4591-9a10-2b08e4664f48" providerId="ADAL" clId="{E21F3CEE-F065-4D60-A3F2-60CF44319A59}" dt="2023-07-11T07:10:00.299" v="19" actId="20577"/>
        <pc:sldMkLst>
          <pc:docMk/>
          <pc:sldMk cId="0" sldId="440"/>
        </pc:sldMkLst>
        <pc:spChg chg="mod">
          <ac:chgData name="Asish Kumar Sahoo" userId="41b40720-f07f-4591-9a10-2b08e4664f48" providerId="ADAL" clId="{E21F3CEE-F065-4D60-A3F2-60CF44319A59}" dt="2023-07-11T07:10:00.299" v="19" actId="20577"/>
          <ac:spMkLst>
            <pc:docMk/>
            <pc:sldMk cId="0" sldId="440"/>
            <ac:spMk id="6" creationId="{AC4D11B1-ADB6-423B-9F91-16B33C815574}"/>
          </ac:spMkLst>
        </pc:spChg>
      </pc:sldChg>
    </pc:docChg>
  </pc:docChgLst>
  <pc:docChgLst>
    <pc:chgData name="Asish Kumar Sahoo" userId="41b40720-f07f-4591-9a10-2b08e4664f48" providerId="ADAL" clId="{1E29C06F-B2A5-4F0D-985D-9709FAABA291}"/>
    <pc:docChg chg="undo custSel modSld">
      <pc:chgData name="Asish Kumar Sahoo" userId="41b40720-f07f-4591-9a10-2b08e4664f48" providerId="ADAL" clId="{1E29C06F-B2A5-4F0D-985D-9709FAABA291}" dt="2023-07-05T11:54:05.921" v="1077" actId="20577"/>
      <pc:docMkLst>
        <pc:docMk/>
      </pc:docMkLst>
      <pc:sldChg chg="addSp delSp modSp mod">
        <pc:chgData name="Asish Kumar Sahoo" userId="41b40720-f07f-4591-9a10-2b08e4664f48" providerId="ADAL" clId="{1E29C06F-B2A5-4F0D-985D-9709FAABA291}" dt="2023-07-05T11:54:05.921" v="1077" actId="20577"/>
        <pc:sldMkLst>
          <pc:docMk/>
          <pc:sldMk cId="0" sldId="440"/>
        </pc:sldMkLst>
        <pc:spChg chg="add del mod">
          <ac:chgData name="Asish Kumar Sahoo" userId="41b40720-f07f-4591-9a10-2b08e4664f48" providerId="ADAL" clId="{1E29C06F-B2A5-4F0D-985D-9709FAABA291}" dt="2023-06-05T11:06:05.436" v="328" actId="478"/>
          <ac:spMkLst>
            <pc:docMk/>
            <pc:sldMk cId="0" sldId="440"/>
            <ac:spMk id="3" creationId="{438A32E8-5B07-4C14-B11A-413DC88850D5}"/>
          </ac:spMkLst>
        </pc:spChg>
        <pc:spChg chg="add del mod">
          <ac:chgData name="Asish Kumar Sahoo" userId="41b40720-f07f-4591-9a10-2b08e4664f48" providerId="ADAL" clId="{1E29C06F-B2A5-4F0D-985D-9709FAABA291}" dt="2023-07-05T11:45:31.619" v="945"/>
          <ac:spMkLst>
            <pc:docMk/>
            <pc:sldMk cId="0" sldId="440"/>
            <ac:spMk id="4" creationId="{4EA3A495-1529-4CC0-A480-A97FDF57608B}"/>
          </ac:spMkLst>
        </pc:spChg>
        <pc:spChg chg="mod">
          <ac:chgData name="Asish Kumar Sahoo" userId="41b40720-f07f-4591-9a10-2b08e4664f48" providerId="ADAL" clId="{1E29C06F-B2A5-4F0D-985D-9709FAABA291}" dt="2023-07-05T11:54:05.921" v="1077" actId="20577"/>
          <ac:spMkLst>
            <pc:docMk/>
            <pc:sldMk cId="0" sldId="440"/>
            <ac:spMk id="6" creationId="{AC4D11B1-ADB6-423B-9F91-16B33C815574}"/>
          </ac:spMkLst>
        </pc:spChg>
        <pc:spChg chg="mod">
          <ac:chgData name="Asish Kumar Sahoo" userId="41b40720-f07f-4591-9a10-2b08e4664f48" providerId="ADAL" clId="{1E29C06F-B2A5-4F0D-985D-9709FAABA291}" dt="2023-06-05T10:56:56.846" v="89" actId="20577"/>
          <ac:spMkLst>
            <pc:docMk/>
            <pc:sldMk cId="0" sldId="440"/>
            <ac:spMk id="24" creationId="{00000000-0000-0000-0000-000000000000}"/>
          </ac:spMkLst>
        </pc:spChg>
        <pc:spChg chg="mod">
          <ac:chgData name="Asish Kumar Sahoo" userId="41b40720-f07f-4591-9a10-2b08e4664f48" providerId="ADAL" clId="{1E29C06F-B2A5-4F0D-985D-9709FAABA291}" dt="2023-07-05T11:45:30.428" v="943" actId="1076"/>
          <ac:spMkLst>
            <pc:docMk/>
            <pc:sldMk cId="0" sldId="440"/>
            <ac:spMk id="26" creationId="{00000000-0000-0000-0000-000000000000}"/>
          </ac:spMkLst>
        </pc:spChg>
        <pc:grpChg chg="mod">
          <ac:chgData name="Asish Kumar Sahoo" userId="41b40720-f07f-4591-9a10-2b08e4664f48" providerId="ADAL" clId="{1E29C06F-B2A5-4F0D-985D-9709FAABA291}" dt="2023-06-05T11:26:37.147" v="871" actId="14100"/>
          <ac:grpSpMkLst>
            <pc:docMk/>
            <pc:sldMk cId="0" sldId="440"/>
            <ac:grpSpMk id="2" creationId="{00000000-0000-0000-0000-000000000000}"/>
          </ac:grpSpMkLst>
        </pc:grpChg>
        <pc:graphicFrameChg chg="mod modGraphic">
          <ac:chgData name="Asish Kumar Sahoo" userId="41b40720-f07f-4591-9a10-2b08e4664f48" providerId="ADAL" clId="{1E29C06F-B2A5-4F0D-985D-9709FAABA291}" dt="2023-07-05T11:49:17.251" v="1049" actId="14100"/>
          <ac:graphicFrameMkLst>
            <pc:docMk/>
            <pc:sldMk cId="0" sldId="440"/>
            <ac:graphicFrameMk id="7" creationId="{00000000-0000-0000-0000-000000000000}"/>
          </ac:graphicFrameMkLst>
        </pc:graphicFrameChg>
        <pc:picChg chg="mod">
          <ac:chgData name="Asish Kumar Sahoo" userId="41b40720-f07f-4591-9a10-2b08e4664f48" providerId="ADAL" clId="{1E29C06F-B2A5-4F0D-985D-9709FAABA291}" dt="2023-07-05T11:52:07.394" v="1061" actId="14100"/>
          <ac:picMkLst>
            <pc:docMk/>
            <pc:sldMk cId="0" sldId="440"/>
            <ac:picMk id="15" creationId="{B1E3582D-FCDE-4402-BCCB-A6FEA98BBA3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E9BD7-87E1-4BA8-B61D-4D7AEB4BF49B}" type="datetime4">
              <a:rPr lang="en-GB" smtClean="0"/>
              <a:pPr/>
              <a:t>08 January 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[Document title]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416A9-49FE-45DD-9EE8-08F3990D52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2474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D0927-EBEA-47E3-A178-8DFA2A258736}" type="datetime4">
              <a:rPr lang="en-GB" smtClean="0"/>
              <a:pPr/>
              <a:t>08 January 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746125" y="739775"/>
            <a:ext cx="522605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71830" y="4681220"/>
            <a:ext cx="5374640" cy="44348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[Document title]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460E4-3001-4D40-AA55-2B96D306E9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8508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43056" rtl="0" eaLnBrk="1" latinLnBrk="0" hangingPunct="1">
      <a:spcAft>
        <a:spcPts val="500"/>
      </a:spcAft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0" indent="0" algn="l" defTabSz="1043056" rtl="0" eaLnBrk="1" latinLnBrk="0" hangingPunct="1">
      <a:spcAft>
        <a:spcPts val="500"/>
      </a:spcAft>
      <a:defRPr lang="en-US" sz="1200" b="1" kern="1200" dirty="0" smtClean="0">
        <a:solidFill>
          <a:schemeClr val="accent1"/>
        </a:solidFill>
        <a:latin typeface="+mn-lt"/>
        <a:ea typeface="+mn-ea"/>
        <a:cs typeface="+mn-cs"/>
      </a:defRPr>
    </a:lvl2pPr>
    <a:lvl3pPr marL="179388" indent="-179388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357188" indent="-176213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541338" indent="-180975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GB" sz="1000" kern="1200" dirty="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87D0927-EBEA-47E3-A178-8DFA2A258736}" type="datetime4">
              <a:rPr lang="en-GB" smtClean="0"/>
              <a:pPr/>
              <a:t>08 January 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[Document title]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9460E4-3001-4D40-AA55-2B96D306E943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95314" y="1042156"/>
            <a:ext cx="9040871" cy="438982"/>
          </a:xfrm>
          <a:ln algn="ctr"/>
        </p:spPr>
        <p:txBody>
          <a:bodyPr vert="horz" lIns="0" tIns="0" rIns="0" bIns="0" rtlCol="0" anchor="b" anchorCtr="0">
            <a:noAutofit/>
          </a:bodyPr>
          <a:lstStyle>
            <a:lvl1pPr>
              <a:def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gray">
          <a:xfrm>
            <a:off x="3575051" y="6802439"/>
            <a:ext cx="1808163" cy="384175"/>
            <a:chOff x="4554" y="4058"/>
            <a:chExt cx="935" cy="211"/>
          </a:xfrm>
        </p:grpSpPr>
        <p:sp>
          <p:nvSpPr>
            <p:cNvPr id="10" name="Freeform 64"/>
            <p:cNvSpPr>
              <a:spLocks noEditPoints="1"/>
            </p:cNvSpPr>
            <p:nvPr userDrawn="1"/>
          </p:nvSpPr>
          <p:spPr bwMode="gray">
            <a:xfrm>
              <a:off x="4554" y="4058"/>
              <a:ext cx="118" cy="99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8" y="129"/>
                </a:cxn>
                <a:cxn ang="0">
                  <a:pos x="108" y="129"/>
                </a:cxn>
                <a:cxn ang="0">
                  <a:pos x="132" y="0"/>
                </a:cxn>
                <a:cxn ang="0">
                  <a:pos x="164" y="0"/>
                </a:cxn>
                <a:cxn ang="0">
                  <a:pos x="116" y="0"/>
                </a:cxn>
                <a:cxn ang="0">
                  <a:pos x="110" y="32"/>
                </a:cxn>
                <a:cxn ang="0">
                  <a:pos x="27" y="32"/>
                </a:cxn>
                <a:cxn ang="0">
                  <a:pos x="33" y="0"/>
                </a:cxn>
                <a:cxn ang="0">
                  <a:pos x="116" y="0"/>
                </a:cxn>
                <a:cxn ang="0">
                  <a:pos x="211" y="0"/>
                </a:cxn>
                <a:cxn ang="0">
                  <a:pos x="176" y="177"/>
                </a:cxn>
                <a:cxn ang="0">
                  <a:pos x="0" y="177"/>
                </a:cxn>
                <a:cxn ang="0">
                  <a:pos x="7" y="145"/>
                </a:cxn>
                <a:cxn ang="0">
                  <a:pos x="152" y="145"/>
                </a:cxn>
                <a:cxn ang="0">
                  <a:pos x="181" y="0"/>
                </a:cxn>
                <a:cxn ang="0">
                  <a:pos x="211" y="0"/>
                </a:cxn>
                <a:cxn ang="0">
                  <a:pos x="106" y="48"/>
                </a:cxn>
                <a:cxn ang="0">
                  <a:pos x="100" y="80"/>
                </a:cxn>
                <a:cxn ang="0">
                  <a:pos x="18" y="80"/>
                </a:cxn>
                <a:cxn ang="0">
                  <a:pos x="24" y="48"/>
                </a:cxn>
                <a:cxn ang="0">
                  <a:pos x="106" y="48"/>
                </a:cxn>
                <a:cxn ang="0">
                  <a:pos x="97" y="97"/>
                </a:cxn>
                <a:cxn ang="0">
                  <a:pos x="91" y="129"/>
                </a:cxn>
                <a:cxn ang="0">
                  <a:pos x="10" y="129"/>
                </a:cxn>
                <a:cxn ang="0">
                  <a:pos x="14" y="97"/>
                </a:cxn>
                <a:cxn ang="0">
                  <a:pos x="97" y="97"/>
                </a:cxn>
              </a:cxnLst>
              <a:rect l="0" t="0" r="r" b="b"/>
              <a:pathLst>
                <a:path w="211" h="177">
                  <a:moveTo>
                    <a:pt x="164" y="0"/>
                  </a:moveTo>
                  <a:lnTo>
                    <a:pt x="138" y="129"/>
                  </a:lnTo>
                  <a:lnTo>
                    <a:pt x="108" y="129"/>
                  </a:lnTo>
                  <a:lnTo>
                    <a:pt x="132" y="0"/>
                  </a:lnTo>
                  <a:lnTo>
                    <a:pt x="164" y="0"/>
                  </a:lnTo>
                  <a:close/>
                  <a:moveTo>
                    <a:pt x="116" y="0"/>
                  </a:moveTo>
                  <a:lnTo>
                    <a:pt x="110" y="32"/>
                  </a:lnTo>
                  <a:lnTo>
                    <a:pt x="27" y="32"/>
                  </a:lnTo>
                  <a:lnTo>
                    <a:pt x="33" y="0"/>
                  </a:lnTo>
                  <a:lnTo>
                    <a:pt x="116" y="0"/>
                  </a:lnTo>
                  <a:close/>
                  <a:moveTo>
                    <a:pt x="211" y="0"/>
                  </a:moveTo>
                  <a:lnTo>
                    <a:pt x="176" y="177"/>
                  </a:lnTo>
                  <a:lnTo>
                    <a:pt x="0" y="177"/>
                  </a:lnTo>
                  <a:lnTo>
                    <a:pt x="7" y="145"/>
                  </a:lnTo>
                  <a:lnTo>
                    <a:pt x="152" y="145"/>
                  </a:lnTo>
                  <a:lnTo>
                    <a:pt x="181" y="0"/>
                  </a:lnTo>
                  <a:lnTo>
                    <a:pt x="211" y="0"/>
                  </a:lnTo>
                  <a:close/>
                  <a:moveTo>
                    <a:pt x="106" y="48"/>
                  </a:moveTo>
                  <a:lnTo>
                    <a:pt x="100" y="80"/>
                  </a:lnTo>
                  <a:lnTo>
                    <a:pt x="18" y="80"/>
                  </a:lnTo>
                  <a:lnTo>
                    <a:pt x="24" y="48"/>
                  </a:lnTo>
                  <a:lnTo>
                    <a:pt x="106" y="48"/>
                  </a:lnTo>
                  <a:close/>
                  <a:moveTo>
                    <a:pt x="97" y="97"/>
                  </a:moveTo>
                  <a:lnTo>
                    <a:pt x="91" y="129"/>
                  </a:lnTo>
                  <a:lnTo>
                    <a:pt x="10" y="129"/>
                  </a:lnTo>
                  <a:lnTo>
                    <a:pt x="14" y="97"/>
                  </a:lnTo>
                  <a:lnTo>
                    <a:pt x="97" y="9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65"/>
            <p:cNvSpPr>
              <a:spLocks noEditPoints="1"/>
            </p:cNvSpPr>
            <p:nvPr userDrawn="1"/>
          </p:nvSpPr>
          <p:spPr bwMode="gray">
            <a:xfrm>
              <a:off x="4690" y="4058"/>
              <a:ext cx="799" cy="102"/>
            </a:xfrm>
            <a:custGeom>
              <a:avLst/>
              <a:gdLst/>
              <a:ahLst/>
              <a:cxnLst>
                <a:cxn ang="0">
                  <a:pos x="909" y="167"/>
                </a:cxn>
                <a:cxn ang="0">
                  <a:pos x="895" y="108"/>
                </a:cxn>
                <a:cxn ang="0">
                  <a:pos x="955" y="56"/>
                </a:cxn>
                <a:cxn ang="0">
                  <a:pos x="979" y="94"/>
                </a:cxn>
                <a:cxn ang="0">
                  <a:pos x="1351" y="49"/>
                </a:cxn>
                <a:cxn ang="0">
                  <a:pos x="1295" y="140"/>
                </a:cxn>
                <a:cxn ang="0">
                  <a:pos x="1357" y="181"/>
                </a:cxn>
                <a:cxn ang="0">
                  <a:pos x="1384" y="162"/>
                </a:cxn>
                <a:cxn ang="0">
                  <a:pos x="1338" y="162"/>
                </a:cxn>
                <a:cxn ang="0">
                  <a:pos x="1328" y="103"/>
                </a:cxn>
                <a:cxn ang="0">
                  <a:pos x="1395" y="56"/>
                </a:cxn>
                <a:cxn ang="0">
                  <a:pos x="1420" y="49"/>
                </a:cxn>
                <a:cxn ang="0">
                  <a:pos x="1192" y="46"/>
                </a:cxn>
                <a:cxn ang="0">
                  <a:pos x="1282" y="46"/>
                </a:cxn>
                <a:cxn ang="0">
                  <a:pos x="1111" y="153"/>
                </a:cxn>
                <a:cxn ang="0">
                  <a:pos x="1067" y="167"/>
                </a:cxn>
                <a:cxn ang="0">
                  <a:pos x="1049" y="134"/>
                </a:cxn>
                <a:cxn ang="0">
                  <a:pos x="1021" y="143"/>
                </a:cxn>
                <a:cxn ang="0">
                  <a:pos x="1071" y="181"/>
                </a:cxn>
                <a:cxn ang="0">
                  <a:pos x="1132" y="143"/>
                </a:cxn>
                <a:cxn ang="0">
                  <a:pos x="975" y="46"/>
                </a:cxn>
                <a:cxn ang="0">
                  <a:pos x="878" y="80"/>
                </a:cxn>
                <a:cxn ang="0">
                  <a:pos x="879" y="167"/>
                </a:cxn>
                <a:cxn ang="0">
                  <a:pos x="984" y="156"/>
                </a:cxn>
                <a:cxn ang="0">
                  <a:pos x="1000" y="64"/>
                </a:cxn>
                <a:cxn ang="0">
                  <a:pos x="829" y="80"/>
                </a:cxn>
                <a:cxn ang="0">
                  <a:pos x="795" y="100"/>
                </a:cxn>
                <a:cxn ang="0">
                  <a:pos x="721" y="99"/>
                </a:cxn>
                <a:cxn ang="0">
                  <a:pos x="698" y="65"/>
                </a:cxn>
                <a:cxn ang="0">
                  <a:pos x="668" y="40"/>
                </a:cxn>
                <a:cxn ang="0">
                  <a:pos x="630" y="69"/>
                </a:cxn>
                <a:cxn ang="0">
                  <a:pos x="603" y="126"/>
                </a:cxn>
                <a:cxn ang="0">
                  <a:pos x="602" y="172"/>
                </a:cxn>
                <a:cxn ang="0">
                  <a:pos x="659" y="170"/>
                </a:cxn>
                <a:cxn ang="0">
                  <a:pos x="478" y="45"/>
                </a:cxn>
                <a:cxn ang="0">
                  <a:pos x="559" y="61"/>
                </a:cxn>
                <a:cxn ang="0">
                  <a:pos x="435" y="43"/>
                </a:cxn>
                <a:cxn ang="0">
                  <a:pos x="383" y="81"/>
                </a:cxn>
                <a:cxn ang="0">
                  <a:pos x="416" y="129"/>
                </a:cxn>
                <a:cxn ang="0">
                  <a:pos x="421" y="162"/>
                </a:cxn>
                <a:cxn ang="0">
                  <a:pos x="378" y="148"/>
                </a:cxn>
                <a:cxn ang="0">
                  <a:pos x="407" y="180"/>
                </a:cxn>
                <a:cxn ang="0">
                  <a:pos x="453" y="130"/>
                </a:cxn>
                <a:cxn ang="0">
                  <a:pos x="410" y="84"/>
                </a:cxn>
                <a:cxn ang="0">
                  <a:pos x="422" y="56"/>
                </a:cxn>
                <a:cxn ang="0">
                  <a:pos x="464" y="53"/>
                </a:cxn>
                <a:cxn ang="0">
                  <a:pos x="273" y="46"/>
                </a:cxn>
                <a:cxn ang="0">
                  <a:pos x="364" y="46"/>
                </a:cxn>
                <a:cxn ang="0">
                  <a:pos x="216" y="177"/>
                </a:cxn>
                <a:cxn ang="0">
                  <a:pos x="226" y="73"/>
                </a:cxn>
                <a:cxn ang="0">
                  <a:pos x="194" y="46"/>
                </a:cxn>
                <a:cxn ang="0">
                  <a:pos x="102" y="156"/>
                </a:cxn>
                <a:cxn ang="0">
                  <a:pos x="118" y="73"/>
                </a:cxn>
                <a:cxn ang="0">
                  <a:pos x="127" y="22"/>
                </a:cxn>
                <a:cxn ang="0">
                  <a:pos x="654" y="69"/>
                </a:cxn>
                <a:cxn ang="0">
                  <a:pos x="679" y="53"/>
                </a:cxn>
                <a:cxn ang="0">
                  <a:pos x="645" y="164"/>
                </a:cxn>
                <a:cxn ang="0">
                  <a:pos x="621" y="132"/>
                </a:cxn>
                <a:cxn ang="0">
                  <a:pos x="645" y="164"/>
                </a:cxn>
                <a:cxn ang="0">
                  <a:pos x="181" y="59"/>
                </a:cxn>
                <a:cxn ang="0">
                  <a:pos x="192" y="94"/>
                </a:cxn>
              </a:cxnLst>
              <a:rect l="0" t="0" r="r" b="b"/>
              <a:pathLst>
                <a:path w="1430" h="181">
                  <a:moveTo>
                    <a:pt x="965" y="143"/>
                  </a:moveTo>
                  <a:lnTo>
                    <a:pt x="965" y="143"/>
                  </a:lnTo>
                  <a:lnTo>
                    <a:pt x="955" y="154"/>
                  </a:lnTo>
                  <a:lnTo>
                    <a:pt x="946" y="164"/>
                  </a:lnTo>
                  <a:lnTo>
                    <a:pt x="935" y="169"/>
                  </a:lnTo>
                  <a:lnTo>
                    <a:pt x="924" y="170"/>
                  </a:lnTo>
                  <a:lnTo>
                    <a:pt x="924" y="170"/>
                  </a:lnTo>
                  <a:lnTo>
                    <a:pt x="916" y="170"/>
                  </a:lnTo>
                  <a:lnTo>
                    <a:pt x="909" y="167"/>
                  </a:lnTo>
                  <a:lnTo>
                    <a:pt x="905" y="165"/>
                  </a:lnTo>
                  <a:lnTo>
                    <a:pt x="900" y="161"/>
                  </a:lnTo>
                  <a:lnTo>
                    <a:pt x="897" y="156"/>
                  </a:lnTo>
                  <a:lnTo>
                    <a:pt x="894" y="150"/>
                  </a:lnTo>
                  <a:lnTo>
                    <a:pt x="892" y="143"/>
                  </a:lnTo>
                  <a:lnTo>
                    <a:pt x="892" y="134"/>
                  </a:lnTo>
                  <a:lnTo>
                    <a:pt x="892" y="134"/>
                  </a:lnTo>
                  <a:lnTo>
                    <a:pt x="892" y="121"/>
                  </a:lnTo>
                  <a:lnTo>
                    <a:pt x="895" y="108"/>
                  </a:lnTo>
                  <a:lnTo>
                    <a:pt x="900" y="96"/>
                  </a:lnTo>
                  <a:lnTo>
                    <a:pt x="906" y="83"/>
                  </a:lnTo>
                  <a:lnTo>
                    <a:pt x="906" y="83"/>
                  </a:lnTo>
                  <a:lnTo>
                    <a:pt x="916" y="72"/>
                  </a:lnTo>
                  <a:lnTo>
                    <a:pt x="925" y="62"/>
                  </a:lnTo>
                  <a:lnTo>
                    <a:pt x="936" y="57"/>
                  </a:lnTo>
                  <a:lnTo>
                    <a:pt x="949" y="56"/>
                  </a:lnTo>
                  <a:lnTo>
                    <a:pt x="949" y="56"/>
                  </a:lnTo>
                  <a:lnTo>
                    <a:pt x="955" y="56"/>
                  </a:lnTo>
                  <a:lnTo>
                    <a:pt x="962" y="59"/>
                  </a:lnTo>
                  <a:lnTo>
                    <a:pt x="968" y="62"/>
                  </a:lnTo>
                  <a:lnTo>
                    <a:pt x="973" y="67"/>
                  </a:lnTo>
                  <a:lnTo>
                    <a:pt x="973" y="67"/>
                  </a:lnTo>
                  <a:lnTo>
                    <a:pt x="976" y="73"/>
                  </a:lnTo>
                  <a:lnTo>
                    <a:pt x="978" y="80"/>
                  </a:lnTo>
                  <a:lnTo>
                    <a:pt x="979" y="86"/>
                  </a:lnTo>
                  <a:lnTo>
                    <a:pt x="979" y="94"/>
                  </a:lnTo>
                  <a:lnTo>
                    <a:pt x="979" y="94"/>
                  </a:lnTo>
                  <a:lnTo>
                    <a:pt x="979" y="107"/>
                  </a:lnTo>
                  <a:lnTo>
                    <a:pt x="976" y="119"/>
                  </a:lnTo>
                  <a:lnTo>
                    <a:pt x="971" y="132"/>
                  </a:lnTo>
                  <a:lnTo>
                    <a:pt x="965" y="143"/>
                  </a:lnTo>
                  <a:lnTo>
                    <a:pt x="965" y="143"/>
                  </a:lnTo>
                  <a:close/>
                  <a:moveTo>
                    <a:pt x="1385" y="43"/>
                  </a:moveTo>
                  <a:lnTo>
                    <a:pt x="1385" y="43"/>
                  </a:lnTo>
                  <a:lnTo>
                    <a:pt x="1366" y="45"/>
                  </a:lnTo>
                  <a:lnTo>
                    <a:pt x="1351" y="49"/>
                  </a:lnTo>
                  <a:lnTo>
                    <a:pt x="1335" y="56"/>
                  </a:lnTo>
                  <a:lnTo>
                    <a:pt x="1322" y="67"/>
                  </a:lnTo>
                  <a:lnTo>
                    <a:pt x="1322" y="67"/>
                  </a:lnTo>
                  <a:lnTo>
                    <a:pt x="1309" y="80"/>
                  </a:lnTo>
                  <a:lnTo>
                    <a:pt x="1301" y="94"/>
                  </a:lnTo>
                  <a:lnTo>
                    <a:pt x="1295" y="111"/>
                  </a:lnTo>
                  <a:lnTo>
                    <a:pt x="1293" y="129"/>
                  </a:lnTo>
                  <a:lnTo>
                    <a:pt x="1293" y="129"/>
                  </a:lnTo>
                  <a:lnTo>
                    <a:pt x="1295" y="140"/>
                  </a:lnTo>
                  <a:lnTo>
                    <a:pt x="1298" y="151"/>
                  </a:lnTo>
                  <a:lnTo>
                    <a:pt x="1305" y="161"/>
                  </a:lnTo>
                  <a:lnTo>
                    <a:pt x="1314" y="169"/>
                  </a:lnTo>
                  <a:lnTo>
                    <a:pt x="1314" y="169"/>
                  </a:lnTo>
                  <a:lnTo>
                    <a:pt x="1324" y="173"/>
                  </a:lnTo>
                  <a:lnTo>
                    <a:pt x="1333" y="178"/>
                  </a:lnTo>
                  <a:lnTo>
                    <a:pt x="1344" y="180"/>
                  </a:lnTo>
                  <a:lnTo>
                    <a:pt x="1357" y="181"/>
                  </a:lnTo>
                  <a:lnTo>
                    <a:pt x="1357" y="181"/>
                  </a:lnTo>
                  <a:lnTo>
                    <a:pt x="1368" y="180"/>
                  </a:lnTo>
                  <a:lnTo>
                    <a:pt x="1381" y="178"/>
                  </a:lnTo>
                  <a:lnTo>
                    <a:pt x="1409" y="170"/>
                  </a:lnTo>
                  <a:lnTo>
                    <a:pt x="1420" y="119"/>
                  </a:lnTo>
                  <a:lnTo>
                    <a:pt x="1420" y="119"/>
                  </a:lnTo>
                  <a:lnTo>
                    <a:pt x="1408" y="121"/>
                  </a:lnTo>
                  <a:lnTo>
                    <a:pt x="1408" y="121"/>
                  </a:lnTo>
                  <a:lnTo>
                    <a:pt x="1392" y="119"/>
                  </a:lnTo>
                  <a:lnTo>
                    <a:pt x="1384" y="162"/>
                  </a:lnTo>
                  <a:lnTo>
                    <a:pt x="1384" y="162"/>
                  </a:lnTo>
                  <a:lnTo>
                    <a:pt x="1381" y="165"/>
                  </a:lnTo>
                  <a:lnTo>
                    <a:pt x="1374" y="167"/>
                  </a:lnTo>
                  <a:lnTo>
                    <a:pt x="1368" y="169"/>
                  </a:lnTo>
                  <a:lnTo>
                    <a:pt x="1357" y="169"/>
                  </a:lnTo>
                  <a:lnTo>
                    <a:pt x="1357" y="169"/>
                  </a:lnTo>
                  <a:lnTo>
                    <a:pt x="1351" y="167"/>
                  </a:lnTo>
                  <a:lnTo>
                    <a:pt x="1343" y="165"/>
                  </a:lnTo>
                  <a:lnTo>
                    <a:pt x="1338" y="162"/>
                  </a:lnTo>
                  <a:lnTo>
                    <a:pt x="1333" y="158"/>
                  </a:lnTo>
                  <a:lnTo>
                    <a:pt x="1333" y="158"/>
                  </a:lnTo>
                  <a:lnTo>
                    <a:pt x="1330" y="153"/>
                  </a:lnTo>
                  <a:lnTo>
                    <a:pt x="1327" y="146"/>
                  </a:lnTo>
                  <a:lnTo>
                    <a:pt x="1325" y="138"/>
                  </a:lnTo>
                  <a:lnTo>
                    <a:pt x="1325" y="130"/>
                  </a:lnTo>
                  <a:lnTo>
                    <a:pt x="1325" y="130"/>
                  </a:lnTo>
                  <a:lnTo>
                    <a:pt x="1325" y="118"/>
                  </a:lnTo>
                  <a:lnTo>
                    <a:pt x="1328" y="103"/>
                  </a:lnTo>
                  <a:lnTo>
                    <a:pt x="1333" y="92"/>
                  </a:lnTo>
                  <a:lnTo>
                    <a:pt x="1341" y="80"/>
                  </a:lnTo>
                  <a:lnTo>
                    <a:pt x="1341" y="80"/>
                  </a:lnTo>
                  <a:lnTo>
                    <a:pt x="1351" y="69"/>
                  </a:lnTo>
                  <a:lnTo>
                    <a:pt x="1360" y="61"/>
                  </a:lnTo>
                  <a:lnTo>
                    <a:pt x="1373" y="56"/>
                  </a:lnTo>
                  <a:lnTo>
                    <a:pt x="1385" y="54"/>
                  </a:lnTo>
                  <a:lnTo>
                    <a:pt x="1385" y="54"/>
                  </a:lnTo>
                  <a:lnTo>
                    <a:pt x="1395" y="56"/>
                  </a:lnTo>
                  <a:lnTo>
                    <a:pt x="1404" y="59"/>
                  </a:lnTo>
                  <a:lnTo>
                    <a:pt x="1404" y="59"/>
                  </a:lnTo>
                  <a:lnTo>
                    <a:pt x="1414" y="65"/>
                  </a:lnTo>
                  <a:lnTo>
                    <a:pt x="1417" y="70"/>
                  </a:lnTo>
                  <a:lnTo>
                    <a:pt x="1419" y="73"/>
                  </a:lnTo>
                  <a:lnTo>
                    <a:pt x="1422" y="73"/>
                  </a:lnTo>
                  <a:lnTo>
                    <a:pt x="1430" y="56"/>
                  </a:lnTo>
                  <a:lnTo>
                    <a:pt x="1430" y="56"/>
                  </a:lnTo>
                  <a:lnTo>
                    <a:pt x="1420" y="49"/>
                  </a:lnTo>
                  <a:lnTo>
                    <a:pt x="1411" y="46"/>
                  </a:lnTo>
                  <a:lnTo>
                    <a:pt x="1398" y="45"/>
                  </a:lnTo>
                  <a:lnTo>
                    <a:pt x="1385" y="43"/>
                  </a:lnTo>
                  <a:lnTo>
                    <a:pt x="1385" y="43"/>
                  </a:lnTo>
                  <a:close/>
                  <a:moveTo>
                    <a:pt x="1282" y="46"/>
                  </a:moveTo>
                  <a:lnTo>
                    <a:pt x="1282" y="46"/>
                  </a:lnTo>
                  <a:lnTo>
                    <a:pt x="1276" y="46"/>
                  </a:lnTo>
                  <a:lnTo>
                    <a:pt x="1257" y="134"/>
                  </a:lnTo>
                  <a:lnTo>
                    <a:pt x="1192" y="46"/>
                  </a:lnTo>
                  <a:lnTo>
                    <a:pt x="1174" y="46"/>
                  </a:lnTo>
                  <a:lnTo>
                    <a:pt x="1149" y="177"/>
                  </a:lnTo>
                  <a:lnTo>
                    <a:pt x="1165" y="177"/>
                  </a:lnTo>
                  <a:lnTo>
                    <a:pt x="1182" y="83"/>
                  </a:lnTo>
                  <a:lnTo>
                    <a:pt x="1249" y="177"/>
                  </a:lnTo>
                  <a:lnTo>
                    <a:pt x="1263" y="177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2" y="46"/>
                  </a:lnTo>
                  <a:lnTo>
                    <a:pt x="1282" y="46"/>
                  </a:lnTo>
                  <a:close/>
                  <a:moveTo>
                    <a:pt x="1144" y="48"/>
                  </a:moveTo>
                  <a:lnTo>
                    <a:pt x="1144" y="48"/>
                  </a:lnTo>
                  <a:lnTo>
                    <a:pt x="1138" y="46"/>
                  </a:lnTo>
                  <a:lnTo>
                    <a:pt x="1120" y="132"/>
                  </a:lnTo>
                  <a:lnTo>
                    <a:pt x="1120" y="132"/>
                  </a:lnTo>
                  <a:lnTo>
                    <a:pt x="1117" y="140"/>
                  </a:lnTo>
                  <a:lnTo>
                    <a:pt x="1114" y="146"/>
                  </a:lnTo>
                  <a:lnTo>
                    <a:pt x="1111" y="153"/>
                  </a:lnTo>
                  <a:lnTo>
                    <a:pt x="1105" y="158"/>
                  </a:lnTo>
                  <a:lnTo>
                    <a:pt x="1105" y="158"/>
                  </a:lnTo>
                  <a:lnTo>
                    <a:pt x="1100" y="162"/>
                  </a:lnTo>
                  <a:lnTo>
                    <a:pt x="1092" y="165"/>
                  </a:lnTo>
                  <a:lnTo>
                    <a:pt x="1086" y="167"/>
                  </a:lnTo>
                  <a:lnTo>
                    <a:pt x="1078" y="169"/>
                  </a:lnTo>
                  <a:lnTo>
                    <a:pt x="1078" y="169"/>
                  </a:lnTo>
                  <a:lnTo>
                    <a:pt x="1071" y="169"/>
                  </a:lnTo>
                  <a:lnTo>
                    <a:pt x="1067" y="167"/>
                  </a:lnTo>
                  <a:lnTo>
                    <a:pt x="1062" y="164"/>
                  </a:lnTo>
                  <a:lnTo>
                    <a:pt x="1057" y="161"/>
                  </a:lnTo>
                  <a:lnTo>
                    <a:pt x="1057" y="161"/>
                  </a:lnTo>
                  <a:lnTo>
                    <a:pt x="1054" y="158"/>
                  </a:lnTo>
                  <a:lnTo>
                    <a:pt x="1051" y="153"/>
                  </a:lnTo>
                  <a:lnTo>
                    <a:pt x="1049" y="146"/>
                  </a:lnTo>
                  <a:lnTo>
                    <a:pt x="1049" y="142"/>
                  </a:lnTo>
                  <a:lnTo>
                    <a:pt x="1049" y="142"/>
                  </a:lnTo>
                  <a:lnTo>
                    <a:pt x="1049" y="134"/>
                  </a:lnTo>
                  <a:lnTo>
                    <a:pt x="1067" y="48"/>
                  </a:lnTo>
                  <a:lnTo>
                    <a:pt x="1067" y="48"/>
                  </a:lnTo>
                  <a:lnTo>
                    <a:pt x="1055" y="48"/>
                  </a:lnTo>
                  <a:lnTo>
                    <a:pt x="1055" y="48"/>
                  </a:lnTo>
                  <a:lnTo>
                    <a:pt x="1038" y="48"/>
                  </a:lnTo>
                  <a:lnTo>
                    <a:pt x="1022" y="134"/>
                  </a:lnTo>
                  <a:lnTo>
                    <a:pt x="1022" y="134"/>
                  </a:lnTo>
                  <a:lnTo>
                    <a:pt x="1021" y="143"/>
                  </a:lnTo>
                  <a:lnTo>
                    <a:pt x="1021" y="143"/>
                  </a:lnTo>
                  <a:lnTo>
                    <a:pt x="1022" y="153"/>
                  </a:lnTo>
                  <a:lnTo>
                    <a:pt x="1025" y="161"/>
                  </a:lnTo>
                  <a:lnTo>
                    <a:pt x="1030" y="167"/>
                  </a:lnTo>
                  <a:lnTo>
                    <a:pt x="1036" y="173"/>
                  </a:lnTo>
                  <a:lnTo>
                    <a:pt x="1036" y="173"/>
                  </a:lnTo>
                  <a:lnTo>
                    <a:pt x="1044" y="177"/>
                  </a:lnTo>
                  <a:lnTo>
                    <a:pt x="1052" y="178"/>
                  </a:lnTo>
                  <a:lnTo>
                    <a:pt x="1062" y="180"/>
                  </a:lnTo>
                  <a:lnTo>
                    <a:pt x="1071" y="181"/>
                  </a:lnTo>
                  <a:lnTo>
                    <a:pt x="1071" y="181"/>
                  </a:lnTo>
                  <a:lnTo>
                    <a:pt x="1082" y="180"/>
                  </a:lnTo>
                  <a:lnTo>
                    <a:pt x="1094" y="178"/>
                  </a:lnTo>
                  <a:lnTo>
                    <a:pt x="1103" y="173"/>
                  </a:lnTo>
                  <a:lnTo>
                    <a:pt x="1113" y="169"/>
                  </a:lnTo>
                  <a:lnTo>
                    <a:pt x="1113" y="169"/>
                  </a:lnTo>
                  <a:lnTo>
                    <a:pt x="1120" y="161"/>
                  </a:lnTo>
                  <a:lnTo>
                    <a:pt x="1127" y="153"/>
                  </a:lnTo>
                  <a:lnTo>
                    <a:pt x="1132" y="143"/>
                  </a:lnTo>
                  <a:lnTo>
                    <a:pt x="1135" y="132"/>
                  </a:lnTo>
                  <a:lnTo>
                    <a:pt x="1152" y="48"/>
                  </a:lnTo>
                  <a:lnTo>
                    <a:pt x="1152" y="48"/>
                  </a:lnTo>
                  <a:lnTo>
                    <a:pt x="1144" y="48"/>
                  </a:lnTo>
                  <a:lnTo>
                    <a:pt x="1144" y="48"/>
                  </a:lnTo>
                  <a:close/>
                  <a:moveTo>
                    <a:pt x="994" y="56"/>
                  </a:moveTo>
                  <a:lnTo>
                    <a:pt x="994" y="56"/>
                  </a:lnTo>
                  <a:lnTo>
                    <a:pt x="984" y="51"/>
                  </a:lnTo>
                  <a:lnTo>
                    <a:pt x="975" y="46"/>
                  </a:lnTo>
                  <a:lnTo>
                    <a:pt x="963" y="45"/>
                  </a:lnTo>
                  <a:lnTo>
                    <a:pt x="951" y="43"/>
                  </a:lnTo>
                  <a:lnTo>
                    <a:pt x="951" y="43"/>
                  </a:lnTo>
                  <a:lnTo>
                    <a:pt x="933" y="45"/>
                  </a:lnTo>
                  <a:lnTo>
                    <a:pt x="917" y="49"/>
                  </a:lnTo>
                  <a:lnTo>
                    <a:pt x="903" y="56"/>
                  </a:lnTo>
                  <a:lnTo>
                    <a:pt x="890" y="67"/>
                  </a:lnTo>
                  <a:lnTo>
                    <a:pt x="890" y="67"/>
                  </a:lnTo>
                  <a:lnTo>
                    <a:pt x="878" y="80"/>
                  </a:lnTo>
                  <a:lnTo>
                    <a:pt x="870" y="94"/>
                  </a:lnTo>
                  <a:lnTo>
                    <a:pt x="865" y="110"/>
                  </a:lnTo>
                  <a:lnTo>
                    <a:pt x="863" y="127"/>
                  </a:lnTo>
                  <a:lnTo>
                    <a:pt x="863" y="127"/>
                  </a:lnTo>
                  <a:lnTo>
                    <a:pt x="863" y="138"/>
                  </a:lnTo>
                  <a:lnTo>
                    <a:pt x="867" y="150"/>
                  </a:lnTo>
                  <a:lnTo>
                    <a:pt x="871" y="159"/>
                  </a:lnTo>
                  <a:lnTo>
                    <a:pt x="879" y="167"/>
                  </a:lnTo>
                  <a:lnTo>
                    <a:pt x="879" y="167"/>
                  </a:lnTo>
                  <a:lnTo>
                    <a:pt x="887" y="173"/>
                  </a:lnTo>
                  <a:lnTo>
                    <a:pt x="897" y="177"/>
                  </a:lnTo>
                  <a:lnTo>
                    <a:pt x="908" y="180"/>
                  </a:lnTo>
                  <a:lnTo>
                    <a:pt x="921" y="181"/>
                  </a:lnTo>
                  <a:lnTo>
                    <a:pt x="921" y="181"/>
                  </a:lnTo>
                  <a:lnTo>
                    <a:pt x="938" y="180"/>
                  </a:lnTo>
                  <a:lnTo>
                    <a:pt x="954" y="175"/>
                  </a:lnTo>
                  <a:lnTo>
                    <a:pt x="970" y="167"/>
                  </a:lnTo>
                  <a:lnTo>
                    <a:pt x="984" y="156"/>
                  </a:lnTo>
                  <a:lnTo>
                    <a:pt x="984" y="156"/>
                  </a:lnTo>
                  <a:lnTo>
                    <a:pt x="995" y="143"/>
                  </a:lnTo>
                  <a:lnTo>
                    <a:pt x="1003" y="129"/>
                  </a:lnTo>
                  <a:lnTo>
                    <a:pt x="1008" y="113"/>
                  </a:lnTo>
                  <a:lnTo>
                    <a:pt x="1009" y="96"/>
                  </a:lnTo>
                  <a:lnTo>
                    <a:pt x="1009" y="96"/>
                  </a:lnTo>
                  <a:lnTo>
                    <a:pt x="1009" y="84"/>
                  </a:lnTo>
                  <a:lnTo>
                    <a:pt x="1006" y="73"/>
                  </a:lnTo>
                  <a:lnTo>
                    <a:pt x="1000" y="64"/>
                  </a:lnTo>
                  <a:lnTo>
                    <a:pt x="994" y="56"/>
                  </a:lnTo>
                  <a:lnTo>
                    <a:pt x="994" y="56"/>
                  </a:lnTo>
                  <a:close/>
                  <a:moveTo>
                    <a:pt x="894" y="2"/>
                  </a:moveTo>
                  <a:lnTo>
                    <a:pt x="894" y="2"/>
                  </a:lnTo>
                  <a:lnTo>
                    <a:pt x="889" y="2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56" y="43"/>
                  </a:lnTo>
                  <a:lnTo>
                    <a:pt x="829" y="80"/>
                  </a:lnTo>
                  <a:lnTo>
                    <a:pt x="829" y="80"/>
                  </a:lnTo>
                  <a:lnTo>
                    <a:pt x="805" y="0"/>
                  </a:lnTo>
                  <a:lnTo>
                    <a:pt x="805" y="0"/>
                  </a:lnTo>
                  <a:lnTo>
                    <a:pt x="795" y="2"/>
                  </a:lnTo>
                  <a:lnTo>
                    <a:pt x="786" y="2"/>
                  </a:lnTo>
                  <a:lnTo>
                    <a:pt x="786" y="2"/>
                  </a:lnTo>
                  <a:lnTo>
                    <a:pt x="773" y="2"/>
                  </a:lnTo>
                  <a:lnTo>
                    <a:pt x="760" y="0"/>
                  </a:lnTo>
                  <a:lnTo>
                    <a:pt x="795" y="100"/>
                  </a:lnTo>
                  <a:lnTo>
                    <a:pt x="781" y="177"/>
                  </a:lnTo>
                  <a:lnTo>
                    <a:pt x="819" y="177"/>
                  </a:lnTo>
                  <a:lnTo>
                    <a:pt x="833" y="97"/>
                  </a:lnTo>
                  <a:lnTo>
                    <a:pt x="833" y="97"/>
                  </a:lnTo>
                  <a:lnTo>
                    <a:pt x="908" y="0"/>
                  </a:lnTo>
                  <a:lnTo>
                    <a:pt x="908" y="0"/>
                  </a:lnTo>
                  <a:lnTo>
                    <a:pt x="894" y="2"/>
                  </a:lnTo>
                  <a:lnTo>
                    <a:pt x="894" y="2"/>
                  </a:lnTo>
                  <a:close/>
                  <a:moveTo>
                    <a:pt x="721" y="99"/>
                  </a:moveTo>
                  <a:lnTo>
                    <a:pt x="721" y="99"/>
                  </a:lnTo>
                  <a:lnTo>
                    <a:pt x="705" y="119"/>
                  </a:lnTo>
                  <a:lnTo>
                    <a:pt x="691" y="135"/>
                  </a:lnTo>
                  <a:lnTo>
                    <a:pt x="667" y="99"/>
                  </a:lnTo>
                  <a:lnTo>
                    <a:pt x="667" y="99"/>
                  </a:lnTo>
                  <a:lnTo>
                    <a:pt x="681" y="89"/>
                  </a:lnTo>
                  <a:lnTo>
                    <a:pt x="691" y="80"/>
                  </a:lnTo>
                  <a:lnTo>
                    <a:pt x="697" y="70"/>
                  </a:lnTo>
                  <a:lnTo>
                    <a:pt x="698" y="65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698" y="56"/>
                  </a:lnTo>
                  <a:lnTo>
                    <a:pt x="697" y="53"/>
                  </a:lnTo>
                  <a:lnTo>
                    <a:pt x="695" y="48"/>
                  </a:lnTo>
                  <a:lnTo>
                    <a:pt x="692" y="45"/>
                  </a:lnTo>
                  <a:lnTo>
                    <a:pt x="687" y="43"/>
                  </a:lnTo>
                  <a:lnTo>
                    <a:pt x="683" y="41"/>
                  </a:lnTo>
                  <a:lnTo>
                    <a:pt x="668" y="40"/>
                  </a:lnTo>
                  <a:lnTo>
                    <a:pt x="668" y="40"/>
                  </a:lnTo>
                  <a:lnTo>
                    <a:pt x="660" y="40"/>
                  </a:lnTo>
                  <a:lnTo>
                    <a:pt x="654" y="41"/>
                  </a:lnTo>
                  <a:lnTo>
                    <a:pt x="646" y="45"/>
                  </a:lnTo>
                  <a:lnTo>
                    <a:pt x="641" y="49"/>
                  </a:lnTo>
                  <a:lnTo>
                    <a:pt x="641" y="49"/>
                  </a:lnTo>
                  <a:lnTo>
                    <a:pt x="635" y="56"/>
                  </a:lnTo>
                  <a:lnTo>
                    <a:pt x="632" y="62"/>
                  </a:lnTo>
                  <a:lnTo>
                    <a:pt x="630" y="69"/>
                  </a:lnTo>
                  <a:lnTo>
                    <a:pt x="629" y="76"/>
                  </a:lnTo>
                  <a:lnTo>
                    <a:pt x="629" y="76"/>
                  </a:lnTo>
                  <a:lnTo>
                    <a:pt x="629" y="83"/>
                  </a:lnTo>
                  <a:lnTo>
                    <a:pt x="630" y="89"/>
                  </a:lnTo>
                  <a:lnTo>
                    <a:pt x="637" y="103"/>
                  </a:lnTo>
                  <a:lnTo>
                    <a:pt x="637" y="103"/>
                  </a:lnTo>
                  <a:lnTo>
                    <a:pt x="618" y="115"/>
                  </a:lnTo>
                  <a:lnTo>
                    <a:pt x="610" y="119"/>
                  </a:lnTo>
                  <a:lnTo>
                    <a:pt x="603" y="126"/>
                  </a:lnTo>
                  <a:lnTo>
                    <a:pt x="599" y="132"/>
                  </a:lnTo>
                  <a:lnTo>
                    <a:pt x="595" y="137"/>
                  </a:lnTo>
                  <a:lnTo>
                    <a:pt x="592" y="143"/>
                  </a:lnTo>
                  <a:lnTo>
                    <a:pt x="592" y="150"/>
                  </a:lnTo>
                  <a:lnTo>
                    <a:pt x="592" y="150"/>
                  </a:lnTo>
                  <a:lnTo>
                    <a:pt x="592" y="156"/>
                  </a:lnTo>
                  <a:lnTo>
                    <a:pt x="595" y="162"/>
                  </a:lnTo>
                  <a:lnTo>
                    <a:pt x="599" y="167"/>
                  </a:lnTo>
                  <a:lnTo>
                    <a:pt x="602" y="172"/>
                  </a:lnTo>
                  <a:lnTo>
                    <a:pt x="602" y="172"/>
                  </a:lnTo>
                  <a:lnTo>
                    <a:pt x="606" y="175"/>
                  </a:lnTo>
                  <a:lnTo>
                    <a:pt x="613" y="177"/>
                  </a:lnTo>
                  <a:lnTo>
                    <a:pt x="619" y="178"/>
                  </a:lnTo>
                  <a:lnTo>
                    <a:pt x="626" y="178"/>
                  </a:lnTo>
                  <a:lnTo>
                    <a:pt x="626" y="178"/>
                  </a:lnTo>
                  <a:lnTo>
                    <a:pt x="637" y="178"/>
                  </a:lnTo>
                  <a:lnTo>
                    <a:pt x="648" y="175"/>
                  </a:lnTo>
                  <a:lnTo>
                    <a:pt x="659" y="170"/>
                  </a:lnTo>
                  <a:lnTo>
                    <a:pt x="672" y="162"/>
                  </a:lnTo>
                  <a:lnTo>
                    <a:pt x="679" y="177"/>
                  </a:lnTo>
                  <a:lnTo>
                    <a:pt x="718" y="177"/>
                  </a:lnTo>
                  <a:lnTo>
                    <a:pt x="695" y="145"/>
                  </a:lnTo>
                  <a:lnTo>
                    <a:pt x="695" y="145"/>
                  </a:lnTo>
                  <a:lnTo>
                    <a:pt x="730" y="110"/>
                  </a:lnTo>
                  <a:lnTo>
                    <a:pt x="721" y="99"/>
                  </a:lnTo>
                  <a:close/>
                  <a:moveTo>
                    <a:pt x="478" y="45"/>
                  </a:moveTo>
                  <a:lnTo>
                    <a:pt x="478" y="45"/>
                  </a:lnTo>
                  <a:lnTo>
                    <a:pt x="476" y="54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510" y="59"/>
                  </a:lnTo>
                  <a:lnTo>
                    <a:pt x="488" y="177"/>
                  </a:lnTo>
                  <a:lnTo>
                    <a:pt x="514" y="177"/>
                  </a:lnTo>
                  <a:lnTo>
                    <a:pt x="538" y="59"/>
                  </a:lnTo>
                  <a:lnTo>
                    <a:pt x="538" y="59"/>
                  </a:lnTo>
                  <a:lnTo>
                    <a:pt x="559" y="61"/>
                  </a:lnTo>
                  <a:lnTo>
                    <a:pt x="572" y="62"/>
                  </a:lnTo>
                  <a:lnTo>
                    <a:pt x="572" y="62"/>
                  </a:lnTo>
                  <a:lnTo>
                    <a:pt x="572" y="53"/>
                  </a:lnTo>
                  <a:lnTo>
                    <a:pt x="575" y="45"/>
                  </a:lnTo>
                  <a:lnTo>
                    <a:pt x="478" y="45"/>
                  </a:lnTo>
                  <a:close/>
                  <a:moveTo>
                    <a:pt x="449" y="46"/>
                  </a:moveTo>
                  <a:lnTo>
                    <a:pt x="449" y="46"/>
                  </a:lnTo>
                  <a:lnTo>
                    <a:pt x="441" y="43"/>
                  </a:lnTo>
                  <a:lnTo>
                    <a:pt x="435" y="43"/>
                  </a:lnTo>
                  <a:lnTo>
                    <a:pt x="435" y="43"/>
                  </a:lnTo>
                  <a:lnTo>
                    <a:pt x="424" y="45"/>
                  </a:lnTo>
                  <a:lnTo>
                    <a:pt x="415" y="46"/>
                  </a:lnTo>
                  <a:lnTo>
                    <a:pt x="407" y="51"/>
                  </a:lnTo>
                  <a:lnTo>
                    <a:pt x="399" y="56"/>
                  </a:lnTo>
                  <a:lnTo>
                    <a:pt x="399" y="56"/>
                  </a:lnTo>
                  <a:lnTo>
                    <a:pt x="391" y="64"/>
                  </a:lnTo>
                  <a:lnTo>
                    <a:pt x="386" y="72"/>
                  </a:lnTo>
                  <a:lnTo>
                    <a:pt x="383" y="81"/>
                  </a:lnTo>
                  <a:lnTo>
                    <a:pt x="383" y="91"/>
                  </a:lnTo>
                  <a:lnTo>
                    <a:pt x="383" y="91"/>
                  </a:lnTo>
                  <a:lnTo>
                    <a:pt x="383" y="97"/>
                  </a:lnTo>
                  <a:lnTo>
                    <a:pt x="386" y="103"/>
                  </a:lnTo>
                  <a:lnTo>
                    <a:pt x="389" y="110"/>
                  </a:lnTo>
                  <a:lnTo>
                    <a:pt x="394" y="115"/>
                  </a:lnTo>
                  <a:lnTo>
                    <a:pt x="394" y="115"/>
                  </a:lnTo>
                  <a:lnTo>
                    <a:pt x="416" y="129"/>
                  </a:lnTo>
                  <a:lnTo>
                    <a:pt x="416" y="129"/>
                  </a:lnTo>
                  <a:lnTo>
                    <a:pt x="421" y="132"/>
                  </a:lnTo>
                  <a:lnTo>
                    <a:pt x="426" y="137"/>
                  </a:lnTo>
                  <a:lnTo>
                    <a:pt x="427" y="142"/>
                  </a:lnTo>
                  <a:lnTo>
                    <a:pt x="429" y="145"/>
                  </a:lnTo>
                  <a:lnTo>
                    <a:pt x="429" y="145"/>
                  </a:lnTo>
                  <a:lnTo>
                    <a:pt x="427" y="150"/>
                  </a:lnTo>
                  <a:lnTo>
                    <a:pt x="426" y="154"/>
                  </a:lnTo>
                  <a:lnTo>
                    <a:pt x="424" y="159"/>
                  </a:lnTo>
                  <a:lnTo>
                    <a:pt x="421" y="162"/>
                  </a:lnTo>
                  <a:lnTo>
                    <a:pt x="421" y="162"/>
                  </a:lnTo>
                  <a:lnTo>
                    <a:pt x="411" y="167"/>
                  </a:lnTo>
                  <a:lnTo>
                    <a:pt x="402" y="169"/>
                  </a:lnTo>
                  <a:lnTo>
                    <a:pt x="402" y="169"/>
                  </a:lnTo>
                  <a:lnTo>
                    <a:pt x="391" y="167"/>
                  </a:lnTo>
                  <a:lnTo>
                    <a:pt x="384" y="164"/>
                  </a:lnTo>
                  <a:lnTo>
                    <a:pt x="381" y="161"/>
                  </a:lnTo>
                  <a:lnTo>
                    <a:pt x="380" y="158"/>
                  </a:lnTo>
                  <a:lnTo>
                    <a:pt x="378" y="148"/>
                  </a:lnTo>
                  <a:lnTo>
                    <a:pt x="376" y="148"/>
                  </a:lnTo>
                  <a:lnTo>
                    <a:pt x="365" y="172"/>
                  </a:lnTo>
                  <a:lnTo>
                    <a:pt x="365" y="172"/>
                  </a:lnTo>
                  <a:lnTo>
                    <a:pt x="370" y="177"/>
                  </a:lnTo>
                  <a:lnTo>
                    <a:pt x="378" y="178"/>
                  </a:lnTo>
                  <a:lnTo>
                    <a:pt x="386" y="180"/>
                  </a:lnTo>
                  <a:lnTo>
                    <a:pt x="395" y="181"/>
                  </a:lnTo>
                  <a:lnTo>
                    <a:pt x="395" y="181"/>
                  </a:lnTo>
                  <a:lnTo>
                    <a:pt x="407" y="180"/>
                  </a:lnTo>
                  <a:lnTo>
                    <a:pt x="418" y="178"/>
                  </a:lnTo>
                  <a:lnTo>
                    <a:pt x="427" y="173"/>
                  </a:lnTo>
                  <a:lnTo>
                    <a:pt x="435" y="167"/>
                  </a:lnTo>
                  <a:lnTo>
                    <a:pt x="435" y="167"/>
                  </a:lnTo>
                  <a:lnTo>
                    <a:pt x="443" y="161"/>
                  </a:lnTo>
                  <a:lnTo>
                    <a:pt x="449" y="151"/>
                  </a:lnTo>
                  <a:lnTo>
                    <a:pt x="453" y="142"/>
                  </a:lnTo>
                  <a:lnTo>
                    <a:pt x="453" y="130"/>
                  </a:lnTo>
                  <a:lnTo>
                    <a:pt x="453" y="130"/>
                  </a:lnTo>
                  <a:lnTo>
                    <a:pt x="453" y="124"/>
                  </a:lnTo>
                  <a:lnTo>
                    <a:pt x="449" y="118"/>
                  </a:lnTo>
                  <a:lnTo>
                    <a:pt x="446" y="111"/>
                  </a:lnTo>
                  <a:lnTo>
                    <a:pt x="441" y="107"/>
                  </a:lnTo>
                  <a:lnTo>
                    <a:pt x="441" y="107"/>
                  </a:lnTo>
                  <a:lnTo>
                    <a:pt x="419" y="92"/>
                  </a:lnTo>
                  <a:lnTo>
                    <a:pt x="419" y="92"/>
                  </a:lnTo>
                  <a:lnTo>
                    <a:pt x="415" y="89"/>
                  </a:lnTo>
                  <a:lnTo>
                    <a:pt x="410" y="84"/>
                  </a:lnTo>
                  <a:lnTo>
                    <a:pt x="408" y="80"/>
                  </a:lnTo>
                  <a:lnTo>
                    <a:pt x="407" y="75"/>
                  </a:lnTo>
                  <a:lnTo>
                    <a:pt x="407" y="75"/>
                  </a:lnTo>
                  <a:lnTo>
                    <a:pt x="408" y="72"/>
                  </a:lnTo>
                  <a:lnTo>
                    <a:pt x="408" y="67"/>
                  </a:lnTo>
                  <a:lnTo>
                    <a:pt x="411" y="64"/>
                  </a:lnTo>
                  <a:lnTo>
                    <a:pt x="415" y="61"/>
                  </a:lnTo>
                  <a:lnTo>
                    <a:pt x="415" y="61"/>
                  </a:lnTo>
                  <a:lnTo>
                    <a:pt x="422" y="56"/>
                  </a:lnTo>
                  <a:lnTo>
                    <a:pt x="432" y="54"/>
                  </a:lnTo>
                  <a:lnTo>
                    <a:pt x="432" y="54"/>
                  </a:lnTo>
                  <a:lnTo>
                    <a:pt x="438" y="56"/>
                  </a:lnTo>
                  <a:lnTo>
                    <a:pt x="445" y="59"/>
                  </a:lnTo>
                  <a:lnTo>
                    <a:pt x="445" y="59"/>
                  </a:lnTo>
                  <a:lnTo>
                    <a:pt x="449" y="64"/>
                  </a:lnTo>
                  <a:lnTo>
                    <a:pt x="451" y="72"/>
                  </a:lnTo>
                  <a:lnTo>
                    <a:pt x="454" y="72"/>
                  </a:lnTo>
                  <a:lnTo>
                    <a:pt x="464" y="53"/>
                  </a:lnTo>
                  <a:lnTo>
                    <a:pt x="464" y="53"/>
                  </a:lnTo>
                  <a:lnTo>
                    <a:pt x="459" y="49"/>
                  </a:lnTo>
                  <a:lnTo>
                    <a:pt x="449" y="46"/>
                  </a:lnTo>
                  <a:lnTo>
                    <a:pt x="449" y="46"/>
                  </a:lnTo>
                  <a:close/>
                  <a:moveTo>
                    <a:pt x="364" y="46"/>
                  </a:moveTo>
                  <a:lnTo>
                    <a:pt x="364" y="46"/>
                  </a:lnTo>
                  <a:lnTo>
                    <a:pt x="357" y="46"/>
                  </a:lnTo>
                  <a:lnTo>
                    <a:pt x="340" y="135"/>
                  </a:lnTo>
                  <a:lnTo>
                    <a:pt x="273" y="46"/>
                  </a:lnTo>
                  <a:lnTo>
                    <a:pt x="257" y="46"/>
                  </a:lnTo>
                  <a:lnTo>
                    <a:pt x="231" y="177"/>
                  </a:lnTo>
                  <a:lnTo>
                    <a:pt x="246" y="177"/>
                  </a:lnTo>
                  <a:lnTo>
                    <a:pt x="264" y="83"/>
                  </a:lnTo>
                  <a:lnTo>
                    <a:pt x="330" y="177"/>
                  </a:lnTo>
                  <a:lnTo>
                    <a:pt x="346" y="177"/>
                  </a:lnTo>
                  <a:lnTo>
                    <a:pt x="372" y="46"/>
                  </a:lnTo>
                  <a:lnTo>
                    <a:pt x="372" y="46"/>
                  </a:lnTo>
                  <a:lnTo>
                    <a:pt x="364" y="46"/>
                  </a:lnTo>
                  <a:lnTo>
                    <a:pt x="364" y="46"/>
                  </a:lnTo>
                  <a:close/>
                  <a:moveTo>
                    <a:pt x="194" y="46"/>
                  </a:moveTo>
                  <a:lnTo>
                    <a:pt x="143" y="46"/>
                  </a:lnTo>
                  <a:lnTo>
                    <a:pt x="118" y="177"/>
                  </a:lnTo>
                  <a:lnTo>
                    <a:pt x="146" y="177"/>
                  </a:lnTo>
                  <a:lnTo>
                    <a:pt x="158" y="118"/>
                  </a:lnTo>
                  <a:lnTo>
                    <a:pt x="161" y="118"/>
                  </a:lnTo>
                  <a:lnTo>
                    <a:pt x="183" y="177"/>
                  </a:lnTo>
                  <a:lnTo>
                    <a:pt x="216" y="177"/>
                  </a:lnTo>
                  <a:lnTo>
                    <a:pt x="188" y="113"/>
                  </a:lnTo>
                  <a:lnTo>
                    <a:pt x="188" y="113"/>
                  </a:lnTo>
                  <a:lnTo>
                    <a:pt x="204" y="107"/>
                  </a:lnTo>
                  <a:lnTo>
                    <a:pt x="215" y="99"/>
                  </a:lnTo>
                  <a:lnTo>
                    <a:pt x="215" y="99"/>
                  </a:lnTo>
                  <a:lnTo>
                    <a:pt x="219" y="94"/>
                  </a:lnTo>
                  <a:lnTo>
                    <a:pt x="223" y="88"/>
                  </a:lnTo>
                  <a:lnTo>
                    <a:pt x="226" y="81"/>
                  </a:lnTo>
                  <a:lnTo>
                    <a:pt x="226" y="73"/>
                  </a:lnTo>
                  <a:lnTo>
                    <a:pt x="226" y="73"/>
                  </a:lnTo>
                  <a:lnTo>
                    <a:pt x="226" y="67"/>
                  </a:lnTo>
                  <a:lnTo>
                    <a:pt x="224" y="61"/>
                  </a:lnTo>
                  <a:lnTo>
                    <a:pt x="221" y="57"/>
                  </a:lnTo>
                  <a:lnTo>
                    <a:pt x="218" y="53"/>
                  </a:lnTo>
                  <a:lnTo>
                    <a:pt x="213" y="49"/>
                  </a:lnTo>
                  <a:lnTo>
                    <a:pt x="208" y="48"/>
                  </a:lnTo>
                  <a:lnTo>
                    <a:pt x="194" y="46"/>
                  </a:lnTo>
                  <a:lnTo>
                    <a:pt x="194" y="46"/>
                  </a:lnTo>
                  <a:close/>
                  <a:moveTo>
                    <a:pt x="34" y="0"/>
                  </a:moveTo>
                  <a:lnTo>
                    <a:pt x="0" y="177"/>
                  </a:lnTo>
                  <a:lnTo>
                    <a:pt x="99" y="177"/>
                  </a:lnTo>
                  <a:lnTo>
                    <a:pt x="99" y="177"/>
                  </a:lnTo>
                  <a:lnTo>
                    <a:pt x="97" y="170"/>
                  </a:lnTo>
                  <a:lnTo>
                    <a:pt x="97" y="165"/>
                  </a:lnTo>
                  <a:lnTo>
                    <a:pt x="99" y="161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50" y="159"/>
                  </a:lnTo>
                  <a:lnTo>
                    <a:pt x="42" y="159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88" y="92"/>
                  </a:lnTo>
                  <a:lnTo>
                    <a:pt x="113" y="96"/>
                  </a:lnTo>
                  <a:lnTo>
                    <a:pt x="113" y="96"/>
                  </a:lnTo>
                  <a:lnTo>
                    <a:pt x="113" y="81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59" y="75"/>
                  </a:lnTo>
                  <a:lnTo>
                    <a:pt x="69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105" y="19"/>
                  </a:lnTo>
                  <a:lnTo>
                    <a:pt x="127" y="22"/>
                  </a:lnTo>
                  <a:lnTo>
                    <a:pt x="127" y="22"/>
                  </a:lnTo>
                  <a:lnTo>
                    <a:pt x="129" y="10"/>
                  </a:lnTo>
                  <a:lnTo>
                    <a:pt x="132" y="0"/>
                  </a:lnTo>
                  <a:lnTo>
                    <a:pt x="34" y="0"/>
                  </a:lnTo>
                  <a:close/>
                  <a:moveTo>
                    <a:pt x="662" y="91"/>
                  </a:moveTo>
                  <a:lnTo>
                    <a:pt x="662" y="91"/>
                  </a:lnTo>
                  <a:lnTo>
                    <a:pt x="657" y="78"/>
                  </a:lnTo>
                  <a:lnTo>
                    <a:pt x="654" y="69"/>
                  </a:lnTo>
                  <a:lnTo>
                    <a:pt x="654" y="69"/>
                  </a:lnTo>
                  <a:lnTo>
                    <a:pt x="656" y="61"/>
                  </a:lnTo>
                  <a:lnTo>
                    <a:pt x="659" y="56"/>
                  </a:lnTo>
                  <a:lnTo>
                    <a:pt x="659" y="56"/>
                  </a:lnTo>
                  <a:lnTo>
                    <a:pt x="665" y="51"/>
                  </a:lnTo>
                  <a:lnTo>
                    <a:pt x="672" y="49"/>
                  </a:lnTo>
                  <a:lnTo>
                    <a:pt x="672" y="49"/>
                  </a:lnTo>
                  <a:lnTo>
                    <a:pt x="676" y="51"/>
                  </a:lnTo>
                  <a:lnTo>
                    <a:pt x="679" y="53"/>
                  </a:lnTo>
                  <a:lnTo>
                    <a:pt x="679" y="53"/>
                  </a:lnTo>
                  <a:lnTo>
                    <a:pt x="683" y="57"/>
                  </a:lnTo>
                  <a:lnTo>
                    <a:pt x="683" y="62"/>
                  </a:lnTo>
                  <a:lnTo>
                    <a:pt x="683" y="62"/>
                  </a:lnTo>
                  <a:lnTo>
                    <a:pt x="683" y="70"/>
                  </a:lnTo>
                  <a:lnTo>
                    <a:pt x="678" y="76"/>
                  </a:lnTo>
                  <a:lnTo>
                    <a:pt x="672" y="84"/>
                  </a:lnTo>
                  <a:lnTo>
                    <a:pt x="662" y="91"/>
                  </a:lnTo>
                  <a:lnTo>
                    <a:pt x="662" y="91"/>
                  </a:lnTo>
                  <a:close/>
                  <a:moveTo>
                    <a:pt x="645" y="164"/>
                  </a:moveTo>
                  <a:lnTo>
                    <a:pt x="645" y="164"/>
                  </a:lnTo>
                  <a:lnTo>
                    <a:pt x="633" y="162"/>
                  </a:lnTo>
                  <a:lnTo>
                    <a:pt x="629" y="161"/>
                  </a:lnTo>
                  <a:lnTo>
                    <a:pt x="626" y="158"/>
                  </a:lnTo>
                  <a:lnTo>
                    <a:pt x="624" y="154"/>
                  </a:lnTo>
                  <a:lnTo>
                    <a:pt x="621" y="151"/>
                  </a:lnTo>
                  <a:lnTo>
                    <a:pt x="619" y="140"/>
                  </a:lnTo>
                  <a:lnTo>
                    <a:pt x="619" y="140"/>
                  </a:lnTo>
                  <a:lnTo>
                    <a:pt x="621" y="132"/>
                  </a:lnTo>
                  <a:lnTo>
                    <a:pt x="627" y="124"/>
                  </a:lnTo>
                  <a:lnTo>
                    <a:pt x="627" y="124"/>
                  </a:lnTo>
                  <a:lnTo>
                    <a:pt x="633" y="116"/>
                  </a:lnTo>
                  <a:lnTo>
                    <a:pt x="640" y="113"/>
                  </a:lnTo>
                  <a:lnTo>
                    <a:pt x="667" y="156"/>
                  </a:lnTo>
                  <a:lnTo>
                    <a:pt x="667" y="156"/>
                  </a:lnTo>
                  <a:lnTo>
                    <a:pt x="654" y="162"/>
                  </a:lnTo>
                  <a:lnTo>
                    <a:pt x="645" y="164"/>
                  </a:lnTo>
                  <a:lnTo>
                    <a:pt x="645" y="164"/>
                  </a:lnTo>
                  <a:close/>
                  <a:moveTo>
                    <a:pt x="189" y="99"/>
                  </a:moveTo>
                  <a:lnTo>
                    <a:pt x="189" y="99"/>
                  </a:lnTo>
                  <a:lnTo>
                    <a:pt x="185" y="103"/>
                  </a:lnTo>
                  <a:lnTo>
                    <a:pt x="180" y="107"/>
                  </a:lnTo>
                  <a:lnTo>
                    <a:pt x="173" y="108"/>
                  </a:lnTo>
                  <a:lnTo>
                    <a:pt x="165" y="110"/>
                  </a:lnTo>
                  <a:lnTo>
                    <a:pt x="161" y="110"/>
                  </a:lnTo>
                  <a:lnTo>
                    <a:pt x="170" y="59"/>
                  </a:lnTo>
                  <a:lnTo>
                    <a:pt x="181" y="59"/>
                  </a:lnTo>
                  <a:lnTo>
                    <a:pt x="181" y="59"/>
                  </a:lnTo>
                  <a:lnTo>
                    <a:pt x="188" y="61"/>
                  </a:lnTo>
                  <a:lnTo>
                    <a:pt x="192" y="62"/>
                  </a:lnTo>
                  <a:lnTo>
                    <a:pt x="196" y="67"/>
                  </a:lnTo>
                  <a:lnTo>
                    <a:pt x="197" y="73"/>
                  </a:lnTo>
                  <a:lnTo>
                    <a:pt x="197" y="73"/>
                  </a:lnTo>
                  <a:lnTo>
                    <a:pt x="196" y="81"/>
                  </a:lnTo>
                  <a:lnTo>
                    <a:pt x="194" y="88"/>
                  </a:lnTo>
                  <a:lnTo>
                    <a:pt x="192" y="94"/>
                  </a:lnTo>
                  <a:lnTo>
                    <a:pt x="189" y="99"/>
                  </a:lnTo>
                  <a:lnTo>
                    <a:pt x="189" y="9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66"/>
            <p:cNvSpPr>
              <a:spLocks noEditPoints="1"/>
            </p:cNvSpPr>
            <p:nvPr userDrawn="1"/>
          </p:nvSpPr>
          <p:spPr bwMode="gray">
            <a:xfrm>
              <a:off x="4673" y="4207"/>
              <a:ext cx="50" cy="58"/>
            </a:xfrm>
            <a:custGeom>
              <a:avLst/>
              <a:gdLst/>
              <a:ahLst/>
              <a:cxnLst>
                <a:cxn ang="0">
                  <a:pos x="70" y="38"/>
                </a:cxn>
                <a:cxn ang="0">
                  <a:pos x="65" y="54"/>
                </a:cxn>
                <a:cxn ang="0">
                  <a:pos x="57" y="65"/>
                </a:cxn>
                <a:cxn ang="0">
                  <a:pos x="47" y="72"/>
                </a:cxn>
                <a:cxn ang="0">
                  <a:pos x="36" y="75"/>
                </a:cxn>
                <a:cxn ang="0">
                  <a:pos x="31" y="73"/>
                </a:cxn>
                <a:cxn ang="0">
                  <a:pos x="24" y="70"/>
                </a:cxn>
                <a:cxn ang="0">
                  <a:pos x="19" y="62"/>
                </a:cxn>
                <a:cxn ang="0">
                  <a:pos x="19" y="49"/>
                </a:cxn>
                <a:cxn ang="0">
                  <a:pos x="19" y="41"/>
                </a:cxn>
                <a:cxn ang="0">
                  <a:pos x="30" y="16"/>
                </a:cxn>
                <a:cxn ang="0">
                  <a:pos x="39" y="10"/>
                </a:cxn>
                <a:cxn ang="0">
                  <a:pos x="51" y="7"/>
                </a:cxn>
                <a:cxn ang="0">
                  <a:pos x="55" y="7"/>
                </a:cxn>
                <a:cxn ang="0">
                  <a:pos x="65" y="11"/>
                </a:cxn>
                <a:cxn ang="0">
                  <a:pos x="70" y="19"/>
                </a:cxn>
                <a:cxn ang="0">
                  <a:pos x="70" y="30"/>
                </a:cxn>
                <a:cxn ang="0">
                  <a:pos x="70" y="38"/>
                </a:cxn>
                <a:cxn ang="0">
                  <a:pos x="52" y="0"/>
                </a:cxn>
                <a:cxn ang="0">
                  <a:pos x="33" y="3"/>
                </a:cxn>
                <a:cxn ang="0">
                  <a:pos x="19" y="11"/>
                </a:cxn>
                <a:cxn ang="0">
                  <a:pos x="8" y="24"/>
                </a:cxn>
                <a:cxn ang="0">
                  <a:pos x="1" y="40"/>
                </a:cxn>
                <a:cxn ang="0">
                  <a:pos x="0" y="51"/>
                </a:cxn>
                <a:cxn ang="0">
                  <a:pos x="3" y="65"/>
                </a:cxn>
                <a:cxn ang="0">
                  <a:pos x="12" y="76"/>
                </a:cxn>
                <a:cxn ang="0">
                  <a:pos x="27" y="81"/>
                </a:cxn>
                <a:cxn ang="0">
                  <a:pos x="35" y="81"/>
                </a:cxn>
                <a:cxn ang="0">
                  <a:pos x="60" y="103"/>
                </a:cxn>
                <a:cxn ang="0">
                  <a:pos x="70" y="99"/>
                </a:cxn>
                <a:cxn ang="0">
                  <a:pos x="77" y="97"/>
                </a:cxn>
                <a:cxn ang="0">
                  <a:pos x="51" y="80"/>
                </a:cxn>
                <a:cxn ang="0">
                  <a:pos x="76" y="64"/>
                </a:cxn>
                <a:cxn ang="0">
                  <a:pos x="85" y="46"/>
                </a:cxn>
                <a:cxn ang="0">
                  <a:pos x="87" y="40"/>
                </a:cxn>
                <a:cxn ang="0">
                  <a:pos x="87" y="22"/>
                </a:cxn>
                <a:cxn ang="0">
                  <a:pos x="81" y="10"/>
                </a:cxn>
                <a:cxn ang="0">
                  <a:pos x="70" y="2"/>
                </a:cxn>
                <a:cxn ang="0">
                  <a:pos x="52" y="0"/>
                </a:cxn>
              </a:cxnLst>
              <a:rect l="0" t="0" r="r" b="b"/>
              <a:pathLst>
                <a:path w="89" h="103">
                  <a:moveTo>
                    <a:pt x="70" y="38"/>
                  </a:moveTo>
                  <a:lnTo>
                    <a:pt x="70" y="38"/>
                  </a:lnTo>
                  <a:lnTo>
                    <a:pt x="66" y="46"/>
                  </a:lnTo>
                  <a:lnTo>
                    <a:pt x="65" y="54"/>
                  </a:lnTo>
                  <a:lnTo>
                    <a:pt x="60" y="61"/>
                  </a:lnTo>
                  <a:lnTo>
                    <a:pt x="57" y="65"/>
                  </a:lnTo>
                  <a:lnTo>
                    <a:pt x="52" y="70"/>
                  </a:lnTo>
                  <a:lnTo>
                    <a:pt x="47" y="72"/>
                  </a:lnTo>
                  <a:lnTo>
                    <a:pt x="43" y="73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31" y="73"/>
                  </a:lnTo>
                  <a:lnTo>
                    <a:pt x="28" y="73"/>
                  </a:lnTo>
                  <a:lnTo>
                    <a:pt x="24" y="70"/>
                  </a:lnTo>
                  <a:lnTo>
                    <a:pt x="22" y="67"/>
                  </a:lnTo>
                  <a:lnTo>
                    <a:pt x="19" y="62"/>
                  </a:lnTo>
                  <a:lnTo>
                    <a:pt x="19" y="57"/>
                  </a:lnTo>
                  <a:lnTo>
                    <a:pt x="19" y="49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24" y="27"/>
                  </a:lnTo>
                  <a:lnTo>
                    <a:pt x="30" y="16"/>
                  </a:lnTo>
                  <a:lnTo>
                    <a:pt x="35" y="13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5" y="7"/>
                  </a:lnTo>
                  <a:lnTo>
                    <a:pt x="60" y="8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70" y="19"/>
                  </a:lnTo>
                  <a:lnTo>
                    <a:pt x="70" y="24"/>
                  </a:lnTo>
                  <a:lnTo>
                    <a:pt x="70" y="30"/>
                  </a:lnTo>
                  <a:lnTo>
                    <a:pt x="70" y="38"/>
                  </a:lnTo>
                  <a:lnTo>
                    <a:pt x="70" y="38"/>
                  </a:lnTo>
                  <a:close/>
                  <a:moveTo>
                    <a:pt x="52" y="0"/>
                  </a:moveTo>
                  <a:lnTo>
                    <a:pt x="52" y="0"/>
                  </a:lnTo>
                  <a:lnTo>
                    <a:pt x="43" y="0"/>
                  </a:lnTo>
                  <a:lnTo>
                    <a:pt x="33" y="3"/>
                  </a:lnTo>
                  <a:lnTo>
                    <a:pt x="25" y="7"/>
                  </a:lnTo>
                  <a:lnTo>
                    <a:pt x="19" y="11"/>
                  </a:lnTo>
                  <a:lnTo>
                    <a:pt x="12" y="18"/>
                  </a:lnTo>
                  <a:lnTo>
                    <a:pt x="8" y="24"/>
                  </a:lnTo>
                  <a:lnTo>
                    <a:pt x="3" y="32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0" y="51"/>
                  </a:lnTo>
                  <a:lnTo>
                    <a:pt x="0" y="59"/>
                  </a:lnTo>
                  <a:lnTo>
                    <a:pt x="3" y="65"/>
                  </a:lnTo>
                  <a:lnTo>
                    <a:pt x="8" y="72"/>
                  </a:lnTo>
                  <a:lnTo>
                    <a:pt x="12" y="76"/>
                  </a:lnTo>
                  <a:lnTo>
                    <a:pt x="19" y="80"/>
                  </a:lnTo>
                  <a:lnTo>
                    <a:pt x="27" y="81"/>
                  </a:lnTo>
                  <a:lnTo>
                    <a:pt x="35" y="81"/>
                  </a:lnTo>
                  <a:lnTo>
                    <a:pt x="35" y="81"/>
                  </a:lnTo>
                  <a:lnTo>
                    <a:pt x="49" y="92"/>
                  </a:lnTo>
                  <a:lnTo>
                    <a:pt x="60" y="103"/>
                  </a:lnTo>
                  <a:lnTo>
                    <a:pt x="60" y="103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51" y="80"/>
                  </a:lnTo>
                  <a:lnTo>
                    <a:pt x="51" y="80"/>
                  </a:lnTo>
                  <a:lnTo>
                    <a:pt x="65" y="73"/>
                  </a:lnTo>
                  <a:lnTo>
                    <a:pt x="76" y="64"/>
                  </a:lnTo>
                  <a:lnTo>
                    <a:pt x="84" y="53"/>
                  </a:lnTo>
                  <a:lnTo>
                    <a:pt x="85" y="46"/>
                  </a:lnTo>
                  <a:lnTo>
                    <a:pt x="87" y="40"/>
                  </a:lnTo>
                  <a:lnTo>
                    <a:pt x="87" y="40"/>
                  </a:lnTo>
                  <a:lnTo>
                    <a:pt x="89" y="30"/>
                  </a:lnTo>
                  <a:lnTo>
                    <a:pt x="87" y="22"/>
                  </a:lnTo>
                  <a:lnTo>
                    <a:pt x="85" y="16"/>
                  </a:lnTo>
                  <a:lnTo>
                    <a:pt x="81" y="10"/>
                  </a:lnTo>
                  <a:lnTo>
                    <a:pt x="76" y="5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67"/>
            <p:cNvSpPr>
              <a:spLocks/>
            </p:cNvSpPr>
            <p:nvPr userDrawn="1"/>
          </p:nvSpPr>
          <p:spPr bwMode="gray">
            <a:xfrm>
              <a:off x="4726" y="4221"/>
              <a:ext cx="33" cy="31"/>
            </a:xfrm>
            <a:custGeom>
              <a:avLst/>
              <a:gdLst/>
              <a:ahLst/>
              <a:cxnLst>
                <a:cxn ang="0">
                  <a:pos x="33" y="48"/>
                </a:cxn>
                <a:cxn ang="0">
                  <a:pos x="33" y="48"/>
                </a:cxn>
                <a:cxn ang="0">
                  <a:pos x="33" y="48"/>
                </a:cxn>
                <a:cxn ang="0">
                  <a:pos x="28" y="51"/>
                </a:cxn>
                <a:cxn ang="0">
                  <a:pos x="24" y="54"/>
                </a:cxn>
                <a:cxn ang="0">
                  <a:pos x="19" y="57"/>
                </a:cxn>
                <a:cxn ang="0">
                  <a:pos x="14" y="57"/>
                </a:cxn>
                <a:cxn ang="0">
                  <a:pos x="14" y="57"/>
                </a:cxn>
                <a:cxn ang="0">
                  <a:pos x="6" y="56"/>
                </a:cxn>
                <a:cxn ang="0">
                  <a:pos x="2" y="52"/>
                </a:cxn>
                <a:cxn ang="0">
                  <a:pos x="0" y="46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17"/>
                </a:cxn>
                <a:cxn ang="0">
                  <a:pos x="5" y="1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1" y="14"/>
                </a:cxn>
                <a:cxn ang="0">
                  <a:pos x="17" y="33"/>
                </a:cxn>
                <a:cxn ang="0">
                  <a:pos x="17" y="33"/>
                </a:cxn>
                <a:cxn ang="0">
                  <a:pos x="16" y="40"/>
                </a:cxn>
                <a:cxn ang="0">
                  <a:pos x="17" y="45"/>
                </a:cxn>
                <a:cxn ang="0">
                  <a:pos x="19" y="46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8" y="46"/>
                </a:cxn>
                <a:cxn ang="0">
                  <a:pos x="32" y="43"/>
                </a:cxn>
                <a:cxn ang="0">
                  <a:pos x="35" y="38"/>
                </a:cxn>
                <a:cxn ang="0">
                  <a:pos x="36" y="30"/>
                </a:cxn>
                <a:cxn ang="0">
                  <a:pos x="38" y="25"/>
                </a:cxn>
                <a:cxn ang="0">
                  <a:pos x="38" y="25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51" y="2"/>
                </a:cxn>
                <a:cxn ang="0">
                  <a:pos x="51" y="2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2" y="25"/>
                </a:cxn>
                <a:cxn ang="0">
                  <a:pos x="52" y="30"/>
                </a:cxn>
                <a:cxn ang="0">
                  <a:pos x="52" y="30"/>
                </a:cxn>
                <a:cxn ang="0">
                  <a:pos x="48" y="56"/>
                </a:cxn>
                <a:cxn ang="0">
                  <a:pos x="48" y="56"/>
                </a:cxn>
                <a:cxn ang="0">
                  <a:pos x="40" y="56"/>
                </a:cxn>
                <a:cxn ang="0">
                  <a:pos x="40" y="56"/>
                </a:cxn>
                <a:cxn ang="0">
                  <a:pos x="32" y="56"/>
                </a:cxn>
                <a:cxn ang="0">
                  <a:pos x="33" y="48"/>
                </a:cxn>
              </a:cxnLst>
              <a:rect l="0" t="0" r="r" b="b"/>
              <a:pathLst>
                <a:path w="59" h="57">
                  <a:moveTo>
                    <a:pt x="33" y="48"/>
                  </a:moveTo>
                  <a:lnTo>
                    <a:pt x="33" y="48"/>
                  </a:lnTo>
                  <a:lnTo>
                    <a:pt x="33" y="48"/>
                  </a:lnTo>
                  <a:lnTo>
                    <a:pt x="28" y="51"/>
                  </a:lnTo>
                  <a:lnTo>
                    <a:pt x="24" y="54"/>
                  </a:lnTo>
                  <a:lnTo>
                    <a:pt x="19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6" y="56"/>
                  </a:lnTo>
                  <a:lnTo>
                    <a:pt x="2" y="52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1" y="1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6" y="40"/>
                  </a:lnTo>
                  <a:lnTo>
                    <a:pt x="17" y="45"/>
                  </a:lnTo>
                  <a:lnTo>
                    <a:pt x="19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8" y="46"/>
                  </a:lnTo>
                  <a:lnTo>
                    <a:pt x="32" y="43"/>
                  </a:lnTo>
                  <a:lnTo>
                    <a:pt x="35" y="38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25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32" y="56"/>
                  </a:lnTo>
                  <a:lnTo>
                    <a:pt x="33" y="4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68"/>
            <p:cNvSpPr>
              <a:spLocks noEditPoints="1"/>
            </p:cNvSpPr>
            <p:nvPr userDrawn="1"/>
          </p:nvSpPr>
          <p:spPr bwMode="gray">
            <a:xfrm>
              <a:off x="4760" y="4219"/>
              <a:ext cx="29" cy="33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28" y="48"/>
                </a:cxn>
                <a:cxn ang="0">
                  <a:pos x="20" y="51"/>
                </a:cxn>
                <a:cxn ang="0">
                  <a:pos x="19" y="51"/>
                </a:cxn>
                <a:cxn ang="0">
                  <a:pos x="16" y="47"/>
                </a:cxn>
                <a:cxn ang="0">
                  <a:pos x="16" y="43"/>
                </a:cxn>
                <a:cxn ang="0">
                  <a:pos x="24" y="32"/>
                </a:cxn>
                <a:cxn ang="0">
                  <a:pos x="35" y="27"/>
                </a:cxn>
                <a:cxn ang="0">
                  <a:pos x="32" y="40"/>
                </a:cxn>
                <a:cxn ang="0">
                  <a:pos x="12" y="16"/>
                </a:cxn>
                <a:cxn ang="0">
                  <a:pos x="19" y="12"/>
                </a:cxn>
                <a:cxn ang="0">
                  <a:pos x="27" y="10"/>
                </a:cxn>
                <a:cxn ang="0">
                  <a:pos x="35" y="13"/>
                </a:cxn>
                <a:cxn ang="0">
                  <a:pos x="36" y="19"/>
                </a:cxn>
                <a:cxn ang="0">
                  <a:pos x="35" y="23"/>
                </a:cxn>
                <a:cxn ang="0">
                  <a:pos x="20" y="27"/>
                </a:cxn>
                <a:cxn ang="0">
                  <a:pos x="12" y="31"/>
                </a:cxn>
                <a:cxn ang="0">
                  <a:pos x="3" y="39"/>
                </a:cxn>
                <a:cxn ang="0">
                  <a:pos x="0" y="45"/>
                </a:cxn>
                <a:cxn ang="0">
                  <a:pos x="1" y="54"/>
                </a:cxn>
                <a:cxn ang="0">
                  <a:pos x="14" y="59"/>
                </a:cxn>
                <a:cxn ang="0">
                  <a:pos x="19" y="59"/>
                </a:cxn>
                <a:cxn ang="0">
                  <a:pos x="30" y="51"/>
                </a:cxn>
                <a:cxn ang="0">
                  <a:pos x="32" y="54"/>
                </a:cxn>
                <a:cxn ang="0">
                  <a:pos x="35" y="59"/>
                </a:cxn>
                <a:cxn ang="0">
                  <a:pos x="39" y="59"/>
                </a:cxn>
                <a:cxn ang="0">
                  <a:pos x="51" y="56"/>
                </a:cxn>
                <a:cxn ang="0">
                  <a:pos x="51" y="53"/>
                </a:cxn>
                <a:cxn ang="0">
                  <a:pos x="46" y="53"/>
                </a:cxn>
                <a:cxn ang="0">
                  <a:pos x="46" y="45"/>
                </a:cxn>
                <a:cxn ang="0">
                  <a:pos x="51" y="19"/>
                </a:cxn>
                <a:cxn ang="0">
                  <a:pos x="51" y="12"/>
                </a:cxn>
                <a:cxn ang="0">
                  <a:pos x="47" y="5"/>
                </a:cxn>
                <a:cxn ang="0">
                  <a:pos x="33" y="0"/>
                </a:cxn>
                <a:cxn ang="0">
                  <a:pos x="28" y="2"/>
                </a:cxn>
                <a:cxn ang="0">
                  <a:pos x="11" y="10"/>
                </a:cxn>
              </a:cxnLst>
              <a:rect l="0" t="0" r="r" b="b"/>
              <a:pathLst>
                <a:path w="51" h="59">
                  <a:moveTo>
                    <a:pt x="32" y="40"/>
                  </a:moveTo>
                  <a:lnTo>
                    <a:pt x="32" y="40"/>
                  </a:lnTo>
                  <a:lnTo>
                    <a:pt x="30" y="45"/>
                  </a:lnTo>
                  <a:lnTo>
                    <a:pt x="28" y="48"/>
                  </a:lnTo>
                  <a:lnTo>
                    <a:pt x="25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9" y="51"/>
                  </a:lnTo>
                  <a:lnTo>
                    <a:pt x="17" y="50"/>
                  </a:lnTo>
                  <a:lnTo>
                    <a:pt x="16" y="47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9" y="37"/>
                  </a:lnTo>
                  <a:lnTo>
                    <a:pt x="24" y="32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2" y="40"/>
                  </a:lnTo>
                  <a:lnTo>
                    <a:pt x="32" y="40"/>
                  </a:lnTo>
                  <a:close/>
                  <a:moveTo>
                    <a:pt x="11" y="16"/>
                  </a:moveTo>
                  <a:lnTo>
                    <a:pt x="12" y="16"/>
                  </a:lnTo>
                  <a:lnTo>
                    <a:pt x="12" y="16"/>
                  </a:lnTo>
                  <a:lnTo>
                    <a:pt x="19" y="12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5" y="13"/>
                  </a:lnTo>
                  <a:lnTo>
                    <a:pt x="36" y="1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5" y="23"/>
                  </a:lnTo>
                  <a:lnTo>
                    <a:pt x="33" y="24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12" y="31"/>
                  </a:lnTo>
                  <a:lnTo>
                    <a:pt x="6" y="34"/>
                  </a:lnTo>
                  <a:lnTo>
                    <a:pt x="3" y="3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1" y="54"/>
                  </a:lnTo>
                  <a:lnTo>
                    <a:pt x="6" y="58"/>
                  </a:lnTo>
                  <a:lnTo>
                    <a:pt x="14" y="59"/>
                  </a:lnTo>
                  <a:lnTo>
                    <a:pt x="14" y="59"/>
                  </a:lnTo>
                  <a:lnTo>
                    <a:pt x="19" y="59"/>
                  </a:lnTo>
                  <a:lnTo>
                    <a:pt x="22" y="58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32" y="54"/>
                  </a:lnTo>
                  <a:lnTo>
                    <a:pt x="33" y="58"/>
                  </a:lnTo>
                  <a:lnTo>
                    <a:pt x="35" y="59"/>
                  </a:lnTo>
                  <a:lnTo>
                    <a:pt x="39" y="59"/>
                  </a:lnTo>
                  <a:lnTo>
                    <a:pt x="39" y="59"/>
                  </a:lnTo>
                  <a:lnTo>
                    <a:pt x="44" y="59"/>
                  </a:lnTo>
                  <a:lnTo>
                    <a:pt x="51" y="56"/>
                  </a:lnTo>
                  <a:lnTo>
                    <a:pt x="51" y="53"/>
                  </a:lnTo>
                  <a:lnTo>
                    <a:pt x="51" y="53"/>
                  </a:lnTo>
                  <a:lnTo>
                    <a:pt x="47" y="53"/>
                  </a:lnTo>
                  <a:lnTo>
                    <a:pt x="46" y="53"/>
                  </a:lnTo>
                  <a:lnTo>
                    <a:pt x="46" y="50"/>
                  </a:lnTo>
                  <a:lnTo>
                    <a:pt x="46" y="45"/>
                  </a:lnTo>
                  <a:lnTo>
                    <a:pt x="46" y="45"/>
                  </a:lnTo>
                  <a:lnTo>
                    <a:pt x="51" y="19"/>
                  </a:lnTo>
                  <a:lnTo>
                    <a:pt x="51" y="19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7" y="5"/>
                  </a:lnTo>
                  <a:lnTo>
                    <a:pt x="41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1" y="10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69"/>
            <p:cNvSpPr>
              <a:spLocks/>
            </p:cNvSpPr>
            <p:nvPr userDrawn="1"/>
          </p:nvSpPr>
          <p:spPr bwMode="gray">
            <a:xfrm>
              <a:off x="4794" y="4204"/>
              <a:ext cx="20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5" y="40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35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40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70"/>
            <p:cNvSpPr>
              <a:spLocks noEditPoints="1"/>
            </p:cNvSpPr>
            <p:nvPr userDrawn="1"/>
          </p:nvSpPr>
          <p:spPr bwMode="gray">
            <a:xfrm>
              <a:off x="4812" y="4204"/>
              <a:ext cx="20" cy="48"/>
            </a:xfrm>
            <a:custGeom>
              <a:avLst/>
              <a:gdLst/>
              <a:ahLst/>
              <a:cxnLst>
                <a:cxn ang="0">
                  <a:pos x="8" y="55"/>
                </a:cxn>
                <a:cxn ang="0">
                  <a:pos x="8" y="55"/>
                </a:cxn>
                <a:cxn ang="0">
                  <a:pos x="12" y="30"/>
                </a:cxn>
                <a:cxn ang="0">
                  <a:pos x="12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23" y="55"/>
                </a:cxn>
                <a:cxn ang="0">
                  <a:pos x="23" y="60"/>
                </a:cxn>
                <a:cxn ang="0">
                  <a:pos x="23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7" y="60"/>
                </a:cxn>
                <a:cxn ang="0">
                  <a:pos x="8" y="55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2" y="3"/>
                </a:cxn>
                <a:cxn ang="0">
                  <a:pos x="34" y="6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2" y="13"/>
                </a:cxn>
                <a:cxn ang="0">
                  <a:pos x="29" y="16"/>
                </a:cxn>
                <a:cxn ang="0">
                  <a:pos x="26" y="17"/>
                </a:cxn>
                <a:cxn ang="0">
                  <a:pos x="23" y="19"/>
                </a:cxn>
                <a:cxn ang="0">
                  <a:pos x="23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6" y="13"/>
                </a:cxn>
                <a:cxn ang="0">
                  <a:pos x="15" y="9"/>
                </a:cxn>
                <a:cxn ang="0">
                  <a:pos x="15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4" h="86">
                  <a:moveTo>
                    <a:pt x="8" y="55"/>
                  </a:moveTo>
                  <a:lnTo>
                    <a:pt x="8" y="55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23" y="55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7" y="60"/>
                  </a:lnTo>
                  <a:lnTo>
                    <a:pt x="8" y="55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4" y="6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6" y="17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71"/>
            <p:cNvSpPr>
              <a:spLocks/>
            </p:cNvSpPr>
            <p:nvPr userDrawn="1"/>
          </p:nvSpPr>
          <p:spPr bwMode="gray">
            <a:xfrm>
              <a:off x="4835" y="4210"/>
              <a:ext cx="18" cy="42"/>
            </a:xfrm>
            <a:custGeom>
              <a:avLst/>
              <a:gdLst/>
              <a:ahLst/>
              <a:cxnLst>
                <a:cxn ang="0">
                  <a:pos x="33" y="21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2" y="27"/>
                </a:cxn>
                <a:cxn ang="0">
                  <a:pos x="22" y="25"/>
                </a:cxn>
                <a:cxn ang="0">
                  <a:pos x="22" y="25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16" y="60"/>
                </a:cxn>
                <a:cxn ang="0">
                  <a:pos x="14" y="67"/>
                </a:cxn>
                <a:cxn ang="0">
                  <a:pos x="16" y="70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25" y="68"/>
                </a:cxn>
                <a:cxn ang="0">
                  <a:pos x="24" y="73"/>
                </a:cxn>
                <a:cxn ang="0">
                  <a:pos x="24" y="73"/>
                </a:cxn>
                <a:cxn ang="0">
                  <a:pos x="18" y="76"/>
                </a:cxn>
                <a:cxn ang="0">
                  <a:pos x="11" y="76"/>
                </a:cxn>
                <a:cxn ang="0">
                  <a:pos x="11" y="76"/>
                </a:cxn>
                <a:cxn ang="0">
                  <a:pos x="5" y="75"/>
                </a:cxn>
                <a:cxn ang="0">
                  <a:pos x="2" y="71"/>
                </a:cxn>
                <a:cxn ang="0">
                  <a:pos x="0" y="6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1"/>
                </a:cxn>
                <a:cxn ang="0">
                  <a:pos x="8" y="21"/>
                </a:cxn>
                <a:cxn ang="0">
                  <a:pos x="8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4" y="21"/>
                </a:cxn>
                <a:cxn ang="0">
                  <a:pos x="33" y="21"/>
                </a:cxn>
              </a:cxnLst>
              <a:rect l="0" t="0" r="r" b="b"/>
              <a:pathLst>
                <a:path w="33" h="76">
                  <a:moveTo>
                    <a:pt x="33" y="21"/>
                  </a:moveTo>
                  <a:lnTo>
                    <a:pt x="33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2" y="27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16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25" y="68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18" y="76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5" y="75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4" y="21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72"/>
            <p:cNvSpPr>
              <a:spLocks/>
            </p:cNvSpPr>
            <p:nvPr userDrawn="1"/>
          </p:nvSpPr>
          <p:spPr bwMode="gray">
            <a:xfrm>
              <a:off x="4853" y="4221"/>
              <a:ext cx="34" cy="48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1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5" y="86"/>
                </a:cxn>
                <a:cxn ang="0">
                  <a:pos x="5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51" y="0"/>
                </a:cxn>
                <a:cxn ang="0">
                  <a:pos x="51" y="0"/>
                </a:cxn>
              </a:cxnLst>
              <a:rect l="0" t="0" r="r" b="b"/>
              <a:pathLst>
                <a:path w="62" h="86">
                  <a:moveTo>
                    <a:pt x="51" y="0"/>
                  </a:moveTo>
                  <a:lnTo>
                    <a:pt x="51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73"/>
            <p:cNvSpPr>
              <a:spLocks/>
            </p:cNvSpPr>
            <p:nvPr userDrawn="1"/>
          </p:nvSpPr>
          <p:spPr bwMode="gray">
            <a:xfrm>
              <a:off x="4897" y="4208"/>
              <a:ext cx="20" cy="44"/>
            </a:xfrm>
            <a:custGeom>
              <a:avLst/>
              <a:gdLst/>
              <a:ahLst/>
              <a:cxnLst>
                <a:cxn ang="0">
                  <a:pos x="10" y="32"/>
                </a:cxn>
                <a:cxn ang="0">
                  <a:pos x="10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7" y="32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8" y="46"/>
                </a:cxn>
                <a:cxn ang="0">
                  <a:pos x="10" y="32"/>
                </a:cxn>
              </a:cxnLst>
              <a:rect l="0" t="0" r="r" b="b"/>
              <a:pathLst>
                <a:path w="35" h="78">
                  <a:moveTo>
                    <a:pt x="10" y="32"/>
                  </a:moveTo>
                  <a:lnTo>
                    <a:pt x="10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7" y="32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8" y="46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74"/>
            <p:cNvSpPr>
              <a:spLocks/>
            </p:cNvSpPr>
            <p:nvPr userDrawn="1"/>
          </p:nvSpPr>
          <p:spPr bwMode="gray">
            <a:xfrm>
              <a:off x="4916" y="4219"/>
              <a:ext cx="33" cy="33"/>
            </a:xfrm>
            <a:custGeom>
              <a:avLst/>
              <a:gdLst/>
              <a:ahLst/>
              <a:cxnLst>
                <a:cxn ang="0">
                  <a:pos x="26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1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53" y="2"/>
                </a:cxn>
                <a:cxn ang="0">
                  <a:pos x="58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1" y="58"/>
                </a:cxn>
                <a:cxn ang="0">
                  <a:pos x="51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2" y="26"/>
                </a:cxn>
                <a:cxn ang="0">
                  <a:pos x="42" y="26"/>
                </a:cxn>
                <a:cxn ang="0">
                  <a:pos x="43" y="19"/>
                </a:cxn>
                <a:cxn ang="0">
                  <a:pos x="42" y="15"/>
                </a:cxn>
                <a:cxn ang="0">
                  <a:pos x="40" y="12"/>
                </a:cxn>
                <a:cxn ang="0">
                  <a:pos x="35" y="12"/>
                </a:cxn>
                <a:cxn ang="0">
                  <a:pos x="35" y="12"/>
                </a:cxn>
                <a:cxn ang="0">
                  <a:pos x="31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3" y="27"/>
                </a:cxn>
                <a:cxn ang="0">
                  <a:pos x="21" y="32"/>
                </a:cxn>
                <a:cxn ang="0">
                  <a:pos x="21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8" y="58"/>
                </a:cxn>
                <a:cxn ang="0">
                  <a:pos x="8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7" y="32"/>
                </a:cxn>
                <a:cxn ang="0">
                  <a:pos x="7" y="27"/>
                </a:cxn>
                <a:cxn ang="0">
                  <a:pos x="7" y="27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7" y="2"/>
                </a:cxn>
                <a:cxn ang="0">
                  <a:pos x="26" y="12"/>
                </a:cxn>
              </a:cxnLst>
              <a:rect l="0" t="0" r="r" b="b"/>
              <a:pathLst>
                <a:path w="59" h="58">
                  <a:moveTo>
                    <a:pt x="26" y="12"/>
                  </a:moveTo>
                  <a:lnTo>
                    <a:pt x="26" y="12"/>
                  </a:lnTo>
                  <a:lnTo>
                    <a:pt x="26" y="12"/>
                  </a:lnTo>
                  <a:lnTo>
                    <a:pt x="31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3" y="2"/>
                  </a:lnTo>
                  <a:lnTo>
                    <a:pt x="58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1" y="58"/>
                  </a:lnTo>
                  <a:lnTo>
                    <a:pt x="51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3" y="19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1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3" y="27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7" y="32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75"/>
            <p:cNvSpPr>
              <a:spLocks/>
            </p:cNvSpPr>
            <p:nvPr userDrawn="1"/>
          </p:nvSpPr>
          <p:spPr bwMode="gray">
            <a:xfrm>
              <a:off x="4966" y="4208"/>
              <a:ext cx="33" cy="44"/>
            </a:xfrm>
            <a:custGeom>
              <a:avLst/>
              <a:gdLst/>
              <a:ahLst/>
              <a:cxnLst>
                <a:cxn ang="0">
                  <a:pos x="9" y="32"/>
                </a:cxn>
                <a:cxn ang="0">
                  <a:pos x="9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7" y="5"/>
                </a:cxn>
                <a:cxn ang="0">
                  <a:pos x="57" y="5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27" y="33"/>
                </a:cxn>
                <a:cxn ang="0">
                  <a:pos x="27" y="33"/>
                </a:cxn>
                <a:cxn ang="0">
                  <a:pos x="52" y="32"/>
                </a:cxn>
                <a:cxn ang="0">
                  <a:pos x="52" y="32"/>
                </a:cxn>
                <a:cxn ang="0">
                  <a:pos x="51" y="36"/>
                </a:cxn>
                <a:cxn ang="0">
                  <a:pos x="51" y="36"/>
                </a:cxn>
                <a:cxn ang="0">
                  <a:pos x="51" y="41"/>
                </a:cxn>
                <a:cxn ang="0">
                  <a:pos x="51" y="41"/>
                </a:cxn>
                <a:cxn ang="0">
                  <a:pos x="25" y="41"/>
                </a:cxn>
                <a:cxn ang="0">
                  <a:pos x="25" y="41"/>
                </a:cxn>
                <a:cxn ang="0">
                  <a:pos x="22" y="55"/>
                </a:cxn>
                <a:cxn ang="0">
                  <a:pos x="22" y="55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4" y="73"/>
                </a:cxn>
                <a:cxn ang="0">
                  <a:pos x="44" y="73"/>
                </a:cxn>
                <a:cxn ang="0">
                  <a:pos x="44" y="78"/>
                </a:cxn>
                <a:cxn ang="0">
                  <a:pos x="44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6" y="46"/>
                </a:cxn>
                <a:cxn ang="0">
                  <a:pos x="9" y="32"/>
                </a:cxn>
              </a:cxnLst>
              <a:rect l="0" t="0" r="r" b="b"/>
              <a:pathLst>
                <a:path w="59" h="78">
                  <a:moveTo>
                    <a:pt x="9" y="32"/>
                  </a:moveTo>
                  <a:lnTo>
                    <a:pt x="9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6" y="46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76"/>
            <p:cNvSpPr>
              <a:spLocks/>
            </p:cNvSpPr>
            <p:nvPr userDrawn="1"/>
          </p:nvSpPr>
          <p:spPr bwMode="gray">
            <a:xfrm>
              <a:off x="5002" y="4221"/>
              <a:ext cx="29" cy="31"/>
            </a:xfrm>
            <a:custGeom>
              <a:avLst/>
              <a:gdLst/>
              <a:ahLst/>
              <a:cxnLst>
                <a:cxn ang="0">
                  <a:pos x="23" y="41"/>
                </a:cxn>
                <a:cxn ang="0">
                  <a:pos x="23" y="41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38" y="24"/>
                </a:cxn>
                <a:cxn ang="0">
                  <a:pos x="30" y="38"/>
                </a:cxn>
                <a:cxn ang="0">
                  <a:pos x="21" y="56"/>
                </a:cxn>
                <a:cxn ang="0">
                  <a:pos x="21" y="56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8" y="56"/>
                </a:cxn>
                <a:cxn ang="0">
                  <a:pos x="8" y="5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3" y="41"/>
                </a:cxn>
                <a:cxn ang="0">
                  <a:pos x="23" y="41"/>
                </a:cxn>
              </a:cxnLst>
              <a:rect l="0" t="0" r="r" b="b"/>
              <a:pathLst>
                <a:path w="53" h="56">
                  <a:moveTo>
                    <a:pt x="23" y="41"/>
                  </a:moveTo>
                  <a:lnTo>
                    <a:pt x="23" y="4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38" y="24"/>
                  </a:lnTo>
                  <a:lnTo>
                    <a:pt x="30" y="38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41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77"/>
            <p:cNvSpPr>
              <a:spLocks noEditPoints="1"/>
            </p:cNvSpPr>
            <p:nvPr userDrawn="1"/>
          </p:nvSpPr>
          <p:spPr bwMode="gray">
            <a:xfrm>
              <a:off x="5030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7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8" y="5"/>
                </a:cxn>
                <a:cxn ang="0">
                  <a:pos x="13" y="8"/>
                </a:cxn>
                <a:cxn ang="0">
                  <a:pos x="10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2" y="31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2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7" y="51"/>
                </a:cxn>
                <a:cxn ang="0">
                  <a:pos x="30" y="51"/>
                </a:cxn>
                <a:cxn ang="0">
                  <a:pos x="30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8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7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10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2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7" y="51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8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78"/>
            <p:cNvSpPr>
              <a:spLocks/>
            </p:cNvSpPr>
            <p:nvPr userDrawn="1"/>
          </p:nvSpPr>
          <p:spPr bwMode="gray">
            <a:xfrm>
              <a:off x="5062" y="4221"/>
              <a:ext cx="25" cy="31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9" y="8"/>
                </a:cxn>
                <a:cxn ang="0">
                  <a:pos x="33" y="3"/>
                </a:cxn>
                <a:cxn ang="0">
                  <a:pos x="40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3" y="16"/>
                </a:cxn>
                <a:cxn ang="0">
                  <a:pos x="41" y="16"/>
                </a:cxn>
                <a:cxn ang="0">
                  <a:pos x="41" y="16"/>
                </a:cxn>
                <a:cxn ang="0">
                  <a:pos x="40" y="16"/>
                </a:cxn>
                <a:cxn ang="0">
                  <a:pos x="37" y="14"/>
                </a:cxn>
                <a:cxn ang="0">
                  <a:pos x="37" y="14"/>
                </a:cxn>
                <a:cxn ang="0">
                  <a:pos x="32" y="16"/>
                </a:cxn>
                <a:cxn ang="0">
                  <a:pos x="27" y="17"/>
                </a:cxn>
                <a:cxn ang="0">
                  <a:pos x="24" y="22"/>
                </a:cxn>
                <a:cxn ang="0">
                  <a:pos x="22" y="25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18" y="56"/>
                </a:cxn>
                <a:cxn ang="0">
                  <a:pos x="18" y="56"/>
                </a:cxn>
                <a:cxn ang="0">
                  <a:pos x="10" y="56"/>
                </a:cxn>
                <a:cxn ang="0">
                  <a:pos x="10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7" y="30"/>
                </a:cxn>
                <a:cxn ang="0">
                  <a:pos x="8" y="25"/>
                </a:cxn>
                <a:cxn ang="0">
                  <a:pos x="8" y="2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9" y="2"/>
                </a:cxn>
                <a:cxn ang="0">
                  <a:pos x="19" y="2"/>
                </a:cxn>
                <a:cxn ang="0">
                  <a:pos x="27" y="0"/>
                </a:cxn>
                <a:cxn ang="0">
                  <a:pos x="24" y="14"/>
                </a:cxn>
              </a:cxnLst>
              <a:rect l="0" t="0" r="r" b="b"/>
              <a:pathLst>
                <a:path w="46" h="56">
                  <a:moveTo>
                    <a:pt x="24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9" y="8"/>
                  </a:lnTo>
                  <a:lnTo>
                    <a:pt x="33" y="3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3" y="16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2" y="16"/>
                  </a:lnTo>
                  <a:lnTo>
                    <a:pt x="27" y="17"/>
                  </a:lnTo>
                  <a:lnTo>
                    <a:pt x="24" y="22"/>
                  </a:lnTo>
                  <a:lnTo>
                    <a:pt x="22" y="25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7" y="30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7" y="0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79"/>
            <p:cNvSpPr>
              <a:spLocks/>
            </p:cNvSpPr>
            <p:nvPr userDrawn="1"/>
          </p:nvSpPr>
          <p:spPr bwMode="gray">
            <a:xfrm>
              <a:off x="5087" y="4221"/>
              <a:ext cx="34" cy="48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4" y="86"/>
                </a:cxn>
                <a:cxn ang="0">
                  <a:pos x="4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61" h="86">
                  <a:moveTo>
                    <a:pt x="50" y="0"/>
                  </a:moveTo>
                  <a:lnTo>
                    <a:pt x="50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80"/>
            <p:cNvSpPr>
              <a:spLocks/>
            </p:cNvSpPr>
            <p:nvPr userDrawn="1"/>
          </p:nvSpPr>
          <p:spPr bwMode="gray">
            <a:xfrm>
              <a:off x="5123" y="4210"/>
              <a:ext cx="20" cy="42"/>
            </a:xfrm>
            <a:custGeom>
              <a:avLst/>
              <a:gdLst/>
              <a:ahLst/>
              <a:cxnLst>
                <a:cxn ang="0">
                  <a:pos x="35" y="21"/>
                </a:cxn>
                <a:cxn ang="0">
                  <a:pos x="35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3" y="27"/>
                </a:cxn>
                <a:cxn ang="0">
                  <a:pos x="23" y="25"/>
                </a:cxn>
                <a:cxn ang="0">
                  <a:pos x="23" y="25"/>
                </a:cxn>
                <a:cxn ang="0">
                  <a:pos x="17" y="51"/>
                </a:cxn>
                <a:cxn ang="0">
                  <a:pos x="17" y="51"/>
                </a:cxn>
                <a:cxn ang="0">
                  <a:pos x="16" y="60"/>
                </a:cxn>
                <a:cxn ang="0">
                  <a:pos x="16" y="67"/>
                </a:cxn>
                <a:cxn ang="0">
                  <a:pos x="17" y="70"/>
                </a:cxn>
                <a:cxn ang="0">
                  <a:pos x="20" y="70"/>
                </a:cxn>
                <a:cxn ang="0">
                  <a:pos x="20" y="70"/>
                </a:cxn>
                <a:cxn ang="0">
                  <a:pos x="25" y="68"/>
                </a:cxn>
                <a:cxn ang="0">
                  <a:pos x="25" y="73"/>
                </a:cxn>
                <a:cxn ang="0">
                  <a:pos x="25" y="73"/>
                </a:cxn>
                <a:cxn ang="0">
                  <a:pos x="19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6" y="75"/>
                </a:cxn>
                <a:cxn ang="0">
                  <a:pos x="1" y="71"/>
                </a:cxn>
                <a:cxn ang="0">
                  <a:pos x="0" y="67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4"/>
                </a:cxn>
                <a:cxn ang="0">
                  <a:pos x="1" y="24"/>
                </a:cxn>
                <a:cxn ang="0">
                  <a:pos x="1" y="21"/>
                </a:cxn>
                <a:cxn ang="0">
                  <a:pos x="9" y="21"/>
                </a:cxn>
                <a:cxn ang="0">
                  <a:pos x="9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3" y="21"/>
                </a:cxn>
                <a:cxn ang="0">
                  <a:pos x="35" y="21"/>
                </a:cxn>
              </a:cxnLst>
              <a:rect l="0" t="0" r="r" b="b"/>
              <a:pathLst>
                <a:path w="35" h="76">
                  <a:moveTo>
                    <a:pt x="35" y="21"/>
                  </a:moveTo>
                  <a:lnTo>
                    <a:pt x="35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27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17" y="51"/>
                  </a:lnTo>
                  <a:lnTo>
                    <a:pt x="17" y="51"/>
                  </a:lnTo>
                  <a:lnTo>
                    <a:pt x="16" y="60"/>
                  </a:lnTo>
                  <a:lnTo>
                    <a:pt x="16" y="67"/>
                  </a:lnTo>
                  <a:lnTo>
                    <a:pt x="17" y="70"/>
                  </a:lnTo>
                  <a:lnTo>
                    <a:pt x="20" y="70"/>
                  </a:lnTo>
                  <a:lnTo>
                    <a:pt x="20" y="70"/>
                  </a:lnTo>
                  <a:lnTo>
                    <a:pt x="25" y="68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19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6" y="75"/>
                  </a:lnTo>
                  <a:lnTo>
                    <a:pt x="1" y="71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3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81"/>
            <p:cNvSpPr>
              <a:spLocks/>
            </p:cNvSpPr>
            <p:nvPr userDrawn="1"/>
          </p:nvSpPr>
          <p:spPr bwMode="gray">
            <a:xfrm>
              <a:off x="5143" y="4204"/>
              <a:ext cx="33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30" y="35"/>
                </a:cxn>
                <a:cxn ang="0">
                  <a:pos x="35" y="32"/>
                </a:cxn>
                <a:cxn ang="0">
                  <a:pos x="40" y="30"/>
                </a:cxn>
                <a:cxn ang="0">
                  <a:pos x="45" y="28"/>
                </a:cxn>
                <a:cxn ang="0">
                  <a:pos x="45" y="28"/>
                </a:cxn>
                <a:cxn ang="0">
                  <a:pos x="52" y="30"/>
                </a:cxn>
                <a:cxn ang="0">
                  <a:pos x="57" y="35"/>
                </a:cxn>
                <a:cxn ang="0">
                  <a:pos x="59" y="41"/>
                </a:cxn>
                <a:cxn ang="0">
                  <a:pos x="59" y="51"/>
                </a:cxn>
                <a:cxn ang="0">
                  <a:pos x="59" y="51"/>
                </a:cxn>
                <a:cxn ang="0">
                  <a:pos x="54" y="70"/>
                </a:cxn>
                <a:cxn ang="0">
                  <a:pos x="54" y="70"/>
                </a:cxn>
                <a:cxn ang="0">
                  <a:pos x="52" y="86"/>
                </a:cxn>
                <a:cxn ang="0">
                  <a:pos x="52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35" y="86"/>
                </a:cxn>
                <a:cxn ang="0">
                  <a:pos x="35" y="86"/>
                </a:cxn>
                <a:cxn ang="0">
                  <a:pos x="38" y="71"/>
                </a:cxn>
                <a:cxn ang="0">
                  <a:pos x="43" y="54"/>
                </a:cxn>
                <a:cxn ang="0">
                  <a:pos x="43" y="54"/>
                </a:cxn>
                <a:cxn ang="0">
                  <a:pos x="43" y="47"/>
                </a:cxn>
                <a:cxn ang="0">
                  <a:pos x="41" y="43"/>
                </a:cxn>
                <a:cxn ang="0">
                  <a:pos x="40" y="40"/>
                </a:cxn>
                <a:cxn ang="0">
                  <a:pos x="35" y="40"/>
                </a:cxn>
                <a:cxn ang="0">
                  <a:pos x="35" y="40"/>
                </a:cxn>
                <a:cxn ang="0">
                  <a:pos x="32" y="41"/>
                </a:cxn>
                <a:cxn ang="0">
                  <a:pos x="27" y="44"/>
                </a:cxn>
                <a:cxn ang="0">
                  <a:pos x="24" y="49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2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59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30" y="35"/>
                  </a:lnTo>
                  <a:lnTo>
                    <a:pt x="35" y="32"/>
                  </a:lnTo>
                  <a:lnTo>
                    <a:pt x="40" y="30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52" y="30"/>
                  </a:lnTo>
                  <a:lnTo>
                    <a:pt x="57" y="35"/>
                  </a:lnTo>
                  <a:lnTo>
                    <a:pt x="59" y="41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35" y="86"/>
                  </a:lnTo>
                  <a:lnTo>
                    <a:pt x="35" y="86"/>
                  </a:lnTo>
                  <a:lnTo>
                    <a:pt x="38" y="71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47"/>
                  </a:lnTo>
                  <a:lnTo>
                    <a:pt x="41" y="43"/>
                  </a:lnTo>
                  <a:lnTo>
                    <a:pt x="40" y="40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2" y="41"/>
                  </a:lnTo>
                  <a:lnTo>
                    <a:pt x="27" y="44"/>
                  </a:lnTo>
                  <a:lnTo>
                    <a:pt x="24" y="49"/>
                  </a:lnTo>
                  <a:lnTo>
                    <a:pt x="22" y="55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82"/>
            <p:cNvSpPr>
              <a:spLocks noEditPoints="1"/>
            </p:cNvSpPr>
            <p:nvPr userDrawn="1"/>
          </p:nvSpPr>
          <p:spPr bwMode="gray">
            <a:xfrm>
              <a:off x="5181" y="4204"/>
              <a:ext cx="18" cy="48"/>
            </a:xfrm>
            <a:custGeom>
              <a:avLst/>
              <a:gdLst/>
              <a:ahLst/>
              <a:cxnLst>
                <a:cxn ang="0">
                  <a:pos x="6" y="55"/>
                </a:cxn>
                <a:cxn ang="0">
                  <a:pos x="6" y="55"/>
                </a:cxn>
                <a:cxn ang="0">
                  <a:pos x="11" y="30"/>
                </a:cxn>
                <a:cxn ang="0">
                  <a:pos x="11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2" y="55"/>
                </a:cxn>
                <a:cxn ang="0">
                  <a:pos x="20" y="60"/>
                </a:cxn>
                <a:cxn ang="0">
                  <a:pos x="20" y="60"/>
                </a:cxn>
                <a:cxn ang="0">
                  <a:pos x="17" y="86"/>
                </a:cxn>
                <a:cxn ang="0">
                  <a:pos x="17" y="86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6" y="60"/>
                </a:cxn>
                <a:cxn ang="0">
                  <a:pos x="6" y="55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8" y="1"/>
                </a:cxn>
                <a:cxn ang="0">
                  <a:pos x="31" y="3"/>
                </a:cxn>
                <a:cxn ang="0">
                  <a:pos x="33" y="6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31" y="13"/>
                </a:cxn>
                <a:cxn ang="0">
                  <a:pos x="28" y="16"/>
                </a:cxn>
                <a:cxn ang="0">
                  <a:pos x="25" y="17"/>
                </a:cxn>
                <a:cxn ang="0">
                  <a:pos x="22" y="19"/>
                </a:cxn>
                <a:cxn ang="0">
                  <a:pos x="22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4" y="13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2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3" h="86">
                  <a:moveTo>
                    <a:pt x="6" y="55"/>
                  </a:moveTo>
                  <a:lnTo>
                    <a:pt x="6" y="55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2" y="55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7" y="86"/>
                  </a:lnTo>
                  <a:lnTo>
                    <a:pt x="17" y="86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6" y="60"/>
                  </a:lnTo>
                  <a:lnTo>
                    <a:pt x="6" y="55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8" y="1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1" y="13"/>
                  </a:lnTo>
                  <a:lnTo>
                    <a:pt x="28" y="16"/>
                  </a:lnTo>
                  <a:lnTo>
                    <a:pt x="25" y="17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4" y="13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2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83"/>
            <p:cNvSpPr>
              <a:spLocks/>
            </p:cNvSpPr>
            <p:nvPr userDrawn="1"/>
          </p:nvSpPr>
          <p:spPr bwMode="gray">
            <a:xfrm>
              <a:off x="5199" y="4219"/>
              <a:ext cx="33" cy="33"/>
            </a:xfrm>
            <a:custGeom>
              <a:avLst/>
              <a:gdLst/>
              <a:ahLst/>
              <a:cxnLst>
                <a:cxn ang="0">
                  <a:pos x="25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30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52" y="2"/>
                </a:cxn>
                <a:cxn ang="0">
                  <a:pos x="57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2" y="58"/>
                </a:cxn>
                <a:cxn ang="0">
                  <a:pos x="52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3" y="26"/>
                </a:cxn>
                <a:cxn ang="0">
                  <a:pos x="43" y="26"/>
                </a:cxn>
                <a:cxn ang="0">
                  <a:pos x="43" y="19"/>
                </a:cxn>
                <a:cxn ang="0">
                  <a:pos x="41" y="15"/>
                </a:cxn>
                <a:cxn ang="0">
                  <a:pos x="40" y="12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2" y="27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6" y="32"/>
                </a:cxn>
                <a:cxn ang="0">
                  <a:pos x="8" y="27"/>
                </a:cxn>
                <a:cxn ang="0">
                  <a:pos x="8" y="2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9" y="2"/>
                </a:cxn>
                <a:cxn ang="0">
                  <a:pos x="25" y="12"/>
                </a:cxn>
              </a:cxnLst>
              <a:rect l="0" t="0" r="r" b="b"/>
              <a:pathLst>
                <a:path w="59" h="58">
                  <a:moveTo>
                    <a:pt x="25" y="12"/>
                  </a:moveTo>
                  <a:lnTo>
                    <a:pt x="25" y="12"/>
                  </a:lnTo>
                  <a:lnTo>
                    <a:pt x="25" y="12"/>
                  </a:lnTo>
                  <a:lnTo>
                    <a:pt x="30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7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19"/>
                  </a:lnTo>
                  <a:lnTo>
                    <a:pt x="41" y="15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2" y="27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6" y="32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9" y="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84"/>
            <p:cNvSpPr>
              <a:spLocks noEditPoints="1"/>
            </p:cNvSpPr>
            <p:nvPr userDrawn="1"/>
          </p:nvSpPr>
          <p:spPr bwMode="gray">
            <a:xfrm>
              <a:off x="5233" y="4219"/>
              <a:ext cx="36" cy="50"/>
            </a:xfrm>
            <a:custGeom>
              <a:avLst/>
              <a:gdLst/>
              <a:ahLst/>
              <a:cxnLst>
                <a:cxn ang="0">
                  <a:pos x="40" y="70"/>
                </a:cxn>
                <a:cxn ang="0">
                  <a:pos x="35" y="80"/>
                </a:cxn>
                <a:cxn ang="0">
                  <a:pos x="24" y="83"/>
                </a:cxn>
                <a:cxn ang="0">
                  <a:pos x="18" y="83"/>
                </a:cxn>
                <a:cxn ang="0">
                  <a:pos x="11" y="77"/>
                </a:cxn>
                <a:cxn ang="0">
                  <a:pos x="11" y="70"/>
                </a:cxn>
                <a:cxn ang="0">
                  <a:pos x="18" y="61"/>
                </a:cxn>
                <a:cxn ang="0">
                  <a:pos x="26" y="59"/>
                </a:cxn>
                <a:cxn ang="0">
                  <a:pos x="32" y="59"/>
                </a:cxn>
                <a:cxn ang="0">
                  <a:pos x="40" y="64"/>
                </a:cxn>
                <a:cxn ang="0">
                  <a:pos x="40" y="70"/>
                </a:cxn>
                <a:cxn ang="0">
                  <a:pos x="65" y="7"/>
                </a:cxn>
                <a:cxn ang="0">
                  <a:pos x="65" y="5"/>
                </a:cxn>
                <a:cxn ang="0">
                  <a:pos x="65" y="2"/>
                </a:cxn>
                <a:cxn ang="0">
                  <a:pos x="54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1" y="7"/>
                </a:cxn>
                <a:cxn ang="0">
                  <a:pos x="11" y="19"/>
                </a:cxn>
                <a:cxn ang="0">
                  <a:pos x="11" y="26"/>
                </a:cxn>
                <a:cxn ang="0">
                  <a:pos x="13" y="32"/>
                </a:cxn>
                <a:cxn ang="0">
                  <a:pos x="23" y="37"/>
                </a:cxn>
                <a:cxn ang="0">
                  <a:pos x="23" y="39"/>
                </a:cxn>
                <a:cxn ang="0">
                  <a:pos x="13" y="43"/>
                </a:cxn>
                <a:cxn ang="0">
                  <a:pos x="10" y="50"/>
                </a:cxn>
                <a:cxn ang="0">
                  <a:pos x="10" y="53"/>
                </a:cxn>
                <a:cxn ang="0">
                  <a:pos x="15" y="59"/>
                </a:cxn>
                <a:cxn ang="0">
                  <a:pos x="15" y="59"/>
                </a:cxn>
                <a:cxn ang="0">
                  <a:pos x="5" y="64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10" y="88"/>
                </a:cxn>
                <a:cxn ang="0">
                  <a:pos x="19" y="88"/>
                </a:cxn>
                <a:cxn ang="0">
                  <a:pos x="42" y="83"/>
                </a:cxn>
                <a:cxn ang="0">
                  <a:pos x="50" y="75"/>
                </a:cxn>
                <a:cxn ang="0">
                  <a:pos x="54" y="64"/>
                </a:cxn>
                <a:cxn ang="0">
                  <a:pos x="54" y="58"/>
                </a:cxn>
                <a:cxn ang="0">
                  <a:pos x="46" y="50"/>
                </a:cxn>
                <a:cxn ang="0">
                  <a:pos x="30" y="48"/>
                </a:cxn>
                <a:cxn ang="0">
                  <a:pos x="27" y="48"/>
                </a:cxn>
                <a:cxn ang="0">
                  <a:pos x="23" y="45"/>
                </a:cxn>
                <a:cxn ang="0">
                  <a:pos x="23" y="43"/>
                </a:cxn>
                <a:cxn ang="0">
                  <a:pos x="27" y="39"/>
                </a:cxn>
                <a:cxn ang="0">
                  <a:pos x="32" y="39"/>
                </a:cxn>
                <a:cxn ang="0">
                  <a:pos x="42" y="37"/>
                </a:cxn>
                <a:cxn ang="0">
                  <a:pos x="54" y="27"/>
                </a:cxn>
                <a:cxn ang="0">
                  <a:pos x="57" y="19"/>
                </a:cxn>
                <a:cxn ang="0">
                  <a:pos x="57" y="12"/>
                </a:cxn>
                <a:cxn ang="0">
                  <a:pos x="54" y="7"/>
                </a:cxn>
                <a:cxn ang="0">
                  <a:pos x="37" y="5"/>
                </a:cxn>
                <a:cxn ang="0">
                  <a:pos x="40" y="7"/>
                </a:cxn>
                <a:cxn ang="0">
                  <a:pos x="43" y="13"/>
                </a:cxn>
                <a:cxn ang="0">
                  <a:pos x="42" y="19"/>
                </a:cxn>
                <a:cxn ang="0">
                  <a:pos x="38" y="31"/>
                </a:cxn>
                <a:cxn ang="0">
                  <a:pos x="32" y="34"/>
                </a:cxn>
                <a:cxn ang="0">
                  <a:pos x="29" y="34"/>
                </a:cxn>
                <a:cxn ang="0">
                  <a:pos x="26" y="27"/>
                </a:cxn>
                <a:cxn ang="0">
                  <a:pos x="27" y="21"/>
                </a:cxn>
                <a:cxn ang="0">
                  <a:pos x="30" y="10"/>
                </a:cxn>
                <a:cxn ang="0">
                  <a:pos x="37" y="5"/>
                </a:cxn>
              </a:cxnLst>
              <a:rect l="0" t="0" r="r" b="b"/>
              <a:pathLst>
                <a:path w="65" h="88">
                  <a:moveTo>
                    <a:pt x="40" y="70"/>
                  </a:moveTo>
                  <a:lnTo>
                    <a:pt x="40" y="70"/>
                  </a:lnTo>
                  <a:lnTo>
                    <a:pt x="38" y="75"/>
                  </a:lnTo>
                  <a:lnTo>
                    <a:pt x="35" y="80"/>
                  </a:lnTo>
                  <a:lnTo>
                    <a:pt x="29" y="83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18" y="83"/>
                  </a:lnTo>
                  <a:lnTo>
                    <a:pt x="13" y="80"/>
                  </a:lnTo>
                  <a:lnTo>
                    <a:pt x="11" y="77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5" y="64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32" y="59"/>
                  </a:lnTo>
                  <a:lnTo>
                    <a:pt x="37" y="61"/>
                  </a:lnTo>
                  <a:lnTo>
                    <a:pt x="40" y="64"/>
                  </a:lnTo>
                  <a:lnTo>
                    <a:pt x="40" y="70"/>
                  </a:lnTo>
                  <a:lnTo>
                    <a:pt x="40" y="70"/>
                  </a:lnTo>
                  <a:close/>
                  <a:moveTo>
                    <a:pt x="65" y="7"/>
                  </a:moveTo>
                  <a:lnTo>
                    <a:pt x="65" y="7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1" y="7"/>
                  </a:lnTo>
                  <a:lnTo>
                    <a:pt x="15" y="12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26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6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18" y="40"/>
                  </a:lnTo>
                  <a:lnTo>
                    <a:pt x="13" y="43"/>
                  </a:lnTo>
                  <a:lnTo>
                    <a:pt x="11" y="47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3"/>
                  </a:lnTo>
                  <a:lnTo>
                    <a:pt x="10" y="54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0" y="61"/>
                  </a:lnTo>
                  <a:lnTo>
                    <a:pt x="5" y="64"/>
                  </a:lnTo>
                  <a:lnTo>
                    <a:pt x="2" y="6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4" y="85"/>
                  </a:lnTo>
                  <a:lnTo>
                    <a:pt x="10" y="88"/>
                  </a:lnTo>
                  <a:lnTo>
                    <a:pt x="19" y="88"/>
                  </a:lnTo>
                  <a:lnTo>
                    <a:pt x="19" y="88"/>
                  </a:lnTo>
                  <a:lnTo>
                    <a:pt x="30" y="86"/>
                  </a:lnTo>
                  <a:lnTo>
                    <a:pt x="42" y="83"/>
                  </a:lnTo>
                  <a:lnTo>
                    <a:pt x="46" y="80"/>
                  </a:lnTo>
                  <a:lnTo>
                    <a:pt x="50" y="75"/>
                  </a:lnTo>
                  <a:lnTo>
                    <a:pt x="53" y="70"/>
                  </a:lnTo>
                  <a:lnTo>
                    <a:pt x="54" y="64"/>
                  </a:lnTo>
                  <a:lnTo>
                    <a:pt x="54" y="64"/>
                  </a:lnTo>
                  <a:lnTo>
                    <a:pt x="54" y="58"/>
                  </a:lnTo>
                  <a:lnTo>
                    <a:pt x="53" y="53"/>
                  </a:lnTo>
                  <a:lnTo>
                    <a:pt x="46" y="50"/>
                  </a:lnTo>
                  <a:lnTo>
                    <a:pt x="38" y="48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7" y="48"/>
                  </a:lnTo>
                  <a:lnTo>
                    <a:pt x="24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4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2" y="37"/>
                  </a:lnTo>
                  <a:lnTo>
                    <a:pt x="50" y="34"/>
                  </a:lnTo>
                  <a:lnTo>
                    <a:pt x="54" y="27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59" y="16"/>
                  </a:lnTo>
                  <a:lnTo>
                    <a:pt x="57" y="12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65" y="7"/>
                  </a:lnTo>
                  <a:close/>
                  <a:moveTo>
                    <a:pt x="37" y="5"/>
                  </a:moveTo>
                  <a:lnTo>
                    <a:pt x="37" y="5"/>
                  </a:lnTo>
                  <a:lnTo>
                    <a:pt x="40" y="7"/>
                  </a:lnTo>
                  <a:lnTo>
                    <a:pt x="42" y="8"/>
                  </a:lnTo>
                  <a:lnTo>
                    <a:pt x="43" y="13"/>
                  </a:lnTo>
                  <a:lnTo>
                    <a:pt x="42" y="19"/>
                  </a:lnTo>
                  <a:lnTo>
                    <a:pt x="42" y="19"/>
                  </a:lnTo>
                  <a:lnTo>
                    <a:pt x="40" y="26"/>
                  </a:lnTo>
                  <a:lnTo>
                    <a:pt x="38" y="31"/>
                  </a:lnTo>
                  <a:lnTo>
                    <a:pt x="35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9" y="15"/>
                  </a:lnTo>
                  <a:lnTo>
                    <a:pt x="30" y="10"/>
                  </a:lnTo>
                  <a:lnTo>
                    <a:pt x="34" y="7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85"/>
            <p:cNvSpPr>
              <a:spLocks/>
            </p:cNvSpPr>
            <p:nvPr userDrawn="1"/>
          </p:nvSpPr>
          <p:spPr bwMode="gray">
            <a:xfrm>
              <a:off x="5287" y="4208"/>
              <a:ext cx="62" cy="44"/>
            </a:xfrm>
            <a:custGeom>
              <a:avLst/>
              <a:gdLst/>
              <a:ahLst/>
              <a:cxnLst>
                <a:cxn ang="0">
                  <a:pos x="49" y="22"/>
                </a:cxn>
                <a:cxn ang="0">
                  <a:pos x="49" y="22"/>
                </a:cxn>
                <a:cxn ang="0">
                  <a:pos x="35" y="49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4" y="78"/>
                </a:cxn>
                <a:cxn ang="0">
                  <a:pos x="14" y="78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5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2" y="57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8" y="27"/>
                </a:cxn>
                <a:cxn ang="0">
                  <a:pos x="72" y="57"/>
                </a:cxn>
                <a:cxn ang="0">
                  <a:pos x="73" y="57"/>
                </a:cxn>
                <a:cxn ang="0">
                  <a:pos x="73" y="57"/>
                </a:cxn>
                <a:cxn ang="0">
                  <a:pos x="100" y="0"/>
                </a:cxn>
                <a:cxn ang="0">
                  <a:pos x="100" y="0"/>
                </a:cxn>
                <a:cxn ang="0">
                  <a:pos x="105" y="0"/>
                </a:cxn>
                <a:cxn ang="0">
                  <a:pos x="105" y="0"/>
                </a:cxn>
                <a:cxn ang="0">
                  <a:pos x="110" y="0"/>
                </a:cxn>
                <a:cxn ang="0">
                  <a:pos x="110" y="0"/>
                </a:cxn>
                <a:cxn ang="0">
                  <a:pos x="92" y="33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64" y="78"/>
                </a:cxn>
                <a:cxn ang="0">
                  <a:pos x="64" y="78"/>
                </a:cxn>
                <a:cxn ang="0">
                  <a:pos x="57" y="78"/>
                </a:cxn>
                <a:cxn ang="0">
                  <a:pos x="57" y="78"/>
                </a:cxn>
                <a:cxn ang="0">
                  <a:pos x="54" y="51"/>
                </a:cxn>
                <a:cxn ang="0">
                  <a:pos x="51" y="22"/>
                </a:cxn>
                <a:cxn ang="0">
                  <a:pos x="49" y="22"/>
                </a:cxn>
              </a:cxnLst>
              <a:rect l="0" t="0" r="r" b="b"/>
              <a:pathLst>
                <a:path w="110" h="78">
                  <a:moveTo>
                    <a:pt x="49" y="22"/>
                  </a:moveTo>
                  <a:lnTo>
                    <a:pt x="49" y="22"/>
                  </a:lnTo>
                  <a:lnTo>
                    <a:pt x="35" y="49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5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8" y="27"/>
                  </a:lnTo>
                  <a:lnTo>
                    <a:pt x="72" y="5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2" y="33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64" y="78"/>
                  </a:lnTo>
                  <a:lnTo>
                    <a:pt x="64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4" y="51"/>
                  </a:lnTo>
                  <a:lnTo>
                    <a:pt x="51" y="22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86"/>
            <p:cNvSpPr>
              <a:spLocks noEditPoints="1"/>
            </p:cNvSpPr>
            <p:nvPr userDrawn="1"/>
          </p:nvSpPr>
          <p:spPr bwMode="gray">
            <a:xfrm>
              <a:off x="5341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7" y="5"/>
                </a:cxn>
                <a:cxn ang="0">
                  <a:pos x="13" y="8"/>
                </a:cxn>
                <a:cxn ang="0">
                  <a:pos x="9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1" y="31"/>
                </a:cxn>
                <a:cxn ang="0">
                  <a:pos x="1" y="31"/>
                </a:cxn>
                <a:cxn ang="0">
                  <a:pos x="0" y="37"/>
                </a:cxn>
                <a:cxn ang="0">
                  <a:pos x="1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9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6" y="51"/>
                </a:cxn>
                <a:cxn ang="0">
                  <a:pos x="28" y="51"/>
                </a:cxn>
                <a:cxn ang="0">
                  <a:pos x="28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7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7"/>
                  </a:lnTo>
                  <a:lnTo>
                    <a:pt x="1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9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6" y="51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7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87"/>
            <p:cNvSpPr>
              <a:spLocks noEditPoints="1"/>
            </p:cNvSpPr>
            <p:nvPr userDrawn="1"/>
          </p:nvSpPr>
          <p:spPr bwMode="gray">
            <a:xfrm>
              <a:off x="5389" y="4208"/>
              <a:ext cx="46" cy="44"/>
            </a:xfrm>
            <a:custGeom>
              <a:avLst/>
              <a:gdLst/>
              <a:ahLst/>
              <a:cxnLst>
                <a:cxn ang="0">
                  <a:pos x="27" y="28"/>
                </a:cxn>
                <a:cxn ang="0">
                  <a:pos x="27" y="28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49" y="6"/>
                </a:cxn>
                <a:cxn ang="0">
                  <a:pos x="54" y="8"/>
                </a:cxn>
                <a:cxn ang="0">
                  <a:pos x="57" y="11"/>
                </a:cxn>
                <a:cxn ang="0">
                  <a:pos x="60" y="14"/>
                </a:cxn>
                <a:cxn ang="0">
                  <a:pos x="63" y="19"/>
                </a:cxn>
                <a:cxn ang="0">
                  <a:pos x="65" y="24"/>
                </a:cxn>
                <a:cxn ang="0">
                  <a:pos x="65" y="30"/>
                </a:cxn>
                <a:cxn ang="0">
                  <a:pos x="63" y="36"/>
                </a:cxn>
                <a:cxn ang="0">
                  <a:pos x="63" y="36"/>
                </a:cxn>
                <a:cxn ang="0">
                  <a:pos x="61" y="44"/>
                </a:cxn>
                <a:cxn ang="0">
                  <a:pos x="58" y="52"/>
                </a:cxn>
                <a:cxn ang="0">
                  <a:pos x="55" y="57"/>
                </a:cxn>
                <a:cxn ang="0">
                  <a:pos x="50" y="63"/>
                </a:cxn>
                <a:cxn ang="0">
                  <a:pos x="46" y="67"/>
                </a:cxn>
                <a:cxn ang="0">
                  <a:pos x="41" y="70"/>
                </a:cxn>
                <a:cxn ang="0">
                  <a:pos x="34" y="71"/>
                </a:cxn>
                <a:cxn ang="0">
                  <a:pos x="28" y="71"/>
                </a:cxn>
                <a:cxn ang="0">
                  <a:pos x="28" y="71"/>
                </a:cxn>
                <a:cxn ang="0">
                  <a:pos x="19" y="71"/>
                </a:cxn>
                <a:cxn ang="0">
                  <a:pos x="19" y="71"/>
                </a:cxn>
                <a:cxn ang="0">
                  <a:pos x="23" y="49"/>
                </a:cxn>
                <a:cxn ang="0">
                  <a:pos x="27" y="28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34" y="78"/>
                </a:cxn>
                <a:cxn ang="0">
                  <a:pos x="34" y="78"/>
                </a:cxn>
                <a:cxn ang="0">
                  <a:pos x="42" y="78"/>
                </a:cxn>
                <a:cxn ang="0">
                  <a:pos x="50" y="74"/>
                </a:cxn>
                <a:cxn ang="0">
                  <a:pos x="57" y="71"/>
                </a:cxn>
                <a:cxn ang="0">
                  <a:pos x="63" y="67"/>
                </a:cxn>
                <a:cxn ang="0">
                  <a:pos x="69" y="60"/>
                </a:cxn>
                <a:cxn ang="0">
                  <a:pos x="74" y="54"/>
                </a:cxn>
                <a:cxn ang="0">
                  <a:pos x="79" y="46"/>
                </a:cxn>
                <a:cxn ang="0">
                  <a:pos x="82" y="36"/>
                </a:cxn>
                <a:cxn ang="0">
                  <a:pos x="82" y="36"/>
                </a:cxn>
                <a:cxn ang="0">
                  <a:pos x="82" y="27"/>
                </a:cxn>
                <a:cxn ang="0">
                  <a:pos x="82" y="19"/>
                </a:cxn>
                <a:cxn ang="0">
                  <a:pos x="79" y="12"/>
                </a:cxn>
                <a:cxn ang="0">
                  <a:pos x="74" y="8"/>
                </a:cxn>
                <a:cxn ang="0">
                  <a:pos x="69" y="3"/>
                </a:cxn>
                <a:cxn ang="0">
                  <a:pos x="61" y="1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9" y="32"/>
                </a:cxn>
                <a:cxn ang="0">
                  <a:pos x="6" y="46"/>
                </a:cxn>
              </a:cxnLst>
              <a:rect l="0" t="0" r="r" b="b"/>
              <a:pathLst>
                <a:path w="82" h="78">
                  <a:moveTo>
                    <a:pt x="27" y="28"/>
                  </a:moveTo>
                  <a:lnTo>
                    <a:pt x="27" y="28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9" y="6"/>
                  </a:lnTo>
                  <a:lnTo>
                    <a:pt x="54" y="8"/>
                  </a:lnTo>
                  <a:lnTo>
                    <a:pt x="57" y="11"/>
                  </a:lnTo>
                  <a:lnTo>
                    <a:pt x="60" y="14"/>
                  </a:lnTo>
                  <a:lnTo>
                    <a:pt x="63" y="19"/>
                  </a:lnTo>
                  <a:lnTo>
                    <a:pt x="65" y="24"/>
                  </a:lnTo>
                  <a:lnTo>
                    <a:pt x="65" y="30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61" y="44"/>
                  </a:lnTo>
                  <a:lnTo>
                    <a:pt x="58" y="52"/>
                  </a:lnTo>
                  <a:lnTo>
                    <a:pt x="55" y="57"/>
                  </a:lnTo>
                  <a:lnTo>
                    <a:pt x="50" y="63"/>
                  </a:lnTo>
                  <a:lnTo>
                    <a:pt x="46" y="67"/>
                  </a:lnTo>
                  <a:lnTo>
                    <a:pt x="41" y="70"/>
                  </a:lnTo>
                  <a:lnTo>
                    <a:pt x="34" y="71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3" y="49"/>
                  </a:lnTo>
                  <a:lnTo>
                    <a:pt x="27" y="28"/>
                  </a:lnTo>
                  <a:close/>
                  <a:moveTo>
                    <a:pt x="6" y="46"/>
                  </a:moveTo>
                  <a:lnTo>
                    <a:pt x="6" y="4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42" y="78"/>
                  </a:lnTo>
                  <a:lnTo>
                    <a:pt x="50" y="74"/>
                  </a:lnTo>
                  <a:lnTo>
                    <a:pt x="57" y="71"/>
                  </a:lnTo>
                  <a:lnTo>
                    <a:pt x="63" y="67"/>
                  </a:lnTo>
                  <a:lnTo>
                    <a:pt x="69" y="60"/>
                  </a:lnTo>
                  <a:lnTo>
                    <a:pt x="74" y="54"/>
                  </a:lnTo>
                  <a:lnTo>
                    <a:pt x="79" y="4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2" y="27"/>
                  </a:lnTo>
                  <a:lnTo>
                    <a:pt x="82" y="19"/>
                  </a:lnTo>
                  <a:lnTo>
                    <a:pt x="79" y="12"/>
                  </a:lnTo>
                  <a:lnTo>
                    <a:pt x="74" y="8"/>
                  </a:lnTo>
                  <a:lnTo>
                    <a:pt x="69" y="3"/>
                  </a:lnTo>
                  <a:lnTo>
                    <a:pt x="61" y="1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32"/>
                  </a:lnTo>
                  <a:lnTo>
                    <a:pt x="6" y="4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88"/>
            <p:cNvSpPr>
              <a:spLocks noEditPoints="1"/>
            </p:cNvSpPr>
            <p:nvPr userDrawn="1"/>
          </p:nvSpPr>
          <p:spPr bwMode="gray">
            <a:xfrm>
              <a:off x="5436" y="4219"/>
              <a:ext cx="32" cy="33"/>
            </a:xfrm>
            <a:custGeom>
              <a:avLst/>
              <a:gdLst/>
              <a:ahLst/>
              <a:cxnLst>
                <a:cxn ang="0">
                  <a:pos x="40" y="27"/>
                </a:cxn>
                <a:cxn ang="0">
                  <a:pos x="40" y="27"/>
                </a:cxn>
                <a:cxn ang="0">
                  <a:pos x="38" y="39"/>
                </a:cxn>
                <a:cxn ang="0">
                  <a:pos x="34" y="48"/>
                </a:cxn>
                <a:cxn ang="0">
                  <a:pos x="29" y="53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2" y="54"/>
                </a:cxn>
                <a:cxn ang="0">
                  <a:pos x="19" y="53"/>
                </a:cxn>
                <a:cxn ang="0">
                  <a:pos x="18" y="48"/>
                </a:cxn>
                <a:cxn ang="0">
                  <a:pos x="16" y="40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1" y="21"/>
                </a:cxn>
                <a:cxn ang="0">
                  <a:pos x="24" y="13"/>
                </a:cxn>
                <a:cxn ang="0">
                  <a:pos x="29" y="8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8" y="8"/>
                </a:cxn>
                <a:cxn ang="0">
                  <a:pos x="41" y="12"/>
                </a:cxn>
                <a:cxn ang="0">
                  <a:pos x="41" y="18"/>
                </a:cxn>
                <a:cxn ang="0">
                  <a:pos x="40" y="27"/>
                </a:cxn>
                <a:cxn ang="0">
                  <a:pos x="40" y="27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5"/>
                </a:cxn>
                <a:cxn ang="0">
                  <a:pos x="3" y="50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29" y="59"/>
                </a:cxn>
                <a:cxn ang="0">
                  <a:pos x="35" y="58"/>
                </a:cxn>
                <a:cxn ang="0">
                  <a:pos x="40" y="54"/>
                </a:cxn>
                <a:cxn ang="0">
                  <a:pos x="45" y="51"/>
                </a:cxn>
                <a:cxn ang="0">
                  <a:pos x="49" y="47"/>
                </a:cxn>
                <a:cxn ang="0">
                  <a:pos x="53" y="42"/>
                </a:cxn>
                <a:cxn ang="0">
                  <a:pos x="56" y="35"/>
                </a:cxn>
                <a:cxn ang="0">
                  <a:pos x="57" y="29"/>
                </a:cxn>
                <a:cxn ang="0">
                  <a:pos x="57" y="29"/>
                </a:cxn>
                <a:cxn ang="0">
                  <a:pos x="57" y="23"/>
                </a:cxn>
                <a:cxn ang="0">
                  <a:pos x="57" y="18"/>
                </a:cxn>
                <a:cxn ang="0">
                  <a:pos x="56" y="13"/>
                </a:cxn>
                <a:cxn ang="0">
                  <a:pos x="54" y="8"/>
                </a:cxn>
                <a:cxn ang="0">
                  <a:pos x="51" y="5"/>
                </a:cxn>
                <a:cxn ang="0">
                  <a:pos x="46" y="4"/>
                </a:cxn>
                <a:cxn ang="0">
                  <a:pos x="41" y="2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4" y="4"/>
                </a:cxn>
                <a:cxn ang="0">
                  <a:pos x="19" y="5"/>
                </a:cxn>
                <a:cxn ang="0">
                  <a:pos x="15" y="8"/>
                </a:cxn>
                <a:cxn ang="0">
                  <a:pos x="10" y="13"/>
                </a:cxn>
                <a:cxn ang="0">
                  <a:pos x="7" y="18"/>
                </a:cxn>
                <a:cxn ang="0">
                  <a:pos x="3" y="24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57" h="59">
                  <a:moveTo>
                    <a:pt x="40" y="27"/>
                  </a:moveTo>
                  <a:lnTo>
                    <a:pt x="40" y="27"/>
                  </a:lnTo>
                  <a:lnTo>
                    <a:pt x="38" y="39"/>
                  </a:lnTo>
                  <a:lnTo>
                    <a:pt x="34" y="48"/>
                  </a:lnTo>
                  <a:lnTo>
                    <a:pt x="29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19" y="53"/>
                  </a:lnTo>
                  <a:lnTo>
                    <a:pt x="18" y="48"/>
                  </a:lnTo>
                  <a:lnTo>
                    <a:pt x="16" y="40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1" y="21"/>
                  </a:lnTo>
                  <a:lnTo>
                    <a:pt x="24" y="13"/>
                  </a:lnTo>
                  <a:lnTo>
                    <a:pt x="29" y="8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8" y="8"/>
                  </a:lnTo>
                  <a:lnTo>
                    <a:pt x="41" y="12"/>
                  </a:lnTo>
                  <a:lnTo>
                    <a:pt x="41" y="18"/>
                  </a:lnTo>
                  <a:lnTo>
                    <a:pt x="40" y="27"/>
                  </a:lnTo>
                  <a:lnTo>
                    <a:pt x="40" y="27"/>
                  </a:lnTo>
                  <a:close/>
                  <a:moveTo>
                    <a:pt x="0" y="32"/>
                  </a:moveTo>
                  <a:lnTo>
                    <a:pt x="0" y="32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3" y="50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9" y="59"/>
                  </a:lnTo>
                  <a:lnTo>
                    <a:pt x="35" y="58"/>
                  </a:lnTo>
                  <a:lnTo>
                    <a:pt x="40" y="54"/>
                  </a:lnTo>
                  <a:lnTo>
                    <a:pt x="45" y="51"/>
                  </a:lnTo>
                  <a:lnTo>
                    <a:pt x="49" y="47"/>
                  </a:lnTo>
                  <a:lnTo>
                    <a:pt x="53" y="42"/>
                  </a:lnTo>
                  <a:lnTo>
                    <a:pt x="56" y="35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57" y="23"/>
                  </a:lnTo>
                  <a:lnTo>
                    <a:pt x="57" y="18"/>
                  </a:lnTo>
                  <a:lnTo>
                    <a:pt x="56" y="13"/>
                  </a:lnTo>
                  <a:lnTo>
                    <a:pt x="54" y="8"/>
                  </a:lnTo>
                  <a:lnTo>
                    <a:pt x="51" y="5"/>
                  </a:lnTo>
                  <a:lnTo>
                    <a:pt x="46" y="4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4" y="4"/>
                  </a:lnTo>
                  <a:lnTo>
                    <a:pt x="19" y="5"/>
                  </a:lnTo>
                  <a:lnTo>
                    <a:pt x="15" y="8"/>
                  </a:lnTo>
                  <a:lnTo>
                    <a:pt x="10" y="13"/>
                  </a:lnTo>
                  <a:lnTo>
                    <a:pt x="7" y="18"/>
                  </a:lnTo>
                  <a:lnTo>
                    <a:pt x="3" y="24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5" name="Freeform 56"/>
          <p:cNvSpPr>
            <a:spLocks/>
          </p:cNvSpPr>
          <p:nvPr/>
        </p:nvSpPr>
        <p:spPr bwMode="gray">
          <a:xfrm>
            <a:off x="3575050" y="1123951"/>
            <a:ext cx="7118351" cy="2805113"/>
          </a:xfrm>
          <a:custGeom>
            <a:avLst/>
            <a:gdLst/>
            <a:ahLst/>
            <a:cxnLst>
              <a:cxn ang="0">
                <a:pos x="0" y="1683"/>
              </a:cxn>
              <a:cxn ang="0">
                <a:pos x="4269" y="0"/>
              </a:cxn>
              <a:cxn ang="0">
                <a:pos x="4269" y="418"/>
              </a:cxn>
              <a:cxn ang="0">
                <a:pos x="0" y="1683"/>
              </a:cxn>
            </a:cxnLst>
            <a:rect l="0" t="0" r="r" b="b"/>
            <a:pathLst>
              <a:path w="4269" h="1683">
                <a:moveTo>
                  <a:pt x="0" y="1683"/>
                </a:moveTo>
                <a:lnTo>
                  <a:pt x="4269" y="0"/>
                </a:lnTo>
                <a:lnTo>
                  <a:pt x="4269" y="418"/>
                </a:lnTo>
                <a:lnTo>
                  <a:pt x="0" y="16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6" name="AutoShape 57" descr="07JAN10 EXPIRY - Maze"/>
          <p:cNvSpPr>
            <a:spLocks noChangeArrowheads="1"/>
          </p:cNvSpPr>
          <p:nvPr/>
        </p:nvSpPr>
        <p:spPr bwMode="gray">
          <a:xfrm rot="5400000">
            <a:off x="700088" y="2493164"/>
            <a:ext cx="2159000" cy="3590926"/>
          </a:xfrm>
          <a:prstGeom prst="triangle">
            <a:avLst>
              <a:gd name="adj" fmla="val 33287"/>
            </a:avLst>
          </a:prstGeom>
          <a:blipFill dpi="0" rotWithShape="0">
            <a:blip r:embed="rId2" cstate="print"/>
            <a:srcRect/>
            <a:stretch>
              <a:fillRect b="-1101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defTabSz="995363">
              <a:lnSpc>
                <a:spcPts val="1400"/>
              </a:lnSpc>
            </a:pPr>
            <a:endParaRPr lang="en-US" sz="1400" b="0"/>
          </a:p>
        </p:txBody>
      </p:sp>
      <p:sp>
        <p:nvSpPr>
          <p:cNvPr id="96" name="Text Placeholder 9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5314" y="2291547"/>
            <a:ext cx="4679950" cy="203200"/>
          </a:xfrm>
        </p:spPr>
        <p:txBody>
          <a:bodyPr wrap="none" anchor="ctr" anchorCtr="0"/>
          <a:lstStyle>
            <a:lvl1pPr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7" name="Subtitle 2"/>
          <p:cNvSpPr>
            <a:spLocks noGrp="1"/>
          </p:cNvSpPr>
          <p:nvPr>
            <p:ph type="subTitle" idx="1"/>
          </p:nvPr>
        </p:nvSpPr>
        <p:spPr bwMode="gray">
          <a:xfrm>
            <a:off x="595314" y="1608139"/>
            <a:ext cx="6536413" cy="539750"/>
          </a:xfr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buNone/>
              <a:def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430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7" name="Rectangle 36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3" y="4210844"/>
            <a:ext cx="9491663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 bwMode="gray">
          <a:xfrm flipH="1">
            <a:off x="1" y="2882494"/>
            <a:ext cx="7619999" cy="1651813"/>
          </a:xfrm>
          <a:custGeom>
            <a:avLst/>
            <a:gdLst>
              <a:gd name="connsiteX0" fmla="*/ 85725 w 7705725"/>
              <a:gd name="connsiteY0" fmla="*/ 0 h 1704975"/>
              <a:gd name="connsiteX1" fmla="*/ 7705725 w 7705725"/>
              <a:gd name="connsiteY1" fmla="*/ 0 h 1704975"/>
              <a:gd name="connsiteX2" fmla="*/ 7705725 w 7705725"/>
              <a:gd name="connsiteY2" fmla="*/ 1704975 h 1704975"/>
              <a:gd name="connsiteX3" fmla="*/ 0 w 7705725"/>
              <a:gd name="connsiteY3" fmla="*/ 1704975 h 1704975"/>
              <a:gd name="connsiteX4" fmla="*/ 85725 w 7705725"/>
              <a:gd name="connsiteY4" fmla="*/ 0 h 1704975"/>
              <a:gd name="connsiteX0" fmla="*/ 0 w 7620000"/>
              <a:gd name="connsiteY0" fmla="*/ 0 h 1705429"/>
              <a:gd name="connsiteX1" fmla="*/ 7620000 w 7620000"/>
              <a:gd name="connsiteY1" fmla="*/ 0 h 1705429"/>
              <a:gd name="connsiteX2" fmla="*/ 7620000 w 7620000"/>
              <a:gd name="connsiteY2" fmla="*/ 1704975 h 1705429"/>
              <a:gd name="connsiteX3" fmla="*/ 329085 w 7620000"/>
              <a:gd name="connsiteY3" fmla="*/ 1705429 h 1705429"/>
              <a:gd name="connsiteX4" fmla="*/ 0 w 7620000"/>
              <a:gd name="connsiteY4" fmla="*/ 0 h 170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705429">
                <a:moveTo>
                  <a:pt x="0" y="0"/>
                </a:moveTo>
                <a:lnTo>
                  <a:pt x="7620000" y="0"/>
                </a:lnTo>
                <a:lnTo>
                  <a:pt x="7620000" y="1704975"/>
                </a:lnTo>
                <a:lnTo>
                  <a:pt x="329085" y="170542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3725" y="3144117"/>
            <a:ext cx="6553153" cy="280121"/>
          </a:xfrm>
        </p:spPr>
        <p:txBody>
          <a:bodyPr wrap="none" anchor="ctr" anchorCtr="0"/>
          <a:lstStyle>
            <a:lvl1pPr>
              <a:defRPr lang="en-US" sz="1400" b="1" kern="1200" dirty="0" smtClean="0">
                <a:solidFill>
                  <a:srgbClr val="FFE600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Section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90705" y="3452812"/>
            <a:ext cx="6556221" cy="78105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lang="en-GB" sz="3000" b="1" kern="1200" dirty="0" smtClean="0">
                <a:solidFill>
                  <a:srgbClr val="FFFFFF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GB" dirty="0"/>
              <a:t>Section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/>
          <p:cNvSpPr txBox="1">
            <a:spLocks noChangeArrowheads="1"/>
          </p:cNvSpPr>
          <p:nvPr/>
        </p:nvSpPr>
        <p:spPr bwMode="gray">
          <a:xfrm>
            <a:off x="5427664" y="357188"/>
            <a:ext cx="1600199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995363"/>
            <a:r>
              <a:rPr lang="en-GB" sz="700" dirty="0">
                <a:solidFill>
                  <a:srgbClr val="666666"/>
                </a:solidFill>
              </a:rPr>
              <a:t>Ernst &amp; Young LLP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1 More London Place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London SE1 2AF</a:t>
            </a:r>
          </a:p>
          <a:p>
            <a:pPr algn="l" defTabSz="995363"/>
            <a:endParaRPr lang="en-GB" sz="700" b="0" dirty="0">
              <a:solidFill>
                <a:srgbClr val="666666"/>
              </a:solidFill>
            </a:endParaRP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Tel: 020 7951 2000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Fax: 020 7951 1345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www.ey.com/uk</a:t>
            </a:r>
            <a:endParaRPr lang="en-GB" dirty="0"/>
          </a:p>
        </p:txBody>
      </p:sp>
      <p:pic>
        <p:nvPicPr>
          <p:cNvPr id="7" name="Picture 13" descr="A4_Letterhead_Beam_grey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176" y="0"/>
            <a:ext cx="43529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gray">
          <a:xfrm>
            <a:off x="5418138" y="7051116"/>
            <a:ext cx="4657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995363"/>
            <a:r>
              <a:rPr lang="en-GB" sz="600" b="0" dirty="0">
                <a:solidFill>
                  <a:srgbClr val="666666"/>
                </a:solidFill>
              </a:rPr>
              <a:t>The UK firm Ernst &amp; Young LLP is a limited liability partnership registered in England and Wales with registered number OC300001</a:t>
            </a:r>
            <a:r>
              <a:rPr lang="en-GB" sz="600" b="0" baseline="0" dirty="0">
                <a:solidFill>
                  <a:srgbClr val="666666"/>
                </a:solidFill>
              </a:rPr>
              <a:t> </a:t>
            </a:r>
            <a:r>
              <a:rPr lang="en-GB" sz="600" b="0" dirty="0">
                <a:solidFill>
                  <a:srgbClr val="666666"/>
                </a:solidFill>
              </a:rPr>
              <a:t>and is a member firm of Ernst &amp; Young Global Limited. A list of members’ names is available for inspection at 1 More London Place, London SE1 2AF, the firm’s principal place of business and registered office.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 bwMode="gray">
          <a:xfrm>
            <a:off x="595313" y="1481138"/>
            <a:ext cx="4672012" cy="116508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595313" y="2844801"/>
            <a:ext cx="4662487" cy="3956050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5418138" y="2844801"/>
            <a:ext cx="4657725" cy="3957638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418139" y="1474788"/>
            <a:ext cx="4648200" cy="215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Date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ter (Continu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A4_Letterhead_Beam_grey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176" y="0"/>
            <a:ext cx="43529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595313" y="1475338"/>
            <a:ext cx="4662487" cy="5325512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5418138" y="1474788"/>
            <a:ext cx="4657725" cy="5327650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/>
          <p:cNvSpPr>
            <a:spLocks noEditPoints="1"/>
          </p:cNvSpPr>
          <p:nvPr/>
        </p:nvSpPr>
        <p:spPr bwMode="gray">
          <a:xfrm>
            <a:off x="468313" y="823913"/>
            <a:ext cx="9756775" cy="1295400"/>
          </a:xfrm>
          <a:custGeom>
            <a:avLst/>
            <a:gdLst>
              <a:gd name="T0" fmla="*/ 91 w 6146"/>
              <a:gd name="T1" fmla="*/ 737 h 816"/>
              <a:gd name="T2" fmla="*/ 91 w 6146"/>
              <a:gd name="T3" fmla="*/ 79 h 816"/>
              <a:gd name="T4" fmla="*/ 612 w 6146"/>
              <a:gd name="T5" fmla="*/ 79 h 816"/>
              <a:gd name="T6" fmla="*/ 612 w 6146"/>
              <a:gd name="T7" fmla="*/ 737 h 816"/>
              <a:gd name="T8" fmla="*/ 91 w 6146"/>
              <a:gd name="T9" fmla="*/ 737 h 816"/>
              <a:gd name="T10" fmla="*/ 1316 w 6146"/>
              <a:gd name="T11" fmla="*/ 816 h 816"/>
              <a:gd name="T12" fmla="*/ 6146 w 6146"/>
              <a:gd name="T13" fmla="*/ 816 h 816"/>
              <a:gd name="T14" fmla="*/ 6146 w 6146"/>
              <a:gd name="T15" fmla="*/ 0 h 816"/>
              <a:gd name="T16" fmla="*/ 0 w 6146"/>
              <a:gd name="T17" fmla="*/ 0 h 816"/>
              <a:gd name="T18" fmla="*/ 0 w 6146"/>
              <a:gd name="T19" fmla="*/ 816 h 816"/>
              <a:gd name="T20" fmla="*/ 1316 w 6146"/>
              <a:gd name="T21" fmla="*/ 816 h 8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146"/>
              <a:gd name="T34" fmla="*/ 0 h 816"/>
              <a:gd name="T35" fmla="*/ 6146 w 6146"/>
              <a:gd name="T36" fmla="*/ 816 h 8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146" h="816">
                <a:moveTo>
                  <a:pt x="91" y="737"/>
                </a:moveTo>
                <a:lnTo>
                  <a:pt x="91" y="79"/>
                </a:lnTo>
                <a:lnTo>
                  <a:pt x="612" y="79"/>
                </a:lnTo>
                <a:lnTo>
                  <a:pt x="612" y="737"/>
                </a:lnTo>
                <a:lnTo>
                  <a:pt x="91" y="737"/>
                </a:lnTo>
                <a:close/>
                <a:moveTo>
                  <a:pt x="1316" y="816"/>
                </a:moveTo>
                <a:lnTo>
                  <a:pt x="6146" y="816"/>
                </a:lnTo>
                <a:lnTo>
                  <a:pt x="6146" y="0"/>
                </a:lnTo>
                <a:lnTo>
                  <a:pt x="0" y="0"/>
                </a:lnTo>
                <a:lnTo>
                  <a:pt x="0" y="816"/>
                </a:lnTo>
                <a:lnTo>
                  <a:pt x="1316" y="816"/>
                </a:lnTo>
                <a:close/>
              </a:path>
            </a:pathLst>
          </a:custGeom>
          <a:solidFill>
            <a:srgbClr val="CCCBC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2189198" y="2700339"/>
            <a:ext cx="3047999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 bwMode="gray">
          <a:xfrm>
            <a:off x="1560487" y="928688"/>
            <a:ext cx="8526490" cy="1042988"/>
          </a:xfrm>
        </p:spPr>
        <p:txBody>
          <a:bodyPr anchor="ctr" anchorCtr="0"/>
          <a:lstStyle>
            <a:lvl1pPr>
              <a:spcBef>
                <a:spcPts val="10"/>
              </a:spcBef>
              <a:spcAft>
                <a:spcPts val="10"/>
              </a:spcAft>
              <a:defRPr sz="800"/>
            </a:lvl1pPr>
            <a:lvl2pPr>
              <a:spcBef>
                <a:spcPts val="10"/>
              </a:spcBef>
              <a:spcAft>
                <a:spcPts val="300"/>
              </a:spcAft>
              <a:defRPr sz="1000"/>
            </a:lvl2pPr>
            <a:lvl3pPr>
              <a:spcBef>
                <a:spcPts val="10"/>
              </a:spcBef>
              <a:spcAft>
                <a:spcPts val="300"/>
              </a:spcAft>
              <a:defRPr sz="800">
                <a:solidFill>
                  <a:schemeClr val="tx1"/>
                </a:solidFill>
              </a:defRPr>
            </a:lvl3pPr>
            <a:lvl4pPr>
              <a:spcBef>
                <a:spcPts val="10"/>
              </a:spcBef>
              <a:spcAft>
                <a:spcPts val="10"/>
              </a:spcAft>
              <a:defRPr sz="800"/>
            </a:lvl4pPr>
            <a:lvl5pPr>
              <a:spcBef>
                <a:spcPts val="10"/>
              </a:spcBef>
              <a:spcAft>
                <a:spcPts val="1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gray">
          <a:xfrm>
            <a:off x="11449099" y="7065963"/>
            <a:ext cx="673099" cy="1063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/>
          <a:p>
            <a:pPr marL="0" marR="0" lvl="0" indent="0" algn="r" defTabSz="995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1AFCD6-FAF1-4D1C-9B2E-BFFBCC7B4BD7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7"/>
          </p:nvPr>
        </p:nvSpPr>
        <p:spPr bwMode="gray">
          <a:xfrm>
            <a:off x="5418138" y="2700338"/>
            <a:ext cx="4668838" cy="4103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8"/>
          </p:nvPr>
        </p:nvSpPr>
        <p:spPr bwMode="gray">
          <a:xfrm>
            <a:off x="609600" y="950119"/>
            <a:ext cx="833437" cy="10429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/>
          </p:nvPr>
        </p:nvSpPr>
        <p:spPr bwMode="gray">
          <a:xfrm>
            <a:off x="2189198" y="4860924"/>
            <a:ext cx="3047999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osal Platform CV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606039" y="2532063"/>
            <a:ext cx="3042000" cy="178851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gray">
          <a:xfrm>
            <a:off x="11449099" y="7065963"/>
            <a:ext cx="673099" cy="1063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/>
          <a:p>
            <a:pPr marL="0" marR="0" lvl="0" indent="0" algn="r" defTabSz="995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1AFCD6-FAF1-4D1C-9B2E-BFFBCC7B4BD7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7"/>
          </p:nvPr>
        </p:nvSpPr>
        <p:spPr bwMode="gray">
          <a:xfrm>
            <a:off x="3818539" y="2532063"/>
            <a:ext cx="3042000" cy="4271962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/>
          </p:nvPr>
        </p:nvSpPr>
        <p:spPr bwMode="gray">
          <a:xfrm>
            <a:off x="606039" y="4860925"/>
            <a:ext cx="3042000" cy="194310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 bwMode="gray">
          <a:xfrm>
            <a:off x="7031038" y="2532063"/>
            <a:ext cx="3042000" cy="4271962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 bwMode="gray">
          <a:xfrm>
            <a:off x="593726" y="684213"/>
            <a:ext cx="2824149" cy="29136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Ernst &amp; Young LLP</a:t>
            </a:r>
          </a:p>
          <a:p>
            <a:pPr marL="0" marR="0" lvl="1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Assurance | Tax | Transactions | Advisory</a:t>
            </a:r>
          </a:p>
          <a:p>
            <a:pPr marL="0" marR="0" lvl="2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F7E8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www.ey.com/uk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UK firm Ernst &amp; Young LLP is a limited liability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partnership registered in England and Wales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registered number OC300001 and is a member firm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Ernst &amp; Young Global Limited. 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Ernst &amp; Young LLP,  1 More London Place, London SE1 2AF.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Ernst &amp; Young LLP 2009. Published in the UK.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rights reserved.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95314" y="1042156"/>
            <a:ext cx="6537336" cy="438982"/>
          </a:xfrm>
          <a:ln algn="ctr"/>
        </p:spPr>
        <p:txBody>
          <a:bodyPr vert="horz" lIns="0" tIns="0" rIns="0" bIns="0" rtlCol="0" anchor="b" anchorCtr="0">
            <a:noAutofit/>
          </a:bodyPr>
          <a:lstStyle>
            <a:lvl1pPr algn="l">
              <a:def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95314" y="1608139"/>
            <a:ext cx="6536413" cy="539750"/>
          </a:xfr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buNone/>
              <a:def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430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gray">
          <a:xfrm>
            <a:off x="7162800" y="6816725"/>
            <a:ext cx="1811338" cy="384175"/>
            <a:chOff x="4554" y="4058"/>
            <a:chExt cx="935" cy="211"/>
          </a:xfrm>
        </p:grpSpPr>
        <p:sp>
          <p:nvSpPr>
            <p:cNvPr id="70" name="Freeform 5"/>
            <p:cNvSpPr>
              <a:spLocks noEditPoints="1"/>
            </p:cNvSpPr>
            <p:nvPr/>
          </p:nvSpPr>
          <p:spPr bwMode="gray">
            <a:xfrm>
              <a:off x="4554" y="4058"/>
              <a:ext cx="118" cy="99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8" y="129"/>
                </a:cxn>
                <a:cxn ang="0">
                  <a:pos x="108" y="129"/>
                </a:cxn>
                <a:cxn ang="0">
                  <a:pos x="132" y="0"/>
                </a:cxn>
                <a:cxn ang="0">
                  <a:pos x="164" y="0"/>
                </a:cxn>
                <a:cxn ang="0">
                  <a:pos x="116" y="0"/>
                </a:cxn>
                <a:cxn ang="0">
                  <a:pos x="110" y="32"/>
                </a:cxn>
                <a:cxn ang="0">
                  <a:pos x="27" y="32"/>
                </a:cxn>
                <a:cxn ang="0">
                  <a:pos x="33" y="0"/>
                </a:cxn>
                <a:cxn ang="0">
                  <a:pos x="116" y="0"/>
                </a:cxn>
                <a:cxn ang="0">
                  <a:pos x="211" y="0"/>
                </a:cxn>
                <a:cxn ang="0">
                  <a:pos x="176" y="177"/>
                </a:cxn>
                <a:cxn ang="0">
                  <a:pos x="0" y="177"/>
                </a:cxn>
                <a:cxn ang="0">
                  <a:pos x="7" y="145"/>
                </a:cxn>
                <a:cxn ang="0">
                  <a:pos x="152" y="145"/>
                </a:cxn>
                <a:cxn ang="0">
                  <a:pos x="181" y="0"/>
                </a:cxn>
                <a:cxn ang="0">
                  <a:pos x="211" y="0"/>
                </a:cxn>
                <a:cxn ang="0">
                  <a:pos x="106" y="48"/>
                </a:cxn>
                <a:cxn ang="0">
                  <a:pos x="100" y="80"/>
                </a:cxn>
                <a:cxn ang="0">
                  <a:pos x="18" y="80"/>
                </a:cxn>
                <a:cxn ang="0">
                  <a:pos x="24" y="48"/>
                </a:cxn>
                <a:cxn ang="0">
                  <a:pos x="106" y="48"/>
                </a:cxn>
                <a:cxn ang="0">
                  <a:pos x="97" y="97"/>
                </a:cxn>
                <a:cxn ang="0">
                  <a:pos x="91" y="129"/>
                </a:cxn>
                <a:cxn ang="0">
                  <a:pos x="10" y="129"/>
                </a:cxn>
                <a:cxn ang="0">
                  <a:pos x="14" y="97"/>
                </a:cxn>
                <a:cxn ang="0">
                  <a:pos x="97" y="97"/>
                </a:cxn>
              </a:cxnLst>
              <a:rect l="0" t="0" r="r" b="b"/>
              <a:pathLst>
                <a:path w="211" h="177">
                  <a:moveTo>
                    <a:pt x="164" y="0"/>
                  </a:moveTo>
                  <a:lnTo>
                    <a:pt x="138" y="129"/>
                  </a:lnTo>
                  <a:lnTo>
                    <a:pt x="108" y="129"/>
                  </a:lnTo>
                  <a:lnTo>
                    <a:pt x="132" y="0"/>
                  </a:lnTo>
                  <a:lnTo>
                    <a:pt x="164" y="0"/>
                  </a:lnTo>
                  <a:close/>
                  <a:moveTo>
                    <a:pt x="116" y="0"/>
                  </a:moveTo>
                  <a:lnTo>
                    <a:pt x="110" y="32"/>
                  </a:lnTo>
                  <a:lnTo>
                    <a:pt x="27" y="32"/>
                  </a:lnTo>
                  <a:lnTo>
                    <a:pt x="33" y="0"/>
                  </a:lnTo>
                  <a:lnTo>
                    <a:pt x="116" y="0"/>
                  </a:lnTo>
                  <a:close/>
                  <a:moveTo>
                    <a:pt x="211" y="0"/>
                  </a:moveTo>
                  <a:lnTo>
                    <a:pt x="176" y="177"/>
                  </a:lnTo>
                  <a:lnTo>
                    <a:pt x="0" y="177"/>
                  </a:lnTo>
                  <a:lnTo>
                    <a:pt x="7" y="145"/>
                  </a:lnTo>
                  <a:lnTo>
                    <a:pt x="152" y="145"/>
                  </a:lnTo>
                  <a:lnTo>
                    <a:pt x="181" y="0"/>
                  </a:lnTo>
                  <a:lnTo>
                    <a:pt x="211" y="0"/>
                  </a:lnTo>
                  <a:close/>
                  <a:moveTo>
                    <a:pt x="106" y="48"/>
                  </a:moveTo>
                  <a:lnTo>
                    <a:pt x="100" y="80"/>
                  </a:lnTo>
                  <a:lnTo>
                    <a:pt x="18" y="80"/>
                  </a:lnTo>
                  <a:lnTo>
                    <a:pt x="24" y="48"/>
                  </a:lnTo>
                  <a:lnTo>
                    <a:pt x="106" y="48"/>
                  </a:lnTo>
                  <a:close/>
                  <a:moveTo>
                    <a:pt x="97" y="97"/>
                  </a:moveTo>
                  <a:lnTo>
                    <a:pt x="91" y="129"/>
                  </a:lnTo>
                  <a:lnTo>
                    <a:pt x="10" y="129"/>
                  </a:lnTo>
                  <a:lnTo>
                    <a:pt x="14" y="97"/>
                  </a:lnTo>
                  <a:lnTo>
                    <a:pt x="97" y="9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6"/>
            <p:cNvSpPr>
              <a:spLocks noEditPoints="1"/>
            </p:cNvSpPr>
            <p:nvPr/>
          </p:nvSpPr>
          <p:spPr bwMode="gray">
            <a:xfrm>
              <a:off x="4690" y="4058"/>
              <a:ext cx="799" cy="102"/>
            </a:xfrm>
            <a:custGeom>
              <a:avLst/>
              <a:gdLst/>
              <a:ahLst/>
              <a:cxnLst>
                <a:cxn ang="0">
                  <a:pos x="909" y="167"/>
                </a:cxn>
                <a:cxn ang="0">
                  <a:pos x="895" y="108"/>
                </a:cxn>
                <a:cxn ang="0">
                  <a:pos x="955" y="56"/>
                </a:cxn>
                <a:cxn ang="0">
                  <a:pos x="979" y="94"/>
                </a:cxn>
                <a:cxn ang="0">
                  <a:pos x="1351" y="49"/>
                </a:cxn>
                <a:cxn ang="0">
                  <a:pos x="1295" y="140"/>
                </a:cxn>
                <a:cxn ang="0">
                  <a:pos x="1357" y="181"/>
                </a:cxn>
                <a:cxn ang="0">
                  <a:pos x="1384" y="162"/>
                </a:cxn>
                <a:cxn ang="0">
                  <a:pos x="1338" y="162"/>
                </a:cxn>
                <a:cxn ang="0">
                  <a:pos x="1328" y="103"/>
                </a:cxn>
                <a:cxn ang="0">
                  <a:pos x="1395" y="56"/>
                </a:cxn>
                <a:cxn ang="0">
                  <a:pos x="1420" y="49"/>
                </a:cxn>
                <a:cxn ang="0">
                  <a:pos x="1192" y="46"/>
                </a:cxn>
                <a:cxn ang="0">
                  <a:pos x="1282" y="46"/>
                </a:cxn>
                <a:cxn ang="0">
                  <a:pos x="1111" y="153"/>
                </a:cxn>
                <a:cxn ang="0">
                  <a:pos x="1067" y="167"/>
                </a:cxn>
                <a:cxn ang="0">
                  <a:pos x="1049" y="134"/>
                </a:cxn>
                <a:cxn ang="0">
                  <a:pos x="1021" y="143"/>
                </a:cxn>
                <a:cxn ang="0">
                  <a:pos x="1071" y="181"/>
                </a:cxn>
                <a:cxn ang="0">
                  <a:pos x="1132" y="143"/>
                </a:cxn>
                <a:cxn ang="0">
                  <a:pos x="975" y="46"/>
                </a:cxn>
                <a:cxn ang="0">
                  <a:pos x="878" y="80"/>
                </a:cxn>
                <a:cxn ang="0">
                  <a:pos x="879" y="167"/>
                </a:cxn>
                <a:cxn ang="0">
                  <a:pos x="984" y="156"/>
                </a:cxn>
                <a:cxn ang="0">
                  <a:pos x="1000" y="64"/>
                </a:cxn>
                <a:cxn ang="0">
                  <a:pos x="829" y="80"/>
                </a:cxn>
                <a:cxn ang="0">
                  <a:pos x="795" y="100"/>
                </a:cxn>
                <a:cxn ang="0">
                  <a:pos x="721" y="99"/>
                </a:cxn>
                <a:cxn ang="0">
                  <a:pos x="698" y="65"/>
                </a:cxn>
                <a:cxn ang="0">
                  <a:pos x="668" y="40"/>
                </a:cxn>
                <a:cxn ang="0">
                  <a:pos x="630" y="69"/>
                </a:cxn>
                <a:cxn ang="0">
                  <a:pos x="603" y="126"/>
                </a:cxn>
                <a:cxn ang="0">
                  <a:pos x="602" y="172"/>
                </a:cxn>
                <a:cxn ang="0">
                  <a:pos x="659" y="170"/>
                </a:cxn>
                <a:cxn ang="0">
                  <a:pos x="478" y="45"/>
                </a:cxn>
                <a:cxn ang="0">
                  <a:pos x="559" y="61"/>
                </a:cxn>
                <a:cxn ang="0">
                  <a:pos x="435" y="43"/>
                </a:cxn>
                <a:cxn ang="0">
                  <a:pos x="383" y="81"/>
                </a:cxn>
                <a:cxn ang="0">
                  <a:pos x="416" y="129"/>
                </a:cxn>
                <a:cxn ang="0">
                  <a:pos x="421" y="162"/>
                </a:cxn>
                <a:cxn ang="0">
                  <a:pos x="378" y="148"/>
                </a:cxn>
                <a:cxn ang="0">
                  <a:pos x="407" y="180"/>
                </a:cxn>
                <a:cxn ang="0">
                  <a:pos x="453" y="130"/>
                </a:cxn>
                <a:cxn ang="0">
                  <a:pos x="410" y="84"/>
                </a:cxn>
                <a:cxn ang="0">
                  <a:pos x="422" y="56"/>
                </a:cxn>
                <a:cxn ang="0">
                  <a:pos x="464" y="53"/>
                </a:cxn>
                <a:cxn ang="0">
                  <a:pos x="273" y="46"/>
                </a:cxn>
                <a:cxn ang="0">
                  <a:pos x="364" y="46"/>
                </a:cxn>
                <a:cxn ang="0">
                  <a:pos x="216" y="177"/>
                </a:cxn>
                <a:cxn ang="0">
                  <a:pos x="226" y="73"/>
                </a:cxn>
                <a:cxn ang="0">
                  <a:pos x="194" y="46"/>
                </a:cxn>
                <a:cxn ang="0">
                  <a:pos x="102" y="156"/>
                </a:cxn>
                <a:cxn ang="0">
                  <a:pos x="118" y="73"/>
                </a:cxn>
                <a:cxn ang="0">
                  <a:pos x="127" y="22"/>
                </a:cxn>
                <a:cxn ang="0">
                  <a:pos x="654" y="69"/>
                </a:cxn>
                <a:cxn ang="0">
                  <a:pos x="679" y="53"/>
                </a:cxn>
                <a:cxn ang="0">
                  <a:pos x="645" y="164"/>
                </a:cxn>
                <a:cxn ang="0">
                  <a:pos x="621" y="132"/>
                </a:cxn>
                <a:cxn ang="0">
                  <a:pos x="645" y="164"/>
                </a:cxn>
                <a:cxn ang="0">
                  <a:pos x="181" y="59"/>
                </a:cxn>
                <a:cxn ang="0">
                  <a:pos x="192" y="94"/>
                </a:cxn>
              </a:cxnLst>
              <a:rect l="0" t="0" r="r" b="b"/>
              <a:pathLst>
                <a:path w="1430" h="181">
                  <a:moveTo>
                    <a:pt x="965" y="143"/>
                  </a:moveTo>
                  <a:lnTo>
                    <a:pt x="965" y="143"/>
                  </a:lnTo>
                  <a:lnTo>
                    <a:pt x="955" y="154"/>
                  </a:lnTo>
                  <a:lnTo>
                    <a:pt x="946" y="164"/>
                  </a:lnTo>
                  <a:lnTo>
                    <a:pt x="935" y="169"/>
                  </a:lnTo>
                  <a:lnTo>
                    <a:pt x="924" y="170"/>
                  </a:lnTo>
                  <a:lnTo>
                    <a:pt x="924" y="170"/>
                  </a:lnTo>
                  <a:lnTo>
                    <a:pt x="916" y="170"/>
                  </a:lnTo>
                  <a:lnTo>
                    <a:pt x="909" y="167"/>
                  </a:lnTo>
                  <a:lnTo>
                    <a:pt x="905" y="165"/>
                  </a:lnTo>
                  <a:lnTo>
                    <a:pt x="900" y="161"/>
                  </a:lnTo>
                  <a:lnTo>
                    <a:pt x="897" y="156"/>
                  </a:lnTo>
                  <a:lnTo>
                    <a:pt x="894" y="150"/>
                  </a:lnTo>
                  <a:lnTo>
                    <a:pt x="892" y="143"/>
                  </a:lnTo>
                  <a:lnTo>
                    <a:pt x="892" y="134"/>
                  </a:lnTo>
                  <a:lnTo>
                    <a:pt x="892" y="134"/>
                  </a:lnTo>
                  <a:lnTo>
                    <a:pt x="892" y="121"/>
                  </a:lnTo>
                  <a:lnTo>
                    <a:pt x="895" y="108"/>
                  </a:lnTo>
                  <a:lnTo>
                    <a:pt x="900" y="96"/>
                  </a:lnTo>
                  <a:lnTo>
                    <a:pt x="906" y="83"/>
                  </a:lnTo>
                  <a:lnTo>
                    <a:pt x="906" y="83"/>
                  </a:lnTo>
                  <a:lnTo>
                    <a:pt x="916" y="72"/>
                  </a:lnTo>
                  <a:lnTo>
                    <a:pt x="925" y="62"/>
                  </a:lnTo>
                  <a:lnTo>
                    <a:pt x="936" y="57"/>
                  </a:lnTo>
                  <a:lnTo>
                    <a:pt x="949" y="56"/>
                  </a:lnTo>
                  <a:lnTo>
                    <a:pt x="949" y="56"/>
                  </a:lnTo>
                  <a:lnTo>
                    <a:pt x="955" y="56"/>
                  </a:lnTo>
                  <a:lnTo>
                    <a:pt x="962" y="59"/>
                  </a:lnTo>
                  <a:lnTo>
                    <a:pt x="968" y="62"/>
                  </a:lnTo>
                  <a:lnTo>
                    <a:pt x="973" y="67"/>
                  </a:lnTo>
                  <a:lnTo>
                    <a:pt x="973" y="67"/>
                  </a:lnTo>
                  <a:lnTo>
                    <a:pt x="976" y="73"/>
                  </a:lnTo>
                  <a:lnTo>
                    <a:pt x="978" y="80"/>
                  </a:lnTo>
                  <a:lnTo>
                    <a:pt x="979" y="86"/>
                  </a:lnTo>
                  <a:lnTo>
                    <a:pt x="979" y="94"/>
                  </a:lnTo>
                  <a:lnTo>
                    <a:pt x="979" y="94"/>
                  </a:lnTo>
                  <a:lnTo>
                    <a:pt x="979" y="107"/>
                  </a:lnTo>
                  <a:lnTo>
                    <a:pt x="976" y="119"/>
                  </a:lnTo>
                  <a:lnTo>
                    <a:pt x="971" y="132"/>
                  </a:lnTo>
                  <a:lnTo>
                    <a:pt x="965" y="143"/>
                  </a:lnTo>
                  <a:lnTo>
                    <a:pt x="965" y="143"/>
                  </a:lnTo>
                  <a:close/>
                  <a:moveTo>
                    <a:pt x="1385" y="43"/>
                  </a:moveTo>
                  <a:lnTo>
                    <a:pt x="1385" y="43"/>
                  </a:lnTo>
                  <a:lnTo>
                    <a:pt x="1366" y="45"/>
                  </a:lnTo>
                  <a:lnTo>
                    <a:pt x="1351" y="49"/>
                  </a:lnTo>
                  <a:lnTo>
                    <a:pt x="1335" y="56"/>
                  </a:lnTo>
                  <a:lnTo>
                    <a:pt x="1322" y="67"/>
                  </a:lnTo>
                  <a:lnTo>
                    <a:pt x="1322" y="67"/>
                  </a:lnTo>
                  <a:lnTo>
                    <a:pt x="1309" y="80"/>
                  </a:lnTo>
                  <a:lnTo>
                    <a:pt x="1301" y="94"/>
                  </a:lnTo>
                  <a:lnTo>
                    <a:pt x="1295" y="111"/>
                  </a:lnTo>
                  <a:lnTo>
                    <a:pt x="1293" y="129"/>
                  </a:lnTo>
                  <a:lnTo>
                    <a:pt x="1293" y="129"/>
                  </a:lnTo>
                  <a:lnTo>
                    <a:pt x="1295" y="140"/>
                  </a:lnTo>
                  <a:lnTo>
                    <a:pt x="1298" y="151"/>
                  </a:lnTo>
                  <a:lnTo>
                    <a:pt x="1305" y="161"/>
                  </a:lnTo>
                  <a:lnTo>
                    <a:pt x="1314" y="169"/>
                  </a:lnTo>
                  <a:lnTo>
                    <a:pt x="1314" y="169"/>
                  </a:lnTo>
                  <a:lnTo>
                    <a:pt x="1324" y="173"/>
                  </a:lnTo>
                  <a:lnTo>
                    <a:pt x="1333" y="178"/>
                  </a:lnTo>
                  <a:lnTo>
                    <a:pt x="1344" y="180"/>
                  </a:lnTo>
                  <a:lnTo>
                    <a:pt x="1357" y="181"/>
                  </a:lnTo>
                  <a:lnTo>
                    <a:pt x="1357" y="181"/>
                  </a:lnTo>
                  <a:lnTo>
                    <a:pt x="1368" y="180"/>
                  </a:lnTo>
                  <a:lnTo>
                    <a:pt x="1381" y="178"/>
                  </a:lnTo>
                  <a:lnTo>
                    <a:pt x="1409" y="170"/>
                  </a:lnTo>
                  <a:lnTo>
                    <a:pt x="1420" y="119"/>
                  </a:lnTo>
                  <a:lnTo>
                    <a:pt x="1420" y="119"/>
                  </a:lnTo>
                  <a:lnTo>
                    <a:pt x="1408" y="121"/>
                  </a:lnTo>
                  <a:lnTo>
                    <a:pt x="1408" y="121"/>
                  </a:lnTo>
                  <a:lnTo>
                    <a:pt x="1392" y="119"/>
                  </a:lnTo>
                  <a:lnTo>
                    <a:pt x="1384" y="162"/>
                  </a:lnTo>
                  <a:lnTo>
                    <a:pt x="1384" y="162"/>
                  </a:lnTo>
                  <a:lnTo>
                    <a:pt x="1381" y="165"/>
                  </a:lnTo>
                  <a:lnTo>
                    <a:pt x="1374" y="167"/>
                  </a:lnTo>
                  <a:lnTo>
                    <a:pt x="1368" y="169"/>
                  </a:lnTo>
                  <a:lnTo>
                    <a:pt x="1357" y="169"/>
                  </a:lnTo>
                  <a:lnTo>
                    <a:pt x="1357" y="169"/>
                  </a:lnTo>
                  <a:lnTo>
                    <a:pt x="1351" y="167"/>
                  </a:lnTo>
                  <a:lnTo>
                    <a:pt x="1343" y="165"/>
                  </a:lnTo>
                  <a:lnTo>
                    <a:pt x="1338" y="162"/>
                  </a:lnTo>
                  <a:lnTo>
                    <a:pt x="1333" y="158"/>
                  </a:lnTo>
                  <a:lnTo>
                    <a:pt x="1333" y="158"/>
                  </a:lnTo>
                  <a:lnTo>
                    <a:pt x="1330" y="153"/>
                  </a:lnTo>
                  <a:lnTo>
                    <a:pt x="1327" y="146"/>
                  </a:lnTo>
                  <a:lnTo>
                    <a:pt x="1325" y="138"/>
                  </a:lnTo>
                  <a:lnTo>
                    <a:pt x="1325" y="130"/>
                  </a:lnTo>
                  <a:lnTo>
                    <a:pt x="1325" y="130"/>
                  </a:lnTo>
                  <a:lnTo>
                    <a:pt x="1325" y="118"/>
                  </a:lnTo>
                  <a:lnTo>
                    <a:pt x="1328" y="103"/>
                  </a:lnTo>
                  <a:lnTo>
                    <a:pt x="1333" y="92"/>
                  </a:lnTo>
                  <a:lnTo>
                    <a:pt x="1341" y="80"/>
                  </a:lnTo>
                  <a:lnTo>
                    <a:pt x="1341" y="80"/>
                  </a:lnTo>
                  <a:lnTo>
                    <a:pt x="1351" y="69"/>
                  </a:lnTo>
                  <a:lnTo>
                    <a:pt x="1360" y="61"/>
                  </a:lnTo>
                  <a:lnTo>
                    <a:pt x="1373" y="56"/>
                  </a:lnTo>
                  <a:lnTo>
                    <a:pt x="1385" y="54"/>
                  </a:lnTo>
                  <a:lnTo>
                    <a:pt x="1385" y="54"/>
                  </a:lnTo>
                  <a:lnTo>
                    <a:pt x="1395" y="56"/>
                  </a:lnTo>
                  <a:lnTo>
                    <a:pt x="1404" y="59"/>
                  </a:lnTo>
                  <a:lnTo>
                    <a:pt x="1404" y="59"/>
                  </a:lnTo>
                  <a:lnTo>
                    <a:pt x="1414" y="65"/>
                  </a:lnTo>
                  <a:lnTo>
                    <a:pt x="1417" y="70"/>
                  </a:lnTo>
                  <a:lnTo>
                    <a:pt x="1419" y="73"/>
                  </a:lnTo>
                  <a:lnTo>
                    <a:pt x="1422" y="73"/>
                  </a:lnTo>
                  <a:lnTo>
                    <a:pt x="1430" y="56"/>
                  </a:lnTo>
                  <a:lnTo>
                    <a:pt x="1430" y="56"/>
                  </a:lnTo>
                  <a:lnTo>
                    <a:pt x="1420" y="49"/>
                  </a:lnTo>
                  <a:lnTo>
                    <a:pt x="1411" y="46"/>
                  </a:lnTo>
                  <a:lnTo>
                    <a:pt x="1398" y="45"/>
                  </a:lnTo>
                  <a:lnTo>
                    <a:pt x="1385" y="43"/>
                  </a:lnTo>
                  <a:lnTo>
                    <a:pt x="1385" y="43"/>
                  </a:lnTo>
                  <a:close/>
                  <a:moveTo>
                    <a:pt x="1282" y="46"/>
                  </a:moveTo>
                  <a:lnTo>
                    <a:pt x="1282" y="46"/>
                  </a:lnTo>
                  <a:lnTo>
                    <a:pt x="1276" y="46"/>
                  </a:lnTo>
                  <a:lnTo>
                    <a:pt x="1257" y="134"/>
                  </a:lnTo>
                  <a:lnTo>
                    <a:pt x="1192" y="46"/>
                  </a:lnTo>
                  <a:lnTo>
                    <a:pt x="1174" y="46"/>
                  </a:lnTo>
                  <a:lnTo>
                    <a:pt x="1149" y="177"/>
                  </a:lnTo>
                  <a:lnTo>
                    <a:pt x="1165" y="177"/>
                  </a:lnTo>
                  <a:lnTo>
                    <a:pt x="1182" y="83"/>
                  </a:lnTo>
                  <a:lnTo>
                    <a:pt x="1249" y="177"/>
                  </a:lnTo>
                  <a:lnTo>
                    <a:pt x="1263" y="177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2" y="46"/>
                  </a:lnTo>
                  <a:lnTo>
                    <a:pt x="1282" y="46"/>
                  </a:lnTo>
                  <a:close/>
                  <a:moveTo>
                    <a:pt x="1144" y="48"/>
                  </a:moveTo>
                  <a:lnTo>
                    <a:pt x="1144" y="48"/>
                  </a:lnTo>
                  <a:lnTo>
                    <a:pt x="1138" y="46"/>
                  </a:lnTo>
                  <a:lnTo>
                    <a:pt x="1120" y="132"/>
                  </a:lnTo>
                  <a:lnTo>
                    <a:pt x="1120" y="132"/>
                  </a:lnTo>
                  <a:lnTo>
                    <a:pt x="1117" y="140"/>
                  </a:lnTo>
                  <a:lnTo>
                    <a:pt x="1114" y="146"/>
                  </a:lnTo>
                  <a:lnTo>
                    <a:pt x="1111" y="153"/>
                  </a:lnTo>
                  <a:lnTo>
                    <a:pt x="1105" y="158"/>
                  </a:lnTo>
                  <a:lnTo>
                    <a:pt x="1105" y="158"/>
                  </a:lnTo>
                  <a:lnTo>
                    <a:pt x="1100" y="162"/>
                  </a:lnTo>
                  <a:lnTo>
                    <a:pt x="1092" y="165"/>
                  </a:lnTo>
                  <a:lnTo>
                    <a:pt x="1086" y="167"/>
                  </a:lnTo>
                  <a:lnTo>
                    <a:pt x="1078" y="169"/>
                  </a:lnTo>
                  <a:lnTo>
                    <a:pt x="1078" y="169"/>
                  </a:lnTo>
                  <a:lnTo>
                    <a:pt x="1071" y="169"/>
                  </a:lnTo>
                  <a:lnTo>
                    <a:pt x="1067" y="167"/>
                  </a:lnTo>
                  <a:lnTo>
                    <a:pt x="1062" y="164"/>
                  </a:lnTo>
                  <a:lnTo>
                    <a:pt x="1057" y="161"/>
                  </a:lnTo>
                  <a:lnTo>
                    <a:pt x="1057" y="161"/>
                  </a:lnTo>
                  <a:lnTo>
                    <a:pt x="1054" y="158"/>
                  </a:lnTo>
                  <a:lnTo>
                    <a:pt x="1051" y="153"/>
                  </a:lnTo>
                  <a:lnTo>
                    <a:pt x="1049" y="146"/>
                  </a:lnTo>
                  <a:lnTo>
                    <a:pt x="1049" y="142"/>
                  </a:lnTo>
                  <a:lnTo>
                    <a:pt x="1049" y="142"/>
                  </a:lnTo>
                  <a:lnTo>
                    <a:pt x="1049" y="134"/>
                  </a:lnTo>
                  <a:lnTo>
                    <a:pt x="1067" y="48"/>
                  </a:lnTo>
                  <a:lnTo>
                    <a:pt x="1067" y="48"/>
                  </a:lnTo>
                  <a:lnTo>
                    <a:pt x="1055" y="48"/>
                  </a:lnTo>
                  <a:lnTo>
                    <a:pt x="1055" y="48"/>
                  </a:lnTo>
                  <a:lnTo>
                    <a:pt x="1038" y="48"/>
                  </a:lnTo>
                  <a:lnTo>
                    <a:pt x="1022" y="134"/>
                  </a:lnTo>
                  <a:lnTo>
                    <a:pt x="1022" y="134"/>
                  </a:lnTo>
                  <a:lnTo>
                    <a:pt x="1021" y="143"/>
                  </a:lnTo>
                  <a:lnTo>
                    <a:pt x="1021" y="143"/>
                  </a:lnTo>
                  <a:lnTo>
                    <a:pt x="1022" y="153"/>
                  </a:lnTo>
                  <a:lnTo>
                    <a:pt x="1025" y="161"/>
                  </a:lnTo>
                  <a:lnTo>
                    <a:pt x="1030" y="167"/>
                  </a:lnTo>
                  <a:lnTo>
                    <a:pt x="1036" y="173"/>
                  </a:lnTo>
                  <a:lnTo>
                    <a:pt x="1036" y="173"/>
                  </a:lnTo>
                  <a:lnTo>
                    <a:pt x="1044" y="177"/>
                  </a:lnTo>
                  <a:lnTo>
                    <a:pt x="1052" y="178"/>
                  </a:lnTo>
                  <a:lnTo>
                    <a:pt x="1062" y="180"/>
                  </a:lnTo>
                  <a:lnTo>
                    <a:pt x="1071" y="181"/>
                  </a:lnTo>
                  <a:lnTo>
                    <a:pt x="1071" y="181"/>
                  </a:lnTo>
                  <a:lnTo>
                    <a:pt x="1082" y="180"/>
                  </a:lnTo>
                  <a:lnTo>
                    <a:pt x="1094" y="178"/>
                  </a:lnTo>
                  <a:lnTo>
                    <a:pt x="1103" y="173"/>
                  </a:lnTo>
                  <a:lnTo>
                    <a:pt x="1113" y="169"/>
                  </a:lnTo>
                  <a:lnTo>
                    <a:pt x="1113" y="169"/>
                  </a:lnTo>
                  <a:lnTo>
                    <a:pt x="1120" y="161"/>
                  </a:lnTo>
                  <a:lnTo>
                    <a:pt x="1127" y="153"/>
                  </a:lnTo>
                  <a:lnTo>
                    <a:pt x="1132" y="143"/>
                  </a:lnTo>
                  <a:lnTo>
                    <a:pt x="1135" y="132"/>
                  </a:lnTo>
                  <a:lnTo>
                    <a:pt x="1152" y="48"/>
                  </a:lnTo>
                  <a:lnTo>
                    <a:pt x="1152" y="48"/>
                  </a:lnTo>
                  <a:lnTo>
                    <a:pt x="1144" y="48"/>
                  </a:lnTo>
                  <a:lnTo>
                    <a:pt x="1144" y="48"/>
                  </a:lnTo>
                  <a:close/>
                  <a:moveTo>
                    <a:pt x="994" y="56"/>
                  </a:moveTo>
                  <a:lnTo>
                    <a:pt x="994" y="56"/>
                  </a:lnTo>
                  <a:lnTo>
                    <a:pt x="984" y="51"/>
                  </a:lnTo>
                  <a:lnTo>
                    <a:pt x="975" y="46"/>
                  </a:lnTo>
                  <a:lnTo>
                    <a:pt x="963" y="45"/>
                  </a:lnTo>
                  <a:lnTo>
                    <a:pt x="951" y="43"/>
                  </a:lnTo>
                  <a:lnTo>
                    <a:pt x="951" y="43"/>
                  </a:lnTo>
                  <a:lnTo>
                    <a:pt x="933" y="45"/>
                  </a:lnTo>
                  <a:lnTo>
                    <a:pt x="917" y="49"/>
                  </a:lnTo>
                  <a:lnTo>
                    <a:pt x="903" y="56"/>
                  </a:lnTo>
                  <a:lnTo>
                    <a:pt x="890" y="67"/>
                  </a:lnTo>
                  <a:lnTo>
                    <a:pt x="890" y="67"/>
                  </a:lnTo>
                  <a:lnTo>
                    <a:pt x="878" y="80"/>
                  </a:lnTo>
                  <a:lnTo>
                    <a:pt x="870" y="94"/>
                  </a:lnTo>
                  <a:lnTo>
                    <a:pt x="865" y="110"/>
                  </a:lnTo>
                  <a:lnTo>
                    <a:pt x="863" y="127"/>
                  </a:lnTo>
                  <a:lnTo>
                    <a:pt x="863" y="127"/>
                  </a:lnTo>
                  <a:lnTo>
                    <a:pt x="863" y="138"/>
                  </a:lnTo>
                  <a:lnTo>
                    <a:pt x="867" y="150"/>
                  </a:lnTo>
                  <a:lnTo>
                    <a:pt x="871" y="159"/>
                  </a:lnTo>
                  <a:lnTo>
                    <a:pt x="879" y="167"/>
                  </a:lnTo>
                  <a:lnTo>
                    <a:pt x="879" y="167"/>
                  </a:lnTo>
                  <a:lnTo>
                    <a:pt x="887" y="173"/>
                  </a:lnTo>
                  <a:lnTo>
                    <a:pt x="897" y="177"/>
                  </a:lnTo>
                  <a:lnTo>
                    <a:pt x="908" y="180"/>
                  </a:lnTo>
                  <a:lnTo>
                    <a:pt x="921" y="181"/>
                  </a:lnTo>
                  <a:lnTo>
                    <a:pt x="921" y="181"/>
                  </a:lnTo>
                  <a:lnTo>
                    <a:pt x="938" y="180"/>
                  </a:lnTo>
                  <a:lnTo>
                    <a:pt x="954" y="175"/>
                  </a:lnTo>
                  <a:lnTo>
                    <a:pt x="970" y="167"/>
                  </a:lnTo>
                  <a:lnTo>
                    <a:pt x="984" y="156"/>
                  </a:lnTo>
                  <a:lnTo>
                    <a:pt x="984" y="156"/>
                  </a:lnTo>
                  <a:lnTo>
                    <a:pt x="995" y="143"/>
                  </a:lnTo>
                  <a:lnTo>
                    <a:pt x="1003" y="129"/>
                  </a:lnTo>
                  <a:lnTo>
                    <a:pt x="1008" y="113"/>
                  </a:lnTo>
                  <a:lnTo>
                    <a:pt x="1009" y="96"/>
                  </a:lnTo>
                  <a:lnTo>
                    <a:pt x="1009" y="96"/>
                  </a:lnTo>
                  <a:lnTo>
                    <a:pt x="1009" y="84"/>
                  </a:lnTo>
                  <a:lnTo>
                    <a:pt x="1006" y="73"/>
                  </a:lnTo>
                  <a:lnTo>
                    <a:pt x="1000" y="64"/>
                  </a:lnTo>
                  <a:lnTo>
                    <a:pt x="994" y="56"/>
                  </a:lnTo>
                  <a:lnTo>
                    <a:pt x="994" y="56"/>
                  </a:lnTo>
                  <a:close/>
                  <a:moveTo>
                    <a:pt x="894" y="2"/>
                  </a:moveTo>
                  <a:lnTo>
                    <a:pt x="894" y="2"/>
                  </a:lnTo>
                  <a:lnTo>
                    <a:pt x="889" y="2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56" y="43"/>
                  </a:lnTo>
                  <a:lnTo>
                    <a:pt x="829" y="80"/>
                  </a:lnTo>
                  <a:lnTo>
                    <a:pt x="829" y="80"/>
                  </a:lnTo>
                  <a:lnTo>
                    <a:pt x="805" y="0"/>
                  </a:lnTo>
                  <a:lnTo>
                    <a:pt x="805" y="0"/>
                  </a:lnTo>
                  <a:lnTo>
                    <a:pt x="795" y="2"/>
                  </a:lnTo>
                  <a:lnTo>
                    <a:pt x="786" y="2"/>
                  </a:lnTo>
                  <a:lnTo>
                    <a:pt x="786" y="2"/>
                  </a:lnTo>
                  <a:lnTo>
                    <a:pt x="773" y="2"/>
                  </a:lnTo>
                  <a:lnTo>
                    <a:pt x="760" y="0"/>
                  </a:lnTo>
                  <a:lnTo>
                    <a:pt x="795" y="100"/>
                  </a:lnTo>
                  <a:lnTo>
                    <a:pt x="781" y="177"/>
                  </a:lnTo>
                  <a:lnTo>
                    <a:pt x="819" y="177"/>
                  </a:lnTo>
                  <a:lnTo>
                    <a:pt x="833" y="97"/>
                  </a:lnTo>
                  <a:lnTo>
                    <a:pt x="833" y="97"/>
                  </a:lnTo>
                  <a:lnTo>
                    <a:pt x="908" y="0"/>
                  </a:lnTo>
                  <a:lnTo>
                    <a:pt x="908" y="0"/>
                  </a:lnTo>
                  <a:lnTo>
                    <a:pt x="894" y="2"/>
                  </a:lnTo>
                  <a:lnTo>
                    <a:pt x="894" y="2"/>
                  </a:lnTo>
                  <a:close/>
                  <a:moveTo>
                    <a:pt x="721" y="99"/>
                  </a:moveTo>
                  <a:lnTo>
                    <a:pt x="721" y="99"/>
                  </a:lnTo>
                  <a:lnTo>
                    <a:pt x="705" y="119"/>
                  </a:lnTo>
                  <a:lnTo>
                    <a:pt x="691" y="135"/>
                  </a:lnTo>
                  <a:lnTo>
                    <a:pt x="667" y="99"/>
                  </a:lnTo>
                  <a:lnTo>
                    <a:pt x="667" y="99"/>
                  </a:lnTo>
                  <a:lnTo>
                    <a:pt x="681" y="89"/>
                  </a:lnTo>
                  <a:lnTo>
                    <a:pt x="691" y="80"/>
                  </a:lnTo>
                  <a:lnTo>
                    <a:pt x="697" y="70"/>
                  </a:lnTo>
                  <a:lnTo>
                    <a:pt x="698" y="65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698" y="56"/>
                  </a:lnTo>
                  <a:lnTo>
                    <a:pt x="697" y="53"/>
                  </a:lnTo>
                  <a:lnTo>
                    <a:pt x="695" y="48"/>
                  </a:lnTo>
                  <a:lnTo>
                    <a:pt x="692" y="45"/>
                  </a:lnTo>
                  <a:lnTo>
                    <a:pt x="687" y="43"/>
                  </a:lnTo>
                  <a:lnTo>
                    <a:pt x="683" y="41"/>
                  </a:lnTo>
                  <a:lnTo>
                    <a:pt x="668" y="40"/>
                  </a:lnTo>
                  <a:lnTo>
                    <a:pt x="668" y="40"/>
                  </a:lnTo>
                  <a:lnTo>
                    <a:pt x="660" y="40"/>
                  </a:lnTo>
                  <a:lnTo>
                    <a:pt x="654" y="41"/>
                  </a:lnTo>
                  <a:lnTo>
                    <a:pt x="646" y="45"/>
                  </a:lnTo>
                  <a:lnTo>
                    <a:pt x="641" y="49"/>
                  </a:lnTo>
                  <a:lnTo>
                    <a:pt x="641" y="49"/>
                  </a:lnTo>
                  <a:lnTo>
                    <a:pt x="635" y="56"/>
                  </a:lnTo>
                  <a:lnTo>
                    <a:pt x="632" y="62"/>
                  </a:lnTo>
                  <a:lnTo>
                    <a:pt x="630" y="69"/>
                  </a:lnTo>
                  <a:lnTo>
                    <a:pt x="629" y="76"/>
                  </a:lnTo>
                  <a:lnTo>
                    <a:pt x="629" y="76"/>
                  </a:lnTo>
                  <a:lnTo>
                    <a:pt x="629" y="83"/>
                  </a:lnTo>
                  <a:lnTo>
                    <a:pt x="630" y="89"/>
                  </a:lnTo>
                  <a:lnTo>
                    <a:pt x="637" y="103"/>
                  </a:lnTo>
                  <a:lnTo>
                    <a:pt x="637" y="103"/>
                  </a:lnTo>
                  <a:lnTo>
                    <a:pt x="618" y="115"/>
                  </a:lnTo>
                  <a:lnTo>
                    <a:pt x="610" y="119"/>
                  </a:lnTo>
                  <a:lnTo>
                    <a:pt x="603" y="126"/>
                  </a:lnTo>
                  <a:lnTo>
                    <a:pt x="599" y="132"/>
                  </a:lnTo>
                  <a:lnTo>
                    <a:pt x="595" y="137"/>
                  </a:lnTo>
                  <a:lnTo>
                    <a:pt x="592" y="143"/>
                  </a:lnTo>
                  <a:lnTo>
                    <a:pt x="592" y="150"/>
                  </a:lnTo>
                  <a:lnTo>
                    <a:pt x="592" y="150"/>
                  </a:lnTo>
                  <a:lnTo>
                    <a:pt x="592" y="156"/>
                  </a:lnTo>
                  <a:lnTo>
                    <a:pt x="595" y="162"/>
                  </a:lnTo>
                  <a:lnTo>
                    <a:pt x="599" y="167"/>
                  </a:lnTo>
                  <a:lnTo>
                    <a:pt x="602" y="172"/>
                  </a:lnTo>
                  <a:lnTo>
                    <a:pt x="602" y="172"/>
                  </a:lnTo>
                  <a:lnTo>
                    <a:pt x="606" y="175"/>
                  </a:lnTo>
                  <a:lnTo>
                    <a:pt x="613" y="177"/>
                  </a:lnTo>
                  <a:lnTo>
                    <a:pt x="619" y="178"/>
                  </a:lnTo>
                  <a:lnTo>
                    <a:pt x="626" y="178"/>
                  </a:lnTo>
                  <a:lnTo>
                    <a:pt x="626" y="178"/>
                  </a:lnTo>
                  <a:lnTo>
                    <a:pt x="637" y="178"/>
                  </a:lnTo>
                  <a:lnTo>
                    <a:pt x="648" y="175"/>
                  </a:lnTo>
                  <a:lnTo>
                    <a:pt x="659" y="170"/>
                  </a:lnTo>
                  <a:lnTo>
                    <a:pt x="672" y="162"/>
                  </a:lnTo>
                  <a:lnTo>
                    <a:pt x="679" y="177"/>
                  </a:lnTo>
                  <a:lnTo>
                    <a:pt x="718" y="177"/>
                  </a:lnTo>
                  <a:lnTo>
                    <a:pt x="695" y="145"/>
                  </a:lnTo>
                  <a:lnTo>
                    <a:pt x="695" y="145"/>
                  </a:lnTo>
                  <a:lnTo>
                    <a:pt x="730" y="110"/>
                  </a:lnTo>
                  <a:lnTo>
                    <a:pt x="721" y="99"/>
                  </a:lnTo>
                  <a:close/>
                  <a:moveTo>
                    <a:pt x="478" y="45"/>
                  </a:moveTo>
                  <a:lnTo>
                    <a:pt x="478" y="45"/>
                  </a:lnTo>
                  <a:lnTo>
                    <a:pt x="476" y="54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510" y="59"/>
                  </a:lnTo>
                  <a:lnTo>
                    <a:pt x="488" y="177"/>
                  </a:lnTo>
                  <a:lnTo>
                    <a:pt x="514" y="177"/>
                  </a:lnTo>
                  <a:lnTo>
                    <a:pt x="538" y="59"/>
                  </a:lnTo>
                  <a:lnTo>
                    <a:pt x="538" y="59"/>
                  </a:lnTo>
                  <a:lnTo>
                    <a:pt x="559" y="61"/>
                  </a:lnTo>
                  <a:lnTo>
                    <a:pt x="572" y="62"/>
                  </a:lnTo>
                  <a:lnTo>
                    <a:pt x="572" y="62"/>
                  </a:lnTo>
                  <a:lnTo>
                    <a:pt x="572" y="53"/>
                  </a:lnTo>
                  <a:lnTo>
                    <a:pt x="575" y="45"/>
                  </a:lnTo>
                  <a:lnTo>
                    <a:pt x="478" y="45"/>
                  </a:lnTo>
                  <a:close/>
                  <a:moveTo>
                    <a:pt x="449" y="46"/>
                  </a:moveTo>
                  <a:lnTo>
                    <a:pt x="449" y="46"/>
                  </a:lnTo>
                  <a:lnTo>
                    <a:pt x="441" y="43"/>
                  </a:lnTo>
                  <a:lnTo>
                    <a:pt x="435" y="43"/>
                  </a:lnTo>
                  <a:lnTo>
                    <a:pt x="435" y="43"/>
                  </a:lnTo>
                  <a:lnTo>
                    <a:pt x="424" y="45"/>
                  </a:lnTo>
                  <a:lnTo>
                    <a:pt x="415" y="46"/>
                  </a:lnTo>
                  <a:lnTo>
                    <a:pt x="407" y="51"/>
                  </a:lnTo>
                  <a:lnTo>
                    <a:pt x="399" y="56"/>
                  </a:lnTo>
                  <a:lnTo>
                    <a:pt x="399" y="56"/>
                  </a:lnTo>
                  <a:lnTo>
                    <a:pt x="391" y="64"/>
                  </a:lnTo>
                  <a:lnTo>
                    <a:pt x="386" y="72"/>
                  </a:lnTo>
                  <a:lnTo>
                    <a:pt x="383" y="81"/>
                  </a:lnTo>
                  <a:lnTo>
                    <a:pt x="383" y="91"/>
                  </a:lnTo>
                  <a:lnTo>
                    <a:pt x="383" y="91"/>
                  </a:lnTo>
                  <a:lnTo>
                    <a:pt x="383" y="97"/>
                  </a:lnTo>
                  <a:lnTo>
                    <a:pt x="386" y="103"/>
                  </a:lnTo>
                  <a:lnTo>
                    <a:pt x="389" y="110"/>
                  </a:lnTo>
                  <a:lnTo>
                    <a:pt x="394" y="115"/>
                  </a:lnTo>
                  <a:lnTo>
                    <a:pt x="394" y="115"/>
                  </a:lnTo>
                  <a:lnTo>
                    <a:pt x="416" y="129"/>
                  </a:lnTo>
                  <a:lnTo>
                    <a:pt x="416" y="129"/>
                  </a:lnTo>
                  <a:lnTo>
                    <a:pt x="421" y="132"/>
                  </a:lnTo>
                  <a:lnTo>
                    <a:pt x="426" y="137"/>
                  </a:lnTo>
                  <a:lnTo>
                    <a:pt x="427" y="142"/>
                  </a:lnTo>
                  <a:lnTo>
                    <a:pt x="429" y="145"/>
                  </a:lnTo>
                  <a:lnTo>
                    <a:pt x="429" y="145"/>
                  </a:lnTo>
                  <a:lnTo>
                    <a:pt x="427" y="150"/>
                  </a:lnTo>
                  <a:lnTo>
                    <a:pt x="426" y="154"/>
                  </a:lnTo>
                  <a:lnTo>
                    <a:pt x="424" y="159"/>
                  </a:lnTo>
                  <a:lnTo>
                    <a:pt x="421" y="162"/>
                  </a:lnTo>
                  <a:lnTo>
                    <a:pt x="421" y="162"/>
                  </a:lnTo>
                  <a:lnTo>
                    <a:pt x="411" y="167"/>
                  </a:lnTo>
                  <a:lnTo>
                    <a:pt x="402" y="169"/>
                  </a:lnTo>
                  <a:lnTo>
                    <a:pt x="402" y="169"/>
                  </a:lnTo>
                  <a:lnTo>
                    <a:pt x="391" y="167"/>
                  </a:lnTo>
                  <a:lnTo>
                    <a:pt x="384" y="164"/>
                  </a:lnTo>
                  <a:lnTo>
                    <a:pt x="381" y="161"/>
                  </a:lnTo>
                  <a:lnTo>
                    <a:pt x="380" y="158"/>
                  </a:lnTo>
                  <a:lnTo>
                    <a:pt x="378" y="148"/>
                  </a:lnTo>
                  <a:lnTo>
                    <a:pt x="376" y="148"/>
                  </a:lnTo>
                  <a:lnTo>
                    <a:pt x="365" y="172"/>
                  </a:lnTo>
                  <a:lnTo>
                    <a:pt x="365" y="172"/>
                  </a:lnTo>
                  <a:lnTo>
                    <a:pt x="370" y="177"/>
                  </a:lnTo>
                  <a:lnTo>
                    <a:pt x="378" y="178"/>
                  </a:lnTo>
                  <a:lnTo>
                    <a:pt x="386" y="180"/>
                  </a:lnTo>
                  <a:lnTo>
                    <a:pt x="395" y="181"/>
                  </a:lnTo>
                  <a:lnTo>
                    <a:pt x="395" y="181"/>
                  </a:lnTo>
                  <a:lnTo>
                    <a:pt x="407" y="180"/>
                  </a:lnTo>
                  <a:lnTo>
                    <a:pt x="418" y="178"/>
                  </a:lnTo>
                  <a:lnTo>
                    <a:pt x="427" y="173"/>
                  </a:lnTo>
                  <a:lnTo>
                    <a:pt x="435" y="167"/>
                  </a:lnTo>
                  <a:lnTo>
                    <a:pt x="435" y="167"/>
                  </a:lnTo>
                  <a:lnTo>
                    <a:pt x="443" y="161"/>
                  </a:lnTo>
                  <a:lnTo>
                    <a:pt x="449" y="151"/>
                  </a:lnTo>
                  <a:lnTo>
                    <a:pt x="453" y="142"/>
                  </a:lnTo>
                  <a:lnTo>
                    <a:pt x="453" y="130"/>
                  </a:lnTo>
                  <a:lnTo>
                    <a:pt x="453" y="130"/>
                  </a:lnTo>
                  <a:lnTo>
                    <a:pt x="453" y="124"/>
                  </a:lnTo>
                  <a:lnTo>
                    <a:pt x="449" y="118"/>
                  </a:lnTo>
                  <a:lnTo>
                    <a:pt x="446" y="111"/>
                  </a:lnTo>
                  <a:lnTo>
                    <a:pt x="441" y="107"/>
                  </a:lnTo>
                  <a:lnTo>
                    <a:pt x="441" y="107"/>
                  </a:lnTo>
                  <a:lnTo>
                    <a:pt x="419" y="92"/>
                  </a:lnTo>
                  <a:lnTo>
                    <a:pt x="419" y="92"/>
                  </a:lnTo>
                  <a:lnTo>
                    <a:pt x="415" y="89"/>
                  </a:lnTo>
                  <a:lnTo>
                    <a:pt x="410" y="84"/>
                  </a:lnTo>
                  <a:lnTo>
                    <a:pt x="408" y="80"/>
                  </a:lnTo>
                  <a:lnTo>
                    <a:pt x="407" y="75"/>
                  </a:lnTo>
                  <a:lnTo>
                    <a:pt x="407" y="75"/>
                  </a:lnTo>
                  <a:lnTo>
                    <a:pt x="408" y="72"/>
                  </a:lnTo>
                  <a:lnTo>
                    <a:pt x="408" y="67"/>
                  </a:lnTo>
                  <a:lnTo>
                    <a:pt x="411" y="64"/>
                  </a:lnTo>
                  <a:lnTo>
                    <a:pt x="415" y="61"/>
                  </a:lnTo>
                  <a:lnTo>
                    <a:pt x="415" y="61"/>
                  </a:lnTo>
                  <a:lnTo>
                    <a:pt x="422" y="56"/>
                  </a:lnTo>
                  <a:lnTo>
                    <a:pt x="432" y="54"/>
                  </a:lnTo>
                  <a:lnTo>
                    <a:pt x="432" y="54"/>
                  </a:lnTo>
                  <a:lnTo>
                    <a:pt x="438" y="56"/>
                  </a:lnTo>
                  <a:lnTo>
                    <a:pt x="445" y="59"/>
                  </a:lnTo>
                  <a:lnTo>
                    <a:pt x="445" y="59"/>
                  </a:lnTo>
                  <a:lnTo>
                    <a:pt x="449" y="64"/>
                  </a:lnTo>
                  <a:lnTo>
                    <a:pt x="451" y="72"/>
                  </a:lnTo>
                  <a:lnTo>
                    <a:pt x="454" y="72"/>
                  </a:lnTo>
                  <a:lnTo>
                    <a:pt x="464" y="53"/>
                  </a:lnTo>
                  <a:lnTo>
                    <a:pt x="464" y="53"/>
                  </a:lnTo>
                  <a:lnTo>
                    <a:pt x="459" y="49"/>
                  </a:lnTo>
                  <a:lnTo>
                    <a:pt x="449" y="46"/>
                  </a:lnTo>
                  <a:lnTo>
                    <a:pt x="449" y="46"/>
                  </a:lnTo>
                  <a:close/>
                  <a:moveTo>
                    <a:pt x="364" y="46"/>
                  </a:moveTo>
                  <a:lnTo>
                    <a:pt x="364" y="46"/>
                  </a:lnTo>
                  <a:lnTo>
                    <a:pt x="357" y="46"/>
                  </a:lnTo>
                  <a:lnTo>
                    <a:pt x="340" y="135"/>
                  </a:lnTo>
                  <a:lnTo>
                    <a:pt x="273" y="46"/>
                  </a:lnTo>
                  <a:lnTo>
                    <a:pt x="257" y="46"/>
                  </a:lnTo>
                  <a:lnTo>
                    <a:pt x="231" y="177"/>
                  </a:lnTo>
                  <a:lnTo>
                    <a:pt x="246" y="177"/>
                  </a:lnTo>
                  <a:lnTo>
                    <a:pt x="264" y="83"/>
                  </a:lnTo>
                  <a:lnTo>
                    <a:pt x="330" y="177"/>
                  </a:lnTo>
                  <a:lnTo>
                    <a:pt x="346" y="177"/>
                  </a:lnTo>
                  <a:lnTo>
                    <a:pt x="372" y="46"/>
                  </a:lnTo>
                  <a:lnTo>
                    <a:pt x="372" y="46"/>
                  </a:lnTo>
                  <a:lnTo>
                    <a:pt x="364" y="46"/>
                  </a:lnTo>
                  <a:lnTo>
                    <a:pt x="364" y="46"/>
                  </a:lnTo>
                  <a:close/>
                  <a:moveTo>
                    <a:pt x="194" y="46"/>
                  </a:moveTo>
                  <a:lnTo>
                    <a:pt x="143" y="46"/>
                  </a:lnTo>
                  <a:lnTo>
                    <a:pt x="118" y="177"/>
                  </a:lnTo>
                  <a:lnTo>
                    <a:pt x="146" y="177"/>
                  </a:lnTo>
                  <a:lnTo>
                    <a:pt x="158" y="118"/>
                  </a:lnTo>
                  <a:lnTo>
                    <a:pt x="161" y="118"/>
                  </a:lnTo>
                  <a:lnTo>
                    <a:pt x="183" y="177"/>
                  </a:lnTo>
                  <a:lnTo>
                    <a:pt x="216" y="177"/>
                  </a:lnTo>
                  <a:lnTo>
                    <a:pt x="188" y="113"/>
                  </a:lnTo>
                  <a:lnTo>
                    <a:pt x="188" y="113"/>
                  </a:lnTo>
                  <a:lnTo>
                    <a:pt x="204" y="107"/>
                  </a:lnTo>
                  <a:lnTo>
                    <a:pt x="215" y="99"/>
                  </a:lnTo>
                  <a:lnTo>
                    <a:pt x="215" y="99"/>
                  </a:lnTo>
                  <a:lnTo>
                    <a:pt x="219" y="94"/>
                  </a:lnTo>
                  <a:lnTo>
                    <a:pt x="223" y="88"/>
                  </a:lnTo>
                  <a:lnTo>
                    <a:pt x="226" y="81"/>
                  </a:lnTo>
                  <a:lnTo>
                    <a:pt x="226" y="73"/>
                  </a:lnTo>
                  <a:lnTo>
                    <a:pt x="226" y="73"/>
                  </a:lnTo>
                  <a:lnTo>
                    <a:pt x="226" y="67"/>
                  </a:lnTo>
                  <a:lnTo>
                    <a:pt x="224" y="61"/>
                  </a:lnTo>
                  <a:lnTo>
                    <a:pt x="221" y="57"/>
                  </a:lnTo>
                  <a:lnTo>
                    <a:pt x="218" y="53"/>
                  </a:lnTo>
                  <a:lnTo>
                    <a:pt x="213" y="49"/>
                  </a:lnTo>
                  <a:lnTo>
                    <a:pt x="208" y="48"/>
                  </a:lnTo>
                  <a:lnTo>
                    <a:pt x="194" y="46"/>
                  </a:lnTo>
                  <a:lnTo>
                    <a:pt x="194" y="46"/>
                  </a:lnTo>
                  <a:close/>
                  <a:moveTo>
                    <a:pt x="34" y="0"/>
                  </a:moveTo>
                  <a:lnTo>
                    <a:pt x="0" y="177"/>
                  </a:lnTo>
                  <a:lnTo>
                    <a:pt x="99" y="177"/>
                  </a:lnTo>
                  <a:lnTo>
                    <a:pt x="99" y="177"/>
                  </a:lnTo>
                  <a:lnTo>
                    <a:pt x="97" y="170"/>
                  </a:lnTo>
                  <a:lnTo>
                    <a:pt x="97" y="165"/>
                  </a:lnTo>
                  <a:lnTo>
                    <a:pt x="99" y="161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50" y="159"/>
                  </a:lnTo>
                  <a:lnTo>
                    <a:pt x="42" y="159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88" y="92"/>
                  </a:lnTo>
                  <a:lnTo>
                    <a:pt x="113" y="96"/>
                  </a:lnTo>
                  <a:lnTo>
                    <a:pt x="113" y="96"/>
                  </a:lnTo>
                  <a:lnTo>
                    <a:pt x="113" y="81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59" y="75"/>
                  </a:lnTo>
                  <a:lnTo>
                    <a:pt x="69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105" y="19"/>
                  </a:lnTo>
                  <a:lnTo>
                    <a:pt x="127" y="22"/>
                  </a:lnTo>
                  <a:lnTo>
                    <a:pt x="127" y="22"/>
                  </a:lnTo>
                  <a:lnTo>
                    <a:pt x="129" y="10"/>
                  </a:lnTo>
                  <a:lnTo>
                    <a:pt x="132" y="0"/>
                  </a:lnTo>
                  <a:lnTo>
                    <a:pt x="34" y="0"/>
                  </a:lnTo>
                  <a:close/>
                  <a:moveTo>
                    <a:pt x="662" y="91"/>
                  </a:moveTo>
                  <a:lnTo>
                    <a:pt x="662" y="91"/>
                  </a:lnTo>
                  <a:lnTo>
                    <a:pt x="657" y="78"/>
                  </a:lnTo>
                  <a:lnTo>
                    <a:pt x="654" y="69"/>
                  </a:lnTo>
                  <a:lnTo>
                    <a:pt x="654" y="69"/>
                  </a:lnTo>
                  <a:lnTo>
                    <a:pt x="656" y="61"/>
                  </a:lnTo>
                  <a:lnTo>
                    <a:pt x="659" y="56"/>
                  </a:lnTo>
                  <a:lnTo>
                    <a:pt x="659" y="56"/>
                  </a:lnTo>
                  <a:lnTo>
                    <a:pt x="665" y="51"/>
                  </a:lnTo>
                  <a:lnTo>
                    <a:pt x="672" y="49"/>
                  </a:lnTo>
                  <a:lnTo>
                    <a:pt x="672" y="49"/>
                  </a:lnTo>
                  <a:lnTo>
                    <a:pt x="676" y="51"/>
                  </a:lnTo>
                  <a:lnTo>
                    <a:pt x="679" y="53"/>
                  </a:lnTo>
                  <a:lnTo>
                    <a:pt x="679" y="53"/>
                  </a:lnTo>
                  <a:lnTo>
                    <a:pt x="683" y="57"/>
                  </a:lnTo>
                  <a:lnTo>
                    <a:pt x="683" y="62"/>
                  </a:lnTo>
                  <a:lnTo>
                    <a:pt x="683" y="62"/>
                  </a:lnTo>
                  <a:lnTo>
                    <a:pt x="683" y="70"/>
                  </a:lnTo>
                  <a:lnTo>
                    <a:pt x="678" y="76"/>
                  </a:lnTo>
                  <a:lnTo>
                    <a:pt x="672" y="84"/>
                  </a:lnTo>
                  <a:lnTo>
                    <a:pt x="662" y="91"/>
                  </a:lnTo>
                  <a:lnTo>
                    <a:pt x="662" y="91"/>
                  </a:lnTo>
                  <a:close/>
                  <a:moveTo>
                    <a:pt x="645" y="164"/>
                  </a:moveTo>
                  <a:lnTo>
                    <a:pt x="645" y="164"/>
                  </a:lnTo>
                  <a:lnTo>
                    <a:pt x="633" y="162"/>
                  </a:lnTo>
                  <a:lnTo>
                    <a:pt x="629" y="161"/>
                  </a:lnTo>
                  <a:lnTo>
                    <a:pt x="626" y="158"/>
                  </a:lnTo>
                  <a:lnTo>
                    <a:pt x="624" y="154"/>
                  </a:lnTo>
                  <a:lnTo>
                    <a:pt x="621" y="151"/>
                  </a:lnTo>
                  <a:lnTo>
                    <a:pt x="619" y="140"/>
                  </a:lnTo>
                  <a:lnTo>
                    <a:pt x="619" y="140"/>
                  </a:lnTo>
                  <a:lnTo>
                    <a:pt x="621" y="132"/>
                  </a:lnTo>
                  <a:lnTo>
                    <a:pt x="627" y="124"/>
                  </a:lnTo>
                  <a:lnTo>
                    <a:pt x="627" y="124"/>
                  </a:lnTo>
                  <a:lnTo>
                    <a:pt x="633" y="116"/>
                  </a:lnTo>
                  <a:lnTo>
                    <a:pt x="640" y="113"/>
                  </a:lnTo>
                  <a:lnTo>
                    <a:pt x="667" y="156"/>
                  </a:lnTo>
                  <a:lnTo>
                    <a:pt x="667" y="156"/>
                  </a:lnTo>
                  <a:lnTo>
                    <a:pt x="654" y="162"/>
                  </a:lnTo>
                  <a:lnTo>
                    <a:pt x="645" y="164"/>
                  </a:lnTo>
                  <a:lnTo>
                    <a:pt x="645" y="164"/>
                  </a:lnTo>
                  <a:close/>
                  <a:moveTo>
                    <a:pt x="189" y="99"/>
                  </a:moveTo>
                  <a:lnTo>
                    <a:pt x="189" y="99"/>
                  </a:lnTo>
                  <a:lnTo>
                    <a:pt x="185" y="103"/>
                  </a:lnTo>
                  <a:lnTo>
                    <a:pt x="180" y="107"/>
                  </a:lnTo>
                  <a:lnTo>
                    <a:pt x="173" y="108"/>
                  </a:lnTo>
                  <a:lnTo>
                    <a:pt x="165" y="110"/>
                  </a:lnTo>
                  <a:lnTo>
                    <a:pt x="161" y="110"/>
                  </a:lnTo>
                  <a:lnTo>
                    <a:pt x="170" y="59"/>
                  </a:lnTo>
                  <a:lnTo>
                    <a:pt x="181" y="59"/>
                  </a:lnTo>
                  <a:lnTo>
                    <a:pt x="181" y="59"/>
                  </a:lnTo>
                  <a:lnTo>
                    <a:pt x="188" y="61"/>
                  </a:lnTo>
                  <a:lnTo>
                    <a:pt x="192" y="62"/>
                  </a:lnTo>
                  <a:lnTo>
                    <a:pt x="196" y="67"/>
                  </a:lnTo>
                  <a:lnTo>
                    <a:pt x="197" y="73"/>
                  </a:lnTo>
                  <a:lnTo>
                    <a:pt x="197" y="73"/>
                  </a:lnTo>
                  <a:lnTo>
                    <a:pt x="196" y="81"/>
                  </a:lnTo>
                  <a:lnTo>
                    <a:pt x="194" y="88"/>
                  </a:lnTo>
                  <a:lnTo>
                    <a:pt x="192" y="94"/>
                  </a:lnTo>
                  <a:lnTo>
                    <a:pt x="189" y="99"/>
                  </a:lnTo>
                  <a:lnTo>
                    <a:pt x="189" y="9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Freeform 7"/>
            <p:cNvSpPr>
              <a:spLocks noEditPoints="1"/>
            </p:cNvSpPr>
            <p:nvPr/>
          </p:nvSpPr>
          <p:spPr bwMode="gray">
            <a:xfrm>
              <a:off x="4673" y="4207"/>
              <a:ext cx="50" cy="58"/>
            </a:xfrm>
            <a:custGeom>
              <a:avLst/>
              <a:gdLst/>
              <a:ahLst/>
              <a:cxnLst>
                <a:cxn ang="0">
                  <a:pos x="70" y="38"/>
                </a:cxn>
                <a:cxn ang="0">
                  <a:pos x="65" y="54"/>
                </a:cxn>
                <a:cxn ang="0">
                  <a:pos x="57" y="65"/>
                </a:cxn>
                <a:cxn ang="0">
                  <a:pos x="47" y="72"/>
                </a:cxn>
                <a:cxn ang="0">
                  <a:pos x="36" y="75"/>
                </a:cxn>
                <a:cxn ang="0">
                  <a:pos x="31" y="73"/>
                </a:cxn>
                <a:cxn ang="0">
                  <a:pos x="24" y="70"/>
                </a:cxn>
                <a:cxn ang="0">
                  <a:pos x="19" y="62"/>
                </a:cxn>
                <a:cxn ang="0">
                  <a:pos x="19" y="49"/>
                </a:cxn>
                <a:cxn ang="0">
                  <a:pos x="19" y="41"/>
                </a:cxn>
                <a:cxn ang="0">
                  <a:pos x="30" y="16"/>
                </a:cxn>
                <a:cxn ang="0">
                  <a:pos x="39" y="10"/>
                </a:cxn>
                <a:cxn ang="0">
                  <a:pos x="51" y="7"/>
                </a:cxn>
                <a:cxn ang="0">
                  <a:pos x="55" y="7"/>
                </a:cxn>
                <a:cxn ang="0">
                  <a:pos x="65" y="11"/>
                </a:cxn>
                <a:cxn ang="0">
                  <a:pos x="70" y="19"/>
                </a:cxn>
                <a:cxn ang="0">
                  <a:pos x="70" y="30"/>
                </a:cxn>
                <a:cxn ang="0">
                  <a:pos x="70" y="38"/>
                </a:cxn>
                <a:cxn ang="0">
                  <a:pos x="52" y="0"/>
                </a:cxn>
                <a:cxn ang="0">
                  <a:pos x="33" y="3"/>
                </a:cxn>
                <a:cxn ang="0">
                  <a:pos x="19" y="11"/>
                </a:cxn>
                <a:cxn ang="0">
                  <a:pos x="8" y="24"/>
                </a:cxn>
                <a:cxn ang="0">
                  <a:pos x="1" y="40"/>
                </a:cxn>
                <a:cxn ang="0">
                  <a:pos x="0" y="51"/>
                </a:cxn>
                <a:cxn ang="0">
                  <a:pos x="3" y="65"/>
                </a:cxn>
                <a:cxn ang="0">
                  <a:pos x="12" y="76"/>
                </a:cxn>
                <a:cxn ang="0">
                  <a:pos x="27" y="81"/>
                </a:cxn>
                <a:cxn ang="0">
                  <a:pos x="35" y="81"/>
                </a:cxn>
                <a:cxn ang="0">
                  <a:pos x="60" y="103"/>
                </a:cxn>
                <a:cxn ang="0">
                  <a:pos x="70" y="99"/>
                </a:cxn>
                <a:cxn ang="0">
                  <a:pos x="77" y="97"/>
                </a:cxn>
                <a:cxn ang="0">
                  <a:pos x="51" y="80"/>
                </a:cxn>
                <a:cxn ang="0">
                  <a:pos x="76" y="64"/>
                </a:cxn>
                <a:cxn ang="0">
                  <a:pos x="85" y="46"/>
                </a:cxn>
                <a:cxn ang="0">
                  <a:pos x="87" y="40"/>
                </a:cxn>
                <a:cxn ang="0">
                  <a:pos x="87" y="22"/>
                </a:cxn>
                <a:cxn ang="0">
                  <a:pos x="81" y="10"/>
                </a:cxn>
                <a:cxn ang="0">
                  <a:pos x="70" y="2"/>
                </a:cxn>
                <a:cxn ang="0">
                  <a:pos x="52" y="0"/>
                </a:cxn>
              </a:cxnLst>
              <a:rect l="0" t="0" r="r" b="b"/>
              <a:pathLst>
                <a:path w="89" h="103">
                  <a:moveTo>
                    <a:pt x="70" y="38"/>
                  </a:moveTo>
                  <a:lnTo>
                    <a:pt x="70" y="38"/>
                  </a:lnTo>
                  <a:lnTo>
                    <a:pt x="66" y="46"/>
                  </a:lnTo>
                  <a:lnTo>
                    <a:pt x="65" y="54"/>
                  </a:lnTo>
                  <a:lnTo>
                    <a:pt x="60" y="61"/>
                  </a:lnTo>
                  <a:lnTo>
                    <a:pt x="57" y="65"/>
                  </a:lnTo>
                  <a:lnTo>
                    <a:pt x="52" y="70"/>
                  </a:lnTo>
                  <a:lnTo>
                    <a:pt x="47" y="72"/>
                  </a:lnTo>
                  <a:lnTo>
                    <a:pt x="43" y="73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31" y="73"/>
                  </a:lnTo>
                  <a:lnTo>
                    <a:pt x="28" y="73"/>
                  </a:lnTo>
                  <a:lnTo>
                    <a:pt x="24" y="70"/>
                  </a:lnTo>
                  <a:lnTo>
                    <a:pt x="22" y="67"/>
                  </a:lnTo>
                  <a:lnTo>
                    <a:pt x="19" y="62"/>
                  </a:lnTo>
                  <a:lnTo>
                    <a:pt x="19" y="57"/>
                  </a:lnTo>
                  <a:lnTo>
                    <a:pt x="19" y="49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24" y="27"/>
                  </a:lnTo>
                  <a:lnTo>
                    <a:pt x="30" y="16"/>
                  </a:lnTo>
                  <a:lnTo>
                    <a:pt x="35" y="13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5" y="7"/>
                  </a:lnTo>
                  <a:lnTo>
                    <a:pt x="60" y="8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70" y="19"/>
                  </a:lnTo>
                  <a:lnTo>
                    <a:pt x="70" y="24"/>
                  </a:lnTo>
                  <a:lnTo>
                    <a:pt x="70" y="30"/>
                  </a:lnTo>
                  <a:lnTo>
                    <a:pt x="70" y="38"/>
                  </a:lnTo>
                  <a:lnTo>
                    <a:pt x="70" y="38"/>
                  </a:lnTo>
                  <a:close/>
                  <a:moveTo>
                    <a:pt x="52" y="0"/>
                  </a:moveTo>
                  <a:lnTo>
                    <a:pt x="52" y="0"/>
                  </a:lnTo>
                  <a:lnTo>
                    <a:pt x="43" y="0"/>
                  </a:lnTo>
                  <a:lnTo>
                    <a:pt x="33" y="3"/>
                  </a:lnTo>
                  <a:lnTo>
                    <a:pt x="25" y="7"/>
                  </a:lnTo>
                  <a:lnTo>
                    <a:pt x="19" y="11"/>
                  </a:lnTo>
                  <a:lnTo>
                    <a:pt x="12" y="18"/>
                  </a:lnTo>
                  <a:lnTo>
                    <a:pt x="8" y="24"/>
                  </a:lnTo>
                  <a:lnTo>
                    <a:pt x="3" y="32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0" y="51"/>
                  </a:lnTo>
                  <a:lnTo>
                    <a:pt x="0" y="59"/>
                  </a:lnTo>
                  <a:lnTo>
                    <a:pt x="3" y="65"/>
                  </a:lnTo>
                  <a:lnTo>
                    <a:pt x="8" y="72"/>
                  </a:lnTo>
                  <a:lnTo>
                    <a:pt x="12" y="76"/>
                  </a:lnTo>
                  <a:lnTo>
                    <a:pt x="19" y="80"/>
                  </a:lnTo>
                  <a:lnTo>
                    <a:pt x="27" y="81"/>
                  </a:lnTo>
                  <a:lnTo>
                    <a:pt x="35" y="81"/>
                  </a:lnTo>
                  <a:lnTo>
                    <a:pt x="35" y="81"/>
                  </a:lnTo>
                  <a:lnTo>
                    <a:pt x="49" y="92"/>
                  </a:lnTo>
                  <a:lnTo>
                    <a:pt x="60" y="103"/>
                  </a:lnTo>
                  <a:lnTo>
                    <a:pt x="60" y="103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51" y="80"/>
                  </a:lnTo>
                  <a:lnTo>
                    <a:pt x="51" y="80"/>
                  </a:lnTo>
                  <a:lnTo>
                    <a:pt x="65" y="73"/>
                  </a:lnTo>
                  <a:lnTo>
                    <a:pt x="76" y="64"/>
                  </a:lnTo>
                  <a:lnTo>
                    <a:pt x="84" y="53"/>
                  </a:lnTo>
                  <a:lnTo>
                    <a:pt x="85" y="46"/>
                  </a:lnTo>
                  <a:lnTo>
                    <a:pt x="87" y="40"/>
                  </a:lnTo>
                  <a:lnTo>
                    <a:pt x="87" y="40"/>
                  </a:lnTo>
                  <a:lnTo>
                    <a:pt x="89" y="30"/>
                  </a:lnTo>
                  <a:lnTo>
                    <a:pt x="87" y="22"/>
                  </a:lnTo>
                  <a:lnTo>
                    <a:pt x="85" y="16"/>
                  </a:lnTo>
                  <a:lnTo>
                    <a:pt x="81" y="10"/>
                  </a:lnTo>
                  <a:lnTo>
                    <a:pt x="76" y="5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8"/>
            <p:cNvSpPr>
              <a:spLocks/>
            </p:cNvSpPr>
            <p:nvPr/>
          </p:nvSpPr>
          <p:spPr bwMode="gray">
            <a:xfrm>
              <a:off x="4726" y="4221"/>
              <a:ext cx="33" cy="31"/>
            </a:xfrm>
            <a:custGeom>
              <a:avLst/>
              <a:gdLst/>
              <a:ahLst/>
              <a:cxnLst>
                <a:cxn ang="0">
                  <a:pos x="33" y="48"/>
                </a:cxn>
                <a:cxn ang="0">
                  <a:pos x="33" y="48"/>
                </a:cxn>
                <a:cxn ang="0">
                  <a:pos x="33" y="48"/>
                </a:cxn>
                <a:cxn ang="0">
                  <a:pos x="28" y="51"/>
                </a:cxn>
                <a:cxn ang="0">
                  <a:pos x="24" y="54"/>
                </a:cxn>
                <a:cxn ang="0">
                  <a:pos x="19" y="57"/>
                </a:cxn>
                <a:cxn ang="0">
                  <a:pos x="14" y="57"/>
                </a:cxn>
                <a:cxn ang="0">
                  <a:pos x="14" y="57"/>
                </a:cxn>
                <a:cxn ang="0">
                  <a:pos x="6" y="56"/>
                </a:cxn>
                <a:cxn ang="0">
                  <a:pos x="2" y="52"/>
                </a:cxn>
                <a:cxn ang="0">
                  <a:pos x="0" y="46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17"/>
                </a:cxn>
                <a:cxn ang="0">
                  <a:pos x="5" y="1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1" y="14"/>
                </a:cxn>
                <a:cxn ang="0">
                  <a:pos x="17" y="33"/>
                </a:cxn>
                <a:cxn ang="0">
                  <a:pos x="17" y="33"/>
                </a:cxn>
                <a:cxn ang="0">
                  <a:pos x="16" y="40"/>
                </a:cxn>
                <a:cxn ang="0">
                  <a:pos x="17" y="45"/>
                </a:cxn>
                <a:cxn ang="0">
                  <a:pos x="19" y="46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8" y="46"/>
                </a:cxn>
                <a:cxn ang="0">
                  <a:pos x="32" y="43"/>
                </a:cxn>
                <a:cxn ang="0">
                  <a:pos x="35" y="38"/>
                </a:cxn>
                <a:cxn ang="0">
                  <a:pos x="36" y="30"/>
                </a:cxn>
                <a:cxn ang="0">
                  <a:pos x="38" y="25"/>
                </a:cxn>
                <a:cxn ang="0">
                  <a:pos x="38" y="25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51" y="2"/>
                </a:cxn>
                <a:cxn ang="0">
                  <a:pos x="51" y="2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2" y="25"/>
                </a:cxn>
                <a:cxn ang="0">
                  <a:pos x="52" y="30"/>
                </a:cxn>
                <a:cxn ang="0">
                  <a:pos x="52" y="30"/>
                </a:cxn>
                <a:cxn ang="0">
                  <a:pos x="48" y="56"/>
                </a:cxn>
                <a:cxn ang="0">
                  <a:pos x="48" y="56"/>
                </a:cxn>
                <a:cxn ang="0">
                  <a:pos x="40" y="56"/>
                </a:cxn>
                <a:cxn ang="0">
                  <a:pos x="40" y="56"/>
                </a:cxn>
                <a:cxn ang="0">
                  <a:pos x="32" y="56"/>
                </a:cxn>
                <a:cxn ang="0">
                  <a:pos x="33" y="48"/>
                </a:cxn>
              </a:cxnLst>
              <a:rect l="0" t="0" r="r" b="b"/>
              <a:pathLst>
                <a:path w="59" h="57">
                  <a:moveTo>
                    <a:pt x="33" y="48"/>
                  </a:moveTo>
                  <a:lnTo>
                    <a:pt x="33" y="48"/>
                  </a:lnTo>
                  <a:lnTo>
                    <a:pt x="33" y="48"/>
                  </a:lnTo>
                  <a:lnTo>
                    <a:pt x="28" y="51"/>
                  </a:lnTo>
                  <a:lnTo>
                    <a:pt x="24" y="54"/>
                  </a:lnTo>
                  <a:lnTo>
                    <a:pt x="19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6" y="56"/>
                  </a:lnTo>
                  <a:lnTo>
                    <a:pt x="2" y="52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1" y="1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6" y="40"/>
                  </a:lnTo>
                  <a:lnTo>
                    <a:pt x="17" y="45"/>
                  </a:lnTo>
                  <a:lnTo>
                    <a:pt x="19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8" y="46"/>
                  </a:lnTo>
                  <a:lnTo>
                    <a:pt x="32" y="43"/>
                  </a:lnTo>
                  <a:lnTo>
                    <a:pt x="35" y="38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25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32" y="56"/>
                  </a:lnTo>
                  <a:lnTo>
                    <a:pt x="33" y="4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9"/>
            <p:cNvSpPr>
              <a:spLocks noEditPoints="1"/>
            </p:cNvSpPr>
            <p:nvPr/>
          </p:nvSpPr>
          <p:spPr bwMode="gray">
            <a:xfrm>
              <a:off x="4760" y="4219"/>
              <a:ext cx="29" cy="33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28" y="48"/>
                </a:cxn>
                <a:cxn ang="0">
                  <a:pos x="20" y="51"/>
                </a:cxn>
                <a:cxn ang="0">
                  <a:pos x="19" y="51"/>
                </a:cxn>
                <a:cxn ang="0">
                  <a:pos x="16" y="47"/>
                </a:cxn>
                <a:cxn ang="0">
                  <a:pos x="16" y="43"/>
                </a:cxn>
                <a:cxn ang="0">
                  <a:pos x="24" y="32"/>
                </a:cxn>
                <a:cxn ang="0">
                  <a:pos x="35" y="27"/>
                </a:cxn>
                <a:cxn ang="0">
                  <a:pos x="32" y="40"/>
                </a:cxn>
                <a:cxn ang="0">
                  <a:pos x="12" y="16"/>
                </a:cxn>
                <a:cxn ang="0">
                  <a:pos x="19" y="12"/>
                </a:cxn>
                <a:cxn ang="0">
                  <a:pos x="27" y="10"/>
                </a:cxn>
                <a:cxn ang="0">
                  <a:pos x="35" y="13"/>
                </a:cxn>
                <a:cxn ang="0">
                  <a:pos x="36" y="19"/>
                </a:cxn>
                <a:cxn ang="0">
                  <a:pos x="35" y="23"/>
                </a:cxn>
                <a:cxn ang="0">
                  <a:pos x="20" y="27"/>
                </a:cxn>
                <a:cxn ang="0">
                  <a:pos x="12" y="31"/>
                </a:cxn>
                <a:cxn ang="0">
                  <a:pos x="3" y="39"/>
                </a:cxn>
                <a:cxn ang="0">
                  <a:pos x="0" y="45"/>
                </a:cxn>
                <a:cxn ang="0">
                  <a:pos x="1" y="54"/>
                </a:cxn>
                <a:cxn ang="0">
                  <a:pos x="14" y="59"/>
                </a:cxn>
                <a:cxn ang="0">
                  <a:pos x="19" y="59"/>
                </a:cxn>
                <a:cxn ang="0">
                  <a:pos x="30" y="51"/>
                </a:cxn>
                <a:cxn ang="0">
                  <a:pos x="32" y="54"/>
                </a:cxn>
                <a:cxn ang="0">
                  <a:pos x="35" y="59"/>
                </a:cxn>
                <a:cxn ang="0">
                  <a:pos x="39" y="59"/>
                </a:cxn>
                <a:cxn ang="0">
                  <a:pos x="51" y="56"/>
                </a:cxn>
                <a:cxn ang="0">
                  <a:pos x="51" y="53"/>
                </a:cxn>
                <a:cxn ang="0">
                  <a:pos x="46" y="53"/>
                </a:cxn>
                <a:cxn ang="0">
                  <a:pos x="46" y="45"/>
                </a:cxn>
                <a:cxn ang="0">
                  <a:pos x="51" y="19"/>
                </a:cxn>
                <a:cxn ang="0">
                  <a:pos x="51" y="12"/>
                </a:cxn>
                <a:cxn ang="0">
                  <a:pos x="47" y="5"/>
                </a:cxn>
                <a:cxn ang="0">
                  <a:pos x="33" y="0"/>
                </a:cxn>
                <a:cxn ang="0">
                  <a:pos x="28" y="2"/>
                </a:cxn>
                <a:cxn ang="0">
                  <a:pos x="11" y="10"/>
                </a:cxn>
              </a:cxnLst>
              <a:rect l="0" t="0" r="r" b="b"/>
              <a:pathLst>
                <a:path w="51" h="59">
                  <a:moveTo>
                    <a:pt x="32" y="40"/>
                  </a:moveTo>
                  <a:lnTo>
                    <a:pt x="32" y="40"/>
                  </a:lnTo>
                  <a:lnTo>
                    <a:pt x="30" y="45"/>
                  </a:lnTo>
                  <a:lnTo>
                    <a:pt x="28" y="48"/>
                  </a:lnTo>
                  <a:lnTo>
                    <a:pt x="25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9" y="51"/>
                  </a:lnTo>
                  <a:lnTo>
                    <a:pt x="17" y="50"/>
                  </a:lnTo>
                  <a:lnTo>
                    <a:pt x="16" y="47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9" y="37"/>
                  </a:lnTo>
                  <a:lnTo>
                    <a:pt x="24" y="32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2" y="40"/>
                  </a:lnTo>
                  <a:lnTo>
                    <a:pt x="32" y="40"/>
                  </a:lnTo>
                  <a:close/>
                  <a:moveTo>
                    <a:pt x="11" y="16"/>
                  </a:moveTo>
                  <a:lnTo>
                    <a:pt x="12" y="16"/>
                  </a:lnTo>
                  <a:lnTo>
                    <a:pt x="12" y="16"/>
                  </a:lnTo>
                  <a:lnTo>
                    <a:pt x="19" y="12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5" y="13"/>
                  </a:lnTo>
                  <a:lnTo>
                    <a:pt x="36" y="1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5" y="23"/>
                  </a:lnTo>
                  <a:lnTo>
                    <a:pt x="33" y="24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12" y="31"/>
                  </a:lnTo>
                  <a:lnTo>
                    <a:pt x="6" y="34"/>
                  </a:lnTo>
                  <a:lnTo>
                    <a:pt x="3" y="3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1" y="54"/>
                  </a:lnTo>
                  <a:lnTo>
                    <a:pt x="6" y="58"/>
                  </a:lnTo>
                  <a:lnTo>
                    <a:pt x="14" y="59"/>
                  </a:lnTo>
                  <a:lnTo>
                    <a:pt x="14" y="59"/>
                  </a:lnTo>
                  <a:lnTo>
                    <a:pt x="19" y="59"/>
                  </a:lnTo>
                  <a:lnTo>
                    <a:pt x="22" y="58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32" y="54"/>
                  </a:lnTo>
                  <a:lnTo>
                    <a:pt x="33" y="58"/>
                  </a:lnTo>
                  <a:lnTo>
                    <a:pt x="35" y="59"/>
                  </a:lnTo>
                  <a:lnTo>
                    <a:pt x="39" y="59"/>
                  </a:lnTo>
                  <a:lnTo>
                    <a:pt x="39" y="59"/>
                  </a:lnTo>
                  <a:lnTo>
                    <a:pt x="44" y="59"/>
                  </a:lnTo>
                  <a:lnTo>
                    <a:pt x="51" y="56"/>
                  </a:lnTo>
                  <a:lnTo>
                    <a:pt x="51" y="53"/>
                  </a:lnTo>
                  <a:lnTo>
                    <a:pt x="51" y="53"/>
                  </a:lnTo>
                  <a:lnTo>
                    <a:pt x="47" y="53"/>
                  </a:lnTo>
                  <a:lnTo>
                    <a:pt x="46" y="53"/>
                  </a:lnTo>
                  <a:lnTo>
                    <a:pt x="46" y="50"/>
                  </a:lnTo>
                  <a:lnTo>
                    <a:pt x="46" y="45"/>
                  </a:lnTo>
                  <a:lnTo>
                    <a:pt x="46" y="45"/>
                  </a:lnTo>
                  <a:lnTo>
                    <a:pt x="51" y="19"/>
                  </a:lnTo>
                  <a:lnTo>
                    <a:pt x="51" y="19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7" y="5"/>
                  </a:lnTo>
                  <a:lnTo>
                    <a:pt x="41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1" y="10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10"/>
            <p:cNvSpPr>
              <a:spLocks/>
            </p:cNvSpPr>
            <p:nvPr/>
          </p:nvSpPr>
          <p:spPr bwMode="gray">
            <a:xfrm>
              <a:off x="4794" y="4204"/>
              <a:ext cx="20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5" y="40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35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40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11"/>
            <p:cNvSpPr>
              <a:spLocks noEditPoints="1"/>
            </p:cNvSpPr>
            <p:nvPr/>
          </p:nvSpPr>
          <p:spPr bwMode="gray">
            <a:xfrm>
              <a:off x="4812" y="4204"/>
              <a:ext cx="20" cy="48"/>
            </a:xfrm>
            <a:custGeom>
              <a:avLst/>
              <a:gdLst/>
              <a:ahLst/>
              <a:cxnLst>
                <a:cxn ang="0">
                  <a:pos x="8" y="55"/>
                </a:cxn>
                <a:cxn ang="0">
                  <a:pos x="8" y="55"/>
                </a:cxn>
                <a:cxn ang="0">
                  <a:pos x="12" y="30"/>
                </a:cxn>
                <a:cxn ang="0">
                  <a:pos x="12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23" y="55"/>
                </a:cxn>
                <a:cxn ang="0">
                  <a:pos x="23" y="60"/>
                </a:cxn>
                <a:cxn ang="0">
                  <a:pos x="23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7" y="60"/>
                </a:cxn>
                <a:cxn ang="0">
                  <a:pos x="8" y="55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2" y="3"/>
                </a:cxn>
                <a:cxn ang="0">
                  <a:pos x="34" y="6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2" y="13"/>
                </a:cxn>
                <a:cxn ang="0">
                  <a:pos x="29" y="16"/>
                </a:cxn>
                <a:cxn ang="0">
                  <a:pos x="26" y="17"/>
                </a:cxn>
                <a:cxn ang="0">
                  <a:pos x="23" y="19"/>
                </a:cxn>
                <a:cxn ang="0">
                  <a:pos x="23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6" y="13"/>
                </a:cxn>
                <a:cxn ang="0">
                  <a:pos x="15" y="9"/>
                </a:cxn>
                <a:cxn ang="0">
                  <a:pos x="15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4" h="86">
                  <a:moveTo>
                    <a:pt x="8" y="55"/>
                  </a:moveTo>
                  <a:lnTo>
                    <a:pt x="8" y="55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23" y="55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7" y="60"/>
                  </a:lnTo>
                  <a:lnTo>
                    <a:pt x="8" y="55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4" y="6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6" y="17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12"/>
            <p:cNvSpPr>
              <a:spLocks/>
            </p:cNvSpPr>
            <p:nvPr/>
          </p:nvSpPr>
          <p:spPr bwMode="gray">
            <a:xfrm>
              <a:off x="4835" y="4210"/>
              <a:ext cx="18" cy="42"/>
            </a:xfrm>
            <a:custGeom>
              <a:avLst/>
              <a:gdLst/>
              <a:ahLst/>
              <a:cxnLst>
                <a:cxn ang="0">
                  <a:pos x="33" y="21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2" y="27"/>
                </a:cxn>
                <a:cxn ang="0">
                  <a:pos x="22" y="25"/>
                </a:cxn>
                <a:cxn ang="0">
                  <a:pos x="22" y="25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16" y="60"/>
                </a:cxn>
                <a:cxn ang="0">
                  <a:pos x="14" y="67"/>
                </a:cxn>
                <a:cxn ang="0">
                  <a:pos x="16" y="70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25" y="68"/>
                </a:cxn>
                <a:cxn ang="0">
                  <a:pos x="24" y="73"/>
                </a:cxn>
                <a:cxn ang="0">
                  <a:pos x="24" y="73"/>
                </a:cxn>
                <a:cxn ang="0">
                  <a:pos x="18" y="76"/>
                </a:cxn>
                <a:cxn ang="0">
                  <a:pos x="11" y="76"/>
                </a:cxn>
                <a:cxn ang="0">
                  <a:pos x="11" y="76"/>
                </a:cxn>
                <a:cxn ang="0">
                  <a:pos x="5" y="75"/>
                </a:cxn>
                <a:cxn ang="0">
                  <a:pos x="2" y="71"/>
                </a:cxn>
                <a:cxn ang="0">
                  <a:pos x="0" y="6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1"/>
                </a:cxn>
                <a:cxn ang="0">
                  <a:pos x="8" y="21"/>
                </a:cxn>
                <a:cxn ang="0">
                  <a:pos x="8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4" y="21"/>
                </a:cxn>
                <a:cxn ang="0">
                  <a:pos x="33" y="21"/>
                </a:cxn>
              </a:cxnLst>
              <a:rect l="0" t="0" r="r" b="b"/>
              <a:pathLst>
                <a:path w="33" h="76">
                  <a:moveTo>
                    <a:pt x="33" y="21"/>
                  </a:moveTo>
                  <a:lnTo>
                    <a:pt x="33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2" y="27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16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25" y="68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18" y="76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5" y="75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4" y="21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13"/>
            <p:cNvSpPr>
              <a:spLocks/>
            </p:cNvSpPr>
            <p:nvPr/>
          </p:nvSpPr>
          <p:spPr bwMode="gray">
            <a:xfrm>
              <a:off x="4853" y="4221"/>
              <a:ext cx="34" cy="48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1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5" y="86"/>
                </a:cxn>
                <a:cxn ang="0">
                  <a:pos x="5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51" y="0"/>
                </a:cxn>
                <a:cxn ang="0">
                  <a:pos x="51" y="0"/>
                </a:cxn>
              </a:cxnLst>
              <a:rect l="0" t="0" r="r" b="b"/>
              <a:pathLst>
                <a:path w="62" h="86">
                  <a:moveTo>
                    <a:pt x="51" y="0"/>
                  </a:moveTo>
                  <a:lnTo>
                    <a:pt x="51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14"/>
            <p:cNvSpPr>
              <a:spLocks/>
            </p:cNvSpPr>
            <p:nvPr/>
          </p:nvSpPr>
          <p:spPr bwMode="gray">
            <a:xfrm>
              <a:off x="4897" y="4208"/>
              <a:ext cx="20" cy="44"/>
            </a:xfrm>
            <a:custGeom>
              <a:avLst/>
              <a:gdLst/>
              <a:ahLst/>
              <a:cxnLst>
                <a:cxn ang="0">
                  <a:pos x="10" y="32"/>
                </a:cxn>
                <a:cxn ang="0">
                  <a:pos x="10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7" y="32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8" y="46"/>
                </a:cxn>
                <a:cxn ang="0">
                  <a:pos x="10" y="32"/>
                </a:cxn>
              </a:cxnLst>
              <a:rect l="0" t="0" r="r" b="b"/>
              <a:pathLst>
                <a:path w="35" h="78">
                  <a:moveTo>
                    <a:pt x="10" y="32"/>
                  </a:moveTo>
                  <a:lnTo>
                    <a:pt x="10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7" y="32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8" y="46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gray">
            <a:xfrm>
              <a:off x="4916" y="4219"/>
              <a:ext cx="33" cy="33"/>
            </a:xfrm>
            <a:custGeom>
              <a:avLst/>
              <a:gdLst/>
              <a:ahLst/>
              <a:cxnLst>
                <a:cxn ang="0">
                  <a:pos x="26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1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53" y="2"/>
                </a:cxn>
                <a:cxn ang="0">
                  <a:pos x="58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1" y="58"/>
                </a:cxn>
                <a:cxn ang="0">
                  <a:pos x="51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2" y="26"/>
                </a:cxn>
                <a:cxn ang="0">
                  <a:pos x="42" y="26"/>
                </a:cxn>
                <a:cxn ang="0">
                  <a:pos x="43" y="19"/>
                </a:cxn>
                <a:cxn ang="0">
                  <a:pos x="42" y="15"/>
                </a:cxn>
                <a:cxn ang="0">
                  <a:pos x="40" y="12"/>
                </a:cxn>
                <a:cxn ang="0">
                  <a:pos x="35" y="12"/>
                </a:cxn>
                <a:cxn ang="0">
                  <a:pos x="35" y="12"/>
                </a:cxn>
                <a:cxn ang="0">
                  <a:pos x="31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3" y="27"/>
                </a:cxn>
                <a:cxn ang="0">
                  <a:pos x="21" y="32"/>
                </a:cxn>
                <a:cxn ang="0">
                  <a:pos x="21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8" y="58"/>
                </a:cxn>
                <a:cxn ang="0">
                  <a:pos x="8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7" y="32"/>
                </a:cxn>
                <a:cxn ang="0">
                  <a:pos x="7" y="27"/>
                </a:cxn>
                <a:cxn ang="0">
                  <a:pos x="7" y="27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7" y="2"/>
                </a:cxn>
                <a:cxn ang="0">
                  <a:pos x="26" y="12"/>
                </a:cxn>
              </a:cxnLst>
              <a:rect l="0" t="0" r="r" b="b"/>
              <a:pathLst>
                <a:path w="59" h="58">
                  <a:moveTo>
                    <a:pt x="26" y="12"/>
                  </a:moveTo>
                  <a:lnTo>
                    <a:pt x="26" y="12"/>
                  </a:lnTo>
                  <a:lnTo>
                    <a:pt x="26" y="12"/>
                  </a:lnTo>
                  <a:lnTo>
                    <a:pt x="31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3" y="2"/>
                  </a:lnTo>
                  <a:lnTo>
                    <a:pt x="58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1" y="58"/>
                  </a:lnTo>
                  <a:lnTo>
                    <a:pt x="51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3" y="19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1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3" y="27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7" y="32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gray">
            <a:xfrm>
              <a:off x="4966" y="4208"/>
              <a:ext cx="33" cy="44"/>
            </a:xfrm>
            <a:custGeom>
              <a:avLst/>
              <a:gdLst/>
              <a:ahLst/>
              <a:cxnLst>
                <a:cxn ang="0">
                  <a:pos x="9" y="32"/>
                </a:cxn>
                <a:cxn ang="0">
                  <a:pos x="9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7" y="5"/>
                </a:cxn>
                <a:cxn ang="0">
                  <a:pos x="57" y="5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27" y="33"/>
                </a:cxn>
                <a:cxn ang="0">
                  <a:pos x="27" y="33"/>
                </a:cxn>
                <a:cxn ang="0">
                  <a:pos x="52" y="32"/>
                </a:cxn>
                <a:cxn ang="0">
                  <a:pos x="52" y="32"/>
                </a:cxn>
                <a:cxn ang="0">
                  <a:pos x="51" y="36"/>
                </a:cxn>
                <a:cxn ang="0">
                  <a:pos x="51" y="36"/>
                </a:cxn>
                <a:cxn ang="0">
                  <a:pos x="51" y="41"/>
                </a:cxn>
                <a:cxn ang="0">
                  <a:pos x="51" y="41"/>
                </a:cxn>
                <a:cxn ang="0">
                  <a:pos x="25" y="41"/>
                </a:cxn>
                <a:cxn ang="0">
                  <a:pos x="25" y="41"/>
                </a:cxn>
                <a:cxn ang="0">
                  <a:pos x="22" y="55"/>
                </a:cxn>
                <a:cxn ang="0">
                  <a:pos x="22" y="55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4" y="73"/>
                </a:cxn>
                <a:cxn ang="0">
                  <a:pos x="44" y="73"/>
                </a:cxn>
                <a:cxn ang="0">
                  <a:pos x="44" y="78"/>
                </a:cxn>
                <a:cxn ang="0">
                  <a:pos x="44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6" y="46"/>
                </a:cxn>
                <a:cxn ang="0">
                  <a:pos x="9" y="32"/>
                </a:cxn>
              </a:cxnLst>
              <a:rect l="0" t="0" r="r" b="b"/>
              <a:pathLst>
                <a:path w="59" h="78">
                  <a:moveTo>
                    <a:pt x="9" y="32"/>
                  </a:moveTo>
                  <a:lnTo>
                    <a:pt x="9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6" y="46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gray">
            <a:xfrm>
              <a:off x="5002" y="4221"/>
              <a:ext cx="29" cy="31"/>
            </a:xfrm>
            <a:custGeom>
              <a:avLst/>
              <a:gdLst/>
              <a:ahLst/>
              <a:cxnLst>
                <a:cxn ang="0">
                  <a:pos x="23" y="41"/>
                </a:cxn>
                <a:cxn ang="0">
                  <a:pos x="23" y="41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38" y="24"/>
                </a:cxn>
                <a:cxn ang="0">
                  <a:pos x="30" y="38"/>
                </a:cxn>
                <a:cxn ang="0">
                  <a:pos x="21" y="56"/>
                </a:cxn>
                <a:cxn ang="0">
                  <a:pos x="21" y="56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8" y="56"/>
                </a:cxn>
                <a:cxn ang="0">
                  <a:pos x="8" y="5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3" y="41"/>
                </a:cxn>
                <a:cxn ang="0">
                  <a:pos x="23" y="41"/>
                </a:cxn>
              </a:cxnLst>
              <a:rect l="0" t="0" r="r" b="b"/>
              <a:pathLst>
                <a:path w="53" h="56">
                  <a:moveTo>
                    <a:pt x="23" y="41"/>
                  </a:moveTo>
                  <a:lnTo>
                    <a:pt x="23" y="4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38" y="24"/>
                  </a:lnTo>
                  <a:lnTo>
                    <a:pt x="30" y="38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41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8"/>
            <p:cNvSpPr>
              <a:spLocks noEditPoints="1"/>
            </p:cNvSpPr>
            <p:nvPr/>
          </p:nvSpPr>
          <p:spPr bwMode="gray">
            <a:xfrm>
              <a:off x="5030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7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8" y="5"/>
                </a:cxn>
                <a:cxn ang="0">
                  <a:pos x="13" y="8"/>
                </a:cxn>
                <a:cxn ang="0">
                  <a:pos x="10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2" y="31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2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7" y="51"/>
                </a:cxn>
                <a:cxn ang="0">
                  <a:pos x="30" y="51"/>
                </a:cxn>
                <a:cxn ang="0">
                  <a:pos x="30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8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7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10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2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7" y="51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8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gray">
            <a:xfrm>
              <a:off x="5062" y="4221"/>
              <a:ext cx="25" cy="31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9" y="8"/>
                </a:cxn>
                <a:cxn ang="0">
                  <a:pos x="33" y="3"/>
                </a:cxn>
                <a:cxn ang="0">
                  <a:pos x="40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3" y="16"/>
                </a:cxn>
                <a:cxn ang="0">
                  <a:pos x="41" y="16"/>
                </a:cxn>
                <a:cxn ang="0">
                  <a:pos x="41" y="16"/>
                </a:cxn>
                <a:cxn ang="0">
                  <a:pos x="40" y="16"/>
                </a:cxn>
                <a:cxn ang="0">
                  <a:pos x="37" y="14"/>
                </a:cxn>
                <a:cxn ang="0">
                  <a:pos x="37" y="14"/>
                </a:cxn>
                <a:cxn ang="0">
                  <a:pos x="32" y="16"/>
                </a:cxn>
                <a:cxn ang="0">
                  <a:pos x="27" y="17"/>
                </a:cxn>
                <a:cxn ang="0">
                  <a:pos x="24" y="22"/>
                </a:cxn>
                <a:cxn ang="0">
                  <a:pos x="22" y="25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18" y="56"/>
                </a:cxn>
                <a:cxn ang="0">
                  <a:pos x="18" y="56"/>
                </a:cxn>
                <a:cxn ang="0">
                  <a:pos x="10" y="56"/>
                </a:cxn>
                <a:cxn ang="0">
                  <a:pos x="10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7" y="30"/>
                </a:cxn>
                <a:cxn ang="0">
                  <a:pos x="8" y="25"/>
                </a:cxn>
                <a:cxn ang="0">
                  <a:pos x="8" y="2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9" y="2"/>
                </a:cxn>
                <a:cxn ang="0">
                  <a:pos x="19" y="2"/>
                </a:cxn>
                <a:cxn ang="0">
                  <a:pos x="27" y="0"/>
                </a:cxn>
                <a:cxn ang="0">
                  <a:pos x="24" y="14"/>
                </a:cxn>
              </a:cxnLst>
              <a:rect l="0" t="0" r="r" b="b"/>
              <a:pathLst>
                <a:path w="46" h="56">
                  <a:moveTo>
                    <a:pt x="24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9" y="8"/>
                  </a:lnTo>
                  <a:lnTo>
                    <a:pt x="33" y="3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3" y="16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2" y="16"/>
                  </a:lnTo>
                  <a:lnTo>
                    <a:pt x="27" y="17"/>
                  </a:lnTo>
                  <a:lnTo>
                    <a:pt x="24" y="22"/>
                  </a:lnTo>
                  <a:lnTo>
                    <a:pt x="22" y="25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7" y="30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7" y="0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20"/>
            <p:cNvSpPr>
              <a:spLocks/>
            </p:cNvSpPr>
            <p:nvPr/>
          </p:nvSpPr>
          <p:spPr bwMode="gray">
            <a:xfrm>
              <a:off x="5087" y="4221"/>
              <a:ext cx="34" cy="48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4" y="86"/>
                </a:cxn>
                <a:cxn ang="0">
                  <a:pos x="4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61" h="86">
                  <a:moveTo>
                    <a:pt x="50" y="0"/>
                  </a:moveTo>
                  <a:lnTo>
                    <a:pt x="50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21"/>
            <p:cNvSpPr>
              <a:spLocks/>
            </p:cNvSpPr>
            <p:nvPr/>
          </p:nvSpPr>
          <p:spPr bwMode="gray">
            <a:xfrm>
              <a:off x="5123" y="4210"/>
              <a:ext cx="20" cy="42"/>
            </a:xfrm>
            <a:custGeom>
              <a:avLst/>
              <a:gdLst/>
              <a:ahLst/>
              <a:cxnLst>
                <a:cxn ang="0">
                  <a:pos x="35" y="21"/>
                </a:cxn>
                <a:cxn ang="0">
                  <a:pos x="35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3" y="27"/>
                </a:cxn>
                <a:cxn ang="0">
                  <a:pos x="23" y="25"/>
                </a:cxn>
                <a:cxn ang="0">
                  <a:pos x="23" y="25"/>
                </a:cxn>
                <a:cxn ang="0">
                  <a:pos x="17" y="51"/>
                </a:cxn>
                <a:cxn ang="0">
                  <a:pos x="17" y="51"/>
                </a:cxn>
                <a:cxn ang="0">
                  <a:pos x="16" y="60"/>
                </a:cxn>
                <a:cxn ang="0">
                  <a:pos x="16" y="67"/>
                </a:cxn>
                <a:cxn ang="0">
                  <a:pos x="17" y="70"/>
                </a:cxn>
                <a:cxn ang="0">
                  <a:pos x="20" y="70"/>
                </a:cxn>
                <a:cxn ang="0">
                  <a:pos x="20" y="70"/>
                </a:cxn>
                <a:cxn ang="0">
                  <a:pos x="25" y="68"/>
                </a:cxn>
                <a:cxn ang="0">
                  <a:pos x="25" y="73"/>
                </a:cxn>
                <a:cxn ang="0">
                  <a:pos x="25" y="73"/>
                </a:cxn>
                <a:cxn ang="0">
                  <a:pos x="19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6" y="75"/>
                </a:cxn>
                <a:cxn ang="0">
                  <a:pos x="1" y="71"/>
                </a:cxn>
                <a:cxn ang="0">
                  <a:pos x="0" y="67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4"/>
                </a:cxn>
                <a:cxn ang="0">
                  <a:pos x="1" y="24"/>
                </a:cxn>
                <a:cxn ang="0">
                  <a:pos x="1" y="21"/>
                </a:cxn>
                <a:cxn ang="0">
                  <a:pos x="9" y="21"/>
                </a:cxn>
                <a:cxn ang="0">
                  <a:pos x="9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3" y="21"/>
                </a:cxn>
                <a:cxn ang="0">
                  <a:pos x="35" y="21"/>
                </a:cxn>
              </a:cxnLst>
              <a:rect l="0" t="0" r="r" b="b"/>
              <a:pathLst>
                <a:path w="35" h="76">
                  <a:moveTo>
                    <a:pt x="35" y="21"/>
                  </a:moveTo>
                  <a:lnTo>
                    <a:pt x="35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27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17" y="51"/>
                  </a:lnTo>
                  <a:lnTo>
                    <a:pt x="17" y="51"/>
                  </a:lnTo>
                  <a:lnTo>
                    <a:pt x="16" y="60"/>
                  </a:lnTo>
                  <a:lnTo>
                    <a:pt x="16" y="67"/>
                  </a:lnTo>
                  <a:lnTo>
                    <a:pt x="17" y="70"/>
                  </a:lnTo>
                  <a:lnTo>
                    <a:pt x="20" y="70"/>
                  </a:lnTo>
                  <a:lnTo>
                    <a:pt x="20" y="70"/>
                  </a:lnTo>
                  <a:lnTo>
                    <a:pt x="25" y="68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19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6" y="75"/>
                  </a:lnTo>
                  <a:lnTo>
                    <a:pt x="1" y="71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3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gray">
            <a:xfrm>
              <a:off x="5143" y="4204"/>
              <a:ext cx="33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30" y="35"/>
                </a:cxn>
                <a:cxn ang="0">
                  <a:pos x="35" y="32"/>
                </a:cxn>
                <a:cxn ang="0">
                  <a:pos x="40" y="30"/>
                </a:cxn>
                <a:cxn ang="0">
                  <a:pos x="45" y="28"/>
                </a:cxn>
                <a:cxn ang="0">
                  <a:pos x="45" y="28"/>
                </a:cxn>
                <a:cxn ang="0">
                  <a:pos x="52" y="30"/>
                </a:cxn>
                <a:cxn ang="0">
                  <a:pos x="57" y="35"/>
                </a:cxn>
                <a:cxn ang="0">
                  <a:pos x="59" y="41"/>
                </a:cxn>
                <a:cxn ang="0">
                  <a:pos x="59" y="51"/>
                </a:cxn>
                <a:cxn ang="0">
                  <a:pos x="59" y="51"/>
                </a:cxn>
                <a:cxn ang="0">
                  <a:pos x="54" y="70"/>
                </a:cxn>
                <a:cxn ang="0">
                  <a:pos x="54" y="70"/>
                </a:cxn>
                <a:cxn ang="0">
                  <a:pos x="52" y="86"/>
                </a:cxn>
                <a:cxn ang="0">
                  <a:pos x="52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35" y="86"/>
                </a:cxn>
                <a:cxn ang="0">
                  <a:pos x="35" y="86"/>
                </a:cxn>
                <a:cxn ang="0">
                  <a:pos x="38" y="71"/>
                </a:cxn>
                <a:cxn ang="0">
                  <a:pos x="43" y="54"/>
                </a:cxn>
                <a:cxn ang="0">
                  <a:pos x="43" y="54"/>
                </a:cxn>
                <a:cxn ang="0">
                  <a:pos x="43" y="47"/>
                </a:cxn>
                <a:cxn ang="0">
                  <a:pos x="41" y="43"/>
                </a:cxn>
                <a:cxn ang="0">
                  <a:pos x="40" y="40"/>
                </a:cxn>
                <a:cxn ang="0">
                  <a:pos x="35" y="40"/>
                </a:cxn>
                <a:cxn ang="0">
                  <a:pos x="35" y="40"/>
                </a:cxn>
                <a:cxn ang="0">
                  <a:pos x="32" y="41"/>
                </a:cxn>
                <a:cxn ang="0">
                  <a:pos x="27" y="44"/>
                </a:cxn>
                <a:cxn ang="0">
                  <a:pos x="24" y="49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2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59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30" y="35"/>
                  </a:lnTo>
                  <a:lnTo>
                    <a:pt x="35" y="32"/>
                  </a:lnTo>
                  <a:lnTo>
                    <a:pt x="40" y="30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52" y="30"/>
                  </a:lnTo>
                  <a:lnTo>
                    <a:pt x="57" y="35"/>
                  </a:lnTo>
                  <a:lnTo>
                    <a:pt x="59" y="41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35" y="86"/>
                  </a:lnTo>
                  <a:lnTo>
                    <a:pt x="35" y="86"/>
                  </a:lnTo>
                  <a:lnTo>
                    <a:pt x="38" y="71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47"/>
                  </a:lnTo>
                  <a:lnTo>
                    <a:pt x="41" y="43"/>
                  </a:lnTo>
                  <a:lnTo>
                    <a:pt x="40" y="40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2" y="41"/>
                  </a:lnTo>
                  <a:lnTo>
                    <a:pt x="27" y="44"/>
                  </a:lnTo>
                  <a:lnTo>
                    <a:pt x="24" y="49"/>
                  </a:lnTo>
                  <a:lnTo>
                    <a:pt x="22" y="55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23"/>
            <p:cNvSpPr>
              <a:spLocks noEditPoints="1"/>
            </p:cNvSpPr>
            <p:nvPr/>
          </p:nvSpPr>
          <p:spPr bwMode="gray">
            <a:xfrm>
              <a:off x="5181" y="4204"/>
              <a:ext cx="18" cy="48"/>
            </a:xfrm>
            <a:custGeom>
              <a:avLst/>
              <a:gdLst/>
              <a:ahLst/>
              <a:cxnLst>
                <a:cxn ang="0">
                  <a:pos x="6" y="55"/>
                </a:cxn>
                <a:cxn ang="0">
                  <a:pos x="6" y="55"/>
                </a:cxn>
                <a:cxn ang="0">
                  <a:pos x="11" y="30"/>
                </a:cxn>
                <a:cxn ang="0">
                  <a:pos x="11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2" y="55"/>
                </a:cxn>
                <a:cxn ang="0">
                  <a:pos x="20" y="60"/>
                </a:cxn>
                <a:cxn ang="0">
                  <a:pos x="20" y="60"/>
                </a:cxn>
                <a:cxn ang="0">
                  <a:pos x="17" y="86"/>
                </a:cxn>
                <a:cxn ang="0">
                  <a:pos x="17" y="86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6" y="60"/>
                </a:cxn>
                <a:cxn ang="0">
                  <a:pos x="6" y="55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8" y="1"/>
                </a:cxn>
                <a:cxn ang="0">
                  <a:pos x="31" y="3"/>
                </a:cxn>
                <a:cxn ang="0">
                  <a:pos x="33" y="6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31" y="13"/>
                </a:cxn>
                <a:cxn ang="0">
                  <a:pos x="28" y="16"/>
                </a:cxn>
                <a:cxn ang="0">
                  <a:pos x="25" y="17"/>
                </a:cxn>
                <a:cxn ang="0">
                  <a:pos x="22" y="19"/>
                </a:cxn>
                <a:cxn ang="0">
                  <a:pos x="22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4" y="13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2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3" h="86">
                  <a:moveTo>
                    <a:pt x="6" y="55"/>
                  </a:moveTo>
                  <a:lnTo>
                    <a:pt x="6" y="55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2" y="55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7" y="86"/>
                  </a:lnTo>
                  <a:lnTo>
                    <a:pt x="17" y="86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6" y="60"/>
                  </a:lnTo>
                  <a:lnTo>
                    <a:pt x="6" y="55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8" y="1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1" y="13"/>
                  </a:lnTo>
                  <a:lnTo>
                    <a:pt x="28" y="16"/>
                  </a:lnTo>
                  <a:lnTo>
                    <a:pt x="25" y="17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4" y="13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2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24"/>
            <p:cNvSpPr>
              <a:spLocks/>
            </p:cNvSpPr>
            <p:nvPr/>
          </p:nvSpPr>
          <p:spPr bwMode="gray">
            <a:xfrm>
              <a:off x="5199" y="4219"/>
              <a:ext cx="33" cy="33"/>
            </a:xfrm>
            <a:custGeom>
              <a:avLst/>
              <a:gdLst/>
              <a:ahLst/>
              <a:cxnLst>
                <a:cxn ang="0">
                  <a:pos x="25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30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52" y="2"/>
                </a:cxn>
                <a:cxn ang="0">
                  <a:pos x="57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2" y="58"/>
                </a:cxn>
                <a:cxn ang="0">
                  <a:pos x="52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3" y="26"/>
                </a:cxn>
                <a:cxn ang="0">
                  <a:pos x="43" y="26"/>
                </a:cxn>
                <a:cxn ang="0">
                  <a:pos x="43" y="19"/>
                </a:cxn>
                <a:cxn ang="0">
                  <a:pos x="41" y="15"/>
                </a:cxn>
                <a:cxn ang="0">
                  <a:pos x="40" y="12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2" y="27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6" y="32"/>
                </a:cxn>
                <a:cxn ang="0">
                  <a:pos x="8" y="27"/>
                </a:cxn>
                <a:cxn ang="0">
                  <a:pos x="8" y="2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9" y="2"/>
                </a:cxn>
                <a:cxn ang="0">
                  <a:pos x="25" y="12"/>
                </a:cxn>
              </a:cxnLst>
              <a:rect l="0" t="0" r="r" b="b"/>
              <a:pathLst>
                <a:path w="59" h="58">
                  <a:moveTo>
                    <a:pt x="25" y="12"/>
                  </a:moveTo>
                  <a:lnTo>
                    <a:pt x="25" y="12"/>
                  </a:lnTo>
                  <a:lnTo>
                    <a:pt x="25" y="12"/>
                  </a:lnTo>
                  <a:lnTo>
                    <a:pt x="30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7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19"/>
                  </a:lnTo>
                  <a:lnTo>
                    <a:pt x="41" y="15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2" y="27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6" y="32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9" y="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25"/>
            <p:cNvSpPr>
              <a:spLocks noEditPoints="1"/>
            </p:cNvSpPr>
            <p:nvPr/>
          </p:nvSpPr>
          <p:spPr bwMode="gray">
            <a:xfrm>
              <a:off x="5233" y="4219"/>
              <a:ext cx="36" cy="50"/>
            </a:xfrm>
            <a:custGeom>
              <a:avLst/>
              <a:gdLst/>
              <a:ahLst/>
              <a:cxnLst>
                <a:cxn ang="0">
                  <a:pos x="40" y="70"/>
                </a:cxn>
                <a:cxn ang="0">
                  <a:pos x="35" y="80"/>
                </a:cxn>
                <a:cxn ang="0">
                  <a:pos x="24" y="83"/>
                </a:cxn>
                <a:cxn ang="0">
                  <a:pos x="18" y="83"/>
                </a:cxn>
                <a:cxn ang="0">
                  <a:pos x="11" y="77"/>
                </a:cxn>
                <a:cxn ang="0">
                  <a:pos x="11" y="70"/>
                </a:cxn>
                <a:cxn ang="0">
                  <a:pos x="18" y="61"/>
                </a:cxn>
                <a:cxn ang="0">
                  <a:pos x="26" y="59"/>
                </a:cxn>
                <a:cxn ang="0">
                  <a:pos x="32" y="59"/>
                </a:cxn>
                <a:cxn ang="0">
                  <a:pos x="40" y="64"/>
                </a:cxn>
                <a:cxn ang="0">
                  <a:pos x="40" y="70"/>
                </a:cxn>
                <a:cxn ang="0">
                  <a:pos x="65" y="7"/>
                </a:cxn>
                <a:cxn ang="0">
                  <a:pos x="65" y="5"/>
                </a:cxn>
                <a:cxn ang="0">
                  <a:pos x="65" y="2"/>
                </a:cxn>
                <a:cxn ang="0">
                  <a:pos x="54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1" y="7"/>
                </a:cxn>
                <a:cxn ang="0">
                  <a:pos x="11" y="19"/>
                </a:cxn>
                <a:cxn ang="0">
                  <a:pos x="11" y="26"/>
                </a:cxn>
                <a:cxn ang="0">
                  <a:pos x="13" y="32"/>
                </a:cxn>
                <a:cxn ang="0">
                  <a:pos x="23" y="37"/>
                </a:cxn>
                <a:cxn ang="0">
                  <a:pos x="23" y="39"/>
                </a:cxn>
                <a:cxn ang="0">
                  <a:pos x="13" y="43"/>
                </a:cxn>
                <a:cxn ang="0">
                  <a:pos x="10" y="50"/>
                </a:cxn>
                <a:cxn ang="0">
                  <a:pos x="10" y="53"/>
                </a:cxn>
                <a:cxn ang="0">
                  <a:pos x="15" y="59"/>
                </a:cxn>
                <a:cxn ang="0">
                  <a:pos x="15" y="59"/>
                </a:cxn>
                <a:cxn ang="0">
                  <a:pos x="5" y="64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10" y="88"/>
                </a:cxn>
                <a:cxn ang="0">
                  <a:pos x="19" y="88"/>
                </a:cxn>
                <a:cxn ang="0">
                  <a:pos x="42" y="83"/>
                </a:cxn>
                <a:cxn ang="0">
                  <a:pos x="50" y="75"/>
                </a:cxn>
                <a:cxn ang="0">
                  <a:pos x="54" y="64"/>
                </a:cxn>
                <a:cxn ang="0">
                  <a:pos x="54" y="58"/>
                </a:cxn>
                <a:cxn ang="0">
                  <a:pos x="46" y="50"/>
                </a:cxn>
                <a:cxn ang="0">
                  <a:pos x="30" y="48"/>
                </a:cxn>
                <a:cxn ang="0">
                  <a:pos x="27" y="48"/>
                </a:cxn>
                <a:cxn ang="0">
                  <a:pos x="23" y="45"/>
                </a:cxn>
                <a:cxn ang="0">
                  <a:pos x="23" y="43"/>
                </a:cxn>
                <a:cxn ang="0">
                  <a:pos x="27" y="39"/>
                </a:cxn>
                <a:cxn ang="0">
                  <a:pos x="32" y="39"/>
                </a:cxn>
                <a:cxn ang="0">
                  <a:pos x="42" y="37"/>
                </a:cxn>
                <a:cxn ang="0">
                  <a:pos x="54" y="27"/>
                </a:cxn>
                <a:cxn ang="0">
                  <a:pos x="57" y="19"/>
                </a:cxn>
                <a:cxn ang="0">
                  <a:pos x="57" y="12"/>
                </a:cxn>
                <a:cxn ang="0">
                  <a:pos x="54" y="7"/>
                </a:cxn>
                <a:cxn ang="0">
                  <a:pos x="37" y="5"/>
                </a:cxn>
                <a:cxn ang="0">
                  <a:pos x="40" y="7"/>
                </a:cxn>
                <a:cxn ang="0">
                  <a:pos x="43" y="13"/>
                </a:cxn>
                <a:cxn ang="0">
                  <a:pos x="42" y="19"/>
                </a:cxn>
                <a:cxn ang="0">
                  <a:pos x="38" y="31"/>
                </a:cxn>
                <a:cxn ang="0">
                  <a:pos x="32" y="34"/>
                </a:cxn>
                <a:cxn ang="0">
                  <a:pos x="29" y="34"/>
                </a:cxn>
                <a:cxn ang="0">
                  <a:pos x="26" y="27"/>
                </a:cxn>
                <a:cxn ang="0">
                  <a:pos x="27" y="21"/>
                </a:cxn>
                <a:cxn ang="0">
                  <a:pos x="30" y="10"/>
                </a:cxn>
                <a:cxn ang="0">
                  <a:pos x="37" y="5"/>
                </a:cxn>
              </a:cxnLst>
              <a:rect l="0" t="0" r="r" b="b"/>
              <a:pathLst>
                <a:path w="65" h="88">
                  <a:moveTo>
                    <a:pt x="40" y="70"/>
                  </a:moveTo>
                  <a:lnTo>
                    <a:pt x="40" y="70"/>
                  </a:lnTo>
                  <a:lnTo>
                    <a:pt x="38" y="75"/>
                  </a:lnTo>
                  <a:lnTo>
                    <a:pt x="35" y="80"/>
                  </a:lnTo>
                  <a:lnTo>
                    <a:pt x="29" y="83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18" y="83"/>
                  </a:lnTo>
                  <a:lnTo>
                    <a:pt x="13" y="80"/>
                  </a:lnTo>
                  <a:lnTo>
                    <a:pt x="11" y="77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5" y="64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32" y="59"/>
                  </a:lnTo>
                  <a:lnTo>
                    <a:pt x="37" y="61"/>
                  </a:lnTo>
                  <a:lnTo>
                    <a:pt x="40" y="64"/>
                  </a:lnTo>
                  <a:lnTo>
                    <a:pt x="40" y="70"/>
                  </a:lnTo>
                  <a:lnTo>
                    <a:pt x="40" y="70"/>
                  </a:lnTo>
                  <a:close/>
                  <a:moveTo>
                    <a:pt x="65" y="7"/>
                  </a:moveTo>
                  <a:lnTo>
                    <a:pt x="65" y="7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1" y="7"/>
                  </a:lnTo>
                  <a:lnTo>
                    <a:pt x="15" y="12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26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6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18" y="40"/>
                  </a:lnTo>
                  <a:lnTo>
                    <a:pt x="13" y="43"/>
                  </a:lnTo>
                  <a:lnTo>
                    <a:pt x="11" y="47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3"/>
                  </a:lnTo>
                  <a:lnTo>
                    <a:pt x="10" y="54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0" y="61"/>
                  </a:lnTo>
                  <a:lnTo>
                    <a:pt x="5" y="64"/>
                  </a:lnTo>
                  <a:lnTo>
                    <a:pt x="2" y="6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4" y="85"/>
                  </a:lnTo>
                  <a:lnTo>
                    <a:pt x="10" y="88"/>
                  </a:lnTo>
                  <a:lnTo>
                    <a:pt x="19" y="88"/>
                  </a:lnTo>
                  <a:lnTo>
                    <a:pt x="19" y="88"/>
                  </a:lnTo>
                  <a:lnTo>
                    <a:pt x="30" y="86"/>
                  </a:lnTo>
                  <a:lnTo>
                    <a:pt x="42" y="83"/>
                  </a:lnTo>
                  <a:lnTo>
                    <a:pt x="46" y="80"/>
                  </a:lnTo>
                  <a:lnTo>
                    <a:pt x="50" y="75"/>
                  </a:lnTo>
                  <a:lnTo>
                    <a:pt x="53" y="70"/>
                  </a:lnTo>
                  <a:lnTo>
                    <a:pt x="54" y="64"/>
                  </a:lnTo>
                  <a:lnTo>
                    <a:pt x="54" y="64"/>
                  </a:lnTo>
                  <a:lnTo>
                    <a:pt x="54" y="58"/>
                  </a:lnTo>
                  <a:lnTo>
                    <a:pt x="53" y="53"/>
                  </a:lnTo>
                  <a:lnTo>
                    <a:pt x="46" y="50"/>
                  </a:lnTo>
                  <a:lnTo>
                    <a:pt x="38" y="48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7" y="48"/>
                  </a:lnTo>
                  <a:lnTo>
                    <a:pt x="24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4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2" y="37"/>
                  </a:lnTo>
                  <a:lnTo>
                    <a:pt x="50" y="34"/>
                  </a:lnTo>
                  <a:lnTo>
                    <a:pt x="54" y="27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59" y="16"/>
                  </a:lnTo>
                  <a:lnTo>
                    <a:pt x="57" y="12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65" y="7"/>
                  </a:lnTo>
                  <a:close/>
                  <a:moveTo>
                    <a:pt x="37" y="5"/>
                  </a:moveTo>
                  <a:lnTo>
                    <a:pt x="37" y="5"/>
                  </a:lnTo>
                  <a:lnTo>
                    <a:pt x="40" y="7"/>
                  </a:lnTo>
                  <a:lnTo>
                    <a:pt x="42" y="8"/>
                  </a:lnTo>
                  <a:lnTo>
                    <a:pt x="43" y="13"/>
                  </a:lnTo>
                  <a:lnTo>
                    <a:pt x="42" y="19"/>
                  </a:lnTo>
                  <a:lnTo>
                    <a:pt x="42" y="19"/>
                  </a:lnTo>
                  <a:lnTo>
                    <a:pt x="40" y="26"/>
                  </a:lnTo>
                  <a:lnTo>
                    <a:pt x="38" y="31"/>
                  </a:lnTo>
                  <a:lnTo>
                    <a:pt x="35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9" y="15"/>
                  </a:lnTo>
                  <a:lnTo>
                    <a:pt x="30" y="10"/>
                  </a:lnTo>
                  <a:lnTo>
                    <a:pt x="34" y="7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26"/>
            <p:cNvSpPr>
              <a:spLocks/>
            </p:cNvSpPr>
            <p:nvPr/>
          </p:nvSpPr>
          <p:spPr bwMode="gray">
            <a:xfrm>
              <a:off x="5287" y="4208"/>
              <a:ext cx="62" cy="44"/>
            </a:xfrm>
            <a:custGeom>
              <a:avLst/>
              <a:gdLst/>
              <a:ahLst/>
              <a:cxnLst>
                <a:cxn ang="0">
                  <a:pos x="49" y="22"/>
                </a:cxn>
                <a:cxn ang="0">
                  <a:pos x="49" y="22"/>
                </a:cxn>
                <a:cxn ang="0">
                  <a:pos x="35" y="49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4" y="78"/>
                </a:cxn>
                <a:cxn ang="0">
                  <a:pos x="14" y="78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5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2" y="57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8" y="27"/>
                </a:cxn>
                <a:cxn ang="0">
                  <a:pos x="72" y="57"/>
                </a:cxn>
                <a:cxn ang="0">
                  <a:pos x="73" y="57"/>
                </a:cxn>
                <a:cxn ang="0">
                  <a:pos x="73" y="57"/>
                </a:cxn>
                <a:cxn ang="0">
                  <a:pos x="100" y="0"/>
                </a:cxn>
                <a:cxn ang="0">
                  <a:pos x="100" y="0"/>
                </a:cxn>
                <a:cxn ang="0">
                  <a:pos x="105" y="0"/>
                </a:cxn>
                <a:cxn ang="0">
                  <a:pos x="105" y="0"/>
                </a:cxn>
                <a:cxn ang="0">
                  <a:pos x="110" y="0"/>
                </a:cxn>
                <a:cxn ang="0">
                  <a:pos x="110" y="0"/>
                </a:cxn>
                <a:cxn ang="0">
                  <a:pos x="92" y="33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64" y="78"/>
                </a:cxn>
                <a:cxn ang="0">
                  <a:pos x="64" y="78"/>
                </a:cxn>
                <a:cxn ang="0">
                  <a:pos x="57" y="78"/>
                </a:cxn>
                <a:cxn ang="0">
                  <a:pos x="57" y="78"/>
                </a:cxn>
                <a:cxn ang="0">
                  <a:pos x="54" y="51"/>
                </a:cxn>
                <a:cxn ang="0">
                  <a:pos x="51" y="22"/>
                </a:cxn>
                <a:cxn ang="0">
                  <a:pos x="49" y="22"/>
                </a:cxn>
              </a:cxnLst>
              <a:rect l="0" t="0" r="r" b="b"/>
              <a:pathLst>
                <a:path w="110" h="78">
                  <a:moveTo>
                    <a:pt x="49" y="22"/>
                  </a:moveTo>
                  <a:lnTo>
                    <a:pt x="49" y="22"/>
                  </a:lnTo>
                  <a:lnTo>
                    <a:pt x="35" y="49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5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8" y="27"/>
                  </a:lnTo>
                  <a:lnTo>
                    <a:pt x="72" y="5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2" y="33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64" y="78"/>
                  </a:lnTo>
                  <a:lnTo>
                    <a:pt x="64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4" y="51"/>
                  </a:lnTo>
                  <a:lnTo>
                    <a:pt x="51" y="22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27"/>
            <p:cNvSpPr>
              <a:spLocks noEditPoints="1"/>
            </p:cNvSpPr>
            <p:nvPr/>
          </p:nvSpPr>
          <p:spPr bwMode="gray">
            <a:xfrm>
              <a:off x="5341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7" y="5"/>
                </a:cxn>
                <a:cxn ang="0">
                  <a:pos x="13" y="8"/>
                </a:cxn>
                <a:cxn ang="0">
                  <a:pos x="9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1" y="31"/>
                </a:cxn>
                <a:cxn ang="0">
                  <a:pos x="1" y="31"/>
                </a:cxn>
                <a:cxn ang="0">
                  <a:pos x="0" y="37"/>
                </a:cxn>
                <a:cxn ang="0">
                  <a:pos x="1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9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6" y="51"/>
                </a:cxn>
                <a:cxn ang="0">
                  <a:pos x="28" y="51"/>
                </a:cxn>
                <a:cxn ang="0">
                  <a:pos x="28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7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7"/>
                  </a:lnTo>
                  <a:lnTo>
                    <a:pt x="1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9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6" y="51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7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28"/>
            <p:cNvSpPr>
              <a:spLocks noEditPoints="1"/>
            </p:cNvSpPr>
            <p:nvPr/>
          </p:nvSpPr>
          <p:spPr bwMode="gray">
            <a:xfrm>
              <a:off x="5389" y="4208"/>
              <a:ext cx="46" cy="44"/>
            </a:xfrm>
            <a:custGeom>
              <a:avLst/>
              <a:gdLst/>
              <a:ahLst/>
              <a:cxnLst>
                <a:cxn ang="0">
                  <a:pos x="27" y="28"/>
                </a:cxn>
                <a:cxn ang="0">
                  <a:pos x="27" y="28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49" y="6"/>
                </a:cxn>
                <a:cxn ang="0">
                  <a:pos x="54" y="8"/>
                </a:cxn>
                <a:cxn ang="0">
                  <a:pos x="57" y="11"/>
                </a:cxn>
                <a:cxn ang="0">
                  <a:pos x="60" y="14"/>
                </a:cxn>
                <a:cxn ang="0">
                  <a:pos x="63" y="19"/>
                </a:cxn>
                <a:cxn ang="0">
                  <a:pos x="65" y="24"/>
                </a:cxn>
                <a:cxn ang="0">
                  <a:pos x="65" y="30"/>
                </a:cxn>
                <a:cxn ang="0">
                  <a:pos x="63" y="36"/>
                </a:cxn>
                <a:cxn ang="0">
                  <a:pos x="63" y="36"/>
                </a:cxn>
                <a:cxn ang="0">
                  <a:pos x="61" y="44"/>
                </a:cxn>
                <a:cxn ang="0">
                  <a:pos x="58" y="52"/>
                </a:cxn>
                <a:cxn ang="0">
                  <a:pos x="55" y="57"/>
                </a:cxn>
                <a:cxn ang="0">
                  <a:pos x="50" y="63"/>
                </a:cxn>
                <a:cxn ang="0">
                  <a:pos x="46" y="67"/>
                </a:cxn>
                <a:cxn ang="0">
                  <a:pos x="41" y="70"/>
                </a:cxn>
                <a:cxn ang="0">
                  <a:pos x="34" y="71"/>
                </a:cxn>
                <a:cxn ang="0">
                  <a:pos x="28" y="71"/>
                </a:cxn>
                <a:cxn ang="0">
                  <a:pos x="28" y="71"/>
                </a:cxn>
                <a:cxn ang="0">
                  <a:pos x="19" y="71"/>
                </a:cxn>
                <a:cxn ang="0">
                  <a:pos x="19" y="71"/>
                </a:cxn>
                <a:cxn ang="0">
                  <a:pos x="23" y="49"/>
                </a:cxn>
                <a:cxn ang="0">
                  <a:pos x="27" y="28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34" y="78"/>
                </a:cxn>
                <a:cxn ang="0">
                  <a:pos x="34" y="78"/>
                </a:cxn>
                <a:cxn ang="0">
                  <a:pos x="42" y="78"/>
                </a:cxn>
                <a:cxn ang="0">
                  <a:pos x="50" y="74"/>
                </a:cxn>
                <a:cxn ang="0">
                  <a:pos x="57" y="71"/>
                </a:cxn>
                <a:cxn ang="0">
                  <a:pos x="63" y="67"/>
                </a:cxn>
                <a:cxn ang="0">
                  <a:pos x="69" y="60"/>
                </a:cxn>
                <a:cxn ang="0">
                  <a:pos x="74" y="54"/>
                </a:cxn>
                <a:cxn ang="0">
                  <a:pos x="79" y="46"/>
                </a:cxn>
                <a:cxn ang="0">
                  <a:pos x="82" y="36"/>
                </a:cxn>
                <a:cxn ang="0">
                  <a:pos x="82" y="36"/>
                </a:cxn>
                <a:cxn ang="0">
                  <a:pos x="82" y="27"/>
                </a:cxn>
                <a:cxn ang="0">
                  <a:pos x="82" y="19"/>
                </a:cxn>
                <a:cxn ang="0">
                  <a:pos x="79" y="12"/>
                </a:cxn>
                <a:cxn ang="0">
                  <a:pos x="74" y="8"/>
                </a:cxn>
                <a:cxn ang="0">
                  <a:pos x="69" y="3"/>
                </a:cxn>
                <a:cxn ang="0">
                  <a:pos x="61" y="1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9" y="32"/>
                </a:cxn>
                <a:cxn ang="0">
                  <a:pos x="6" y="46"/>
                </a:cxn>
              </a:cxnLst>
              <a:rect l="0" t="0" r="r" b="b"/>
              <a:pathLst>
                <a:path w="82" h="78">
                  <a:moveTo>
                    <a:pt x="27" y="28"/>
                  </a:moveTo>
                  <a:lnTo>
                    <a:pt x="27" y="28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9" y="6"/>
                  </a:lnTo>
                  <a:lnTo>
                    <a:pt x="54" y="8"/>
                  </a:lnTo>
                  <a:lnTo>
                    <a:pt x="57" y="11"/>
                  </a:lnTo>
                  <a:lnTo>
                    <a:pt x="60" y="14"/>
                  </a:lnTo>
                  <a:lnTo>
                    <a:pt x="63" y="19"/>
                  </a:lnTo>
                  <a:lnTo>
                    <a:pt x="65" y="24"/>
                  </a:lnTo>
                  <a:lnTo>
                    <a:pt x="65" y="30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61" y="44"/>
                  </a:lnTo>
                  <a:lnTo>
                    <a:pt x="58" y="52"/>
                  </a:lnTo>
                  <a:lnTo>
                    <a:pt x="55" y="57"/>
                  </a:lnTo>
                  <a:lnTo>
                    <a:pt x="50" y="63"/>
                  </a:lnTo>
                  <a:lnTo>
                    <a:pt x="46" y="67"/>
                  </a:lnTo>
                  <a:lnTo>
                    <a:pt x="41" y="70"/>
                  </a:lnTo>
                  <a:lnTo>
                    <a:pt x="34" y="71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3" y="49"/>
                  </a:lnTo>
                  <a:lnTo>
                    <a:pt x="27" y="28"/>
                  </a:lnTo>
                  <a:close/>
                  <a:moveTo>
                    <a:pt x="6" y="46"/>
                  </a:moveTo>
                  <a:lnTo>
                    <a:pt x="6" y="4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42" y="78"/>
                  </a:lnTo>
                  <a:lnTo>
                    <a:pt x="50" y="74"/>
                  </a:lnTo>
                  <a:lnTo>
                    <a:pt x="57" y="71"/>
                  </a:lnTo>
                  <a:lnTo>
                    <a:pt x="63" y="67"/>
                  </a:lnTo>
                  <a:lnTo>
                    <a:pt x="69" y="60"/>
                  </a:lnTo>
                  <a:lnTo>
                    <a:pt x="74" y="54"/>
                  </a:lnTo>
                  <a:lnTo>
                    <a:pt x="79" y="4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2" y="27"/>
                  </a:lnTo>
                  <a:lnTo>
                    <a:pt x="82" y="19"/>
                  </a:lnTo>
                  <a:lnTo>
                    <a:pt x="79" y="12"/>
                  </a:lnTo>
                  <a:lnTo>
                    <a:pt x="74" y="8"/>
                  </a:lnTo>
                  <a:lnTo>
                    <a:pt x="69" y="3"/>
                  </a:lnTo>
                  <a:lnTo>
                    <a:pt x="61" y="1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32"/>
                  </a:lnTo>
                  <a:lnTo>
                    <a:pt x="6" y="4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29"/>
            <p:cNvSpPr>
              <a:spLocks noEditPoints="1"/>
            </p:cNvSpPr>
            <p:nvPr/>
          </p:nvSpPr>
          <p:spPr bwMode="gray">
            <a:xfrm>
              <a:off x="5436" y="4219"/>
              <a:ext cx="32" cy="33"/>
            </a:xfrm>
            <a:custGeom>
              <a:avLst/>
              <a:gdLst/>
              <a:ahLst/>
              <a:cxnLst>
                <a:cxn ang="0">
                  <a:pos x="40" y="27"/>
                </a:cxn>
                <a:cxn ang="0">
                  <a:pos x="40" y="27"/>
                </a:cxn>
                <a:cxn ang="0">
                  <a:pos x="38" y="39"/>
                </a:cxn>
                <a:cxn ang="0">
                  <a:pos x="34" y="48"/>
                </a:cxn>
                <a:cxn ang="0">
                  <a:pos x="29" y="53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2" y="54"/>
                </a:cxn>
                <a:cxn ang="0">
                  <a:pos x="19" y="53"/>
                </a:cxn>
                <a:cxn ang="0">
                  <a:pos x="18" y="48"/>
                </a:cxn>
                <a:cxn ang="0">
                  <a:pos x="16" y="40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1" y="21"/>
                </a:cxn>
                <a:cxn ang="0">
                  <a:pos x="24" y="13"/>
                </a:cxn>
                <a:cxn ang="0">
                  <a:pos x="29" y="8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8" y="8"/>
                </a:cxn>
                <a:cxn ang="0">
                  <a:pos x="41" y="12"/>
                </a:cxn>
                <a:cxn ang="0">
                  <a:pos x="41" y="18"/>
                </a:cxn>
                <a:cxn ang="0">
                  <a:pos x="40" y="27"/>
                </a:cxn>
                <a:cxn ang="0">
                  <a:pos x="40" y="27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5"/>
                </a:cxn>
                <a:cxn ang="0">
                  <a:pos x="3" y="50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29" y="59"/>
                </a:cxn>
                <a:cxn ang="0">
                  <a:pos x="35" y="58"/>
                </a:cxn>
                <a:cxn ang="0">
                  <a:pos x="40" y="54"/>
                </a:cxn>
                <a:cxn ang="0">
                  <a:pos x="45" y="51"/>
                </a:cxn>
                <a:cxn ang="0">
                  <a:pos x="49" y="47"/>
                </a:cxn>
                <a:cxn ang="0">
                  <a:pos x="53" y="42"/>
                </a:cxn>
                <a:cxn ang="0">
                  <a:pos x="56" y="35"/>
                </a:cxn>
                <a:cxn ang="0">
                  <a:pos x="57" y="29"/>
                </a:cxn>
                <a:cxn ang="0">
                  <a:pos x="57" y="29"/>
                </a:cxn>
                <a:cxn ang="0">
                  <a:pos x="57" y="23"/>
                </a:cxn>
                <a:cxn ang="0">
                  <a:pos x="57" y="18"/>
                </a:cxn>
                <a:cxn ang="0">
                  <a:pos x="56" y="13"/>
                </a:cxn>
                <a:cxn ang="0">
                  <a:pos x="54" y="8"/>
                </a:cxn>
                <a:cxn ang="0">
                  <a:pos x="51" y="5"/>
                </a:cxn>
                <a:cxn ang="0">
                  <a:pos x="46" y="4"/>
                </a:cxn>
                <a:cxn ang="0">
                  <a:pos x="41" y="2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4" y="4"/>
                </a:cxn>
                <a:cxn ang="0">
                  <a:pos x="19" y="5"/>
                </a:cxn>
                <a:cxn ang="0">
                  <a:pos x="15" y="8"/>
                </a:cxn>
                <a:cxn ang="0">
                  <a:pos x="10" y="13"/>
                </a:cxn>
                <a:cxn ang="0">
                  <a:pos x="7" y="18"/>
                </a:cxn>
                <a:cxn ang="0">
                  <a:pos x="3" y="24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57" h="59">
                  <a:moveTo>
                    <a:pt x="40" y="27"/>
                  </a:moveTo>
                  <a:lnTo>
                    <a:pt x="40" y="27"/>
                  </a:lnTo>
                  <a:lnTo>
                    <a:pt x="38" y="39"/>
                  </a:lnTo>
                  <a:lnTo>
                    <a:pt x="34" y="48"/>
                  </a:lnTo>
                  <a:lnTo>
                    <a:pt x="29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19" y="53"/>
                  </a:lnTo>
                  <a:lnTo>
                    <a:pt x="18" y="48"/>
                  </a:lnTo>
                  <a:lnTo>
                    <a:pt x="16" y="40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1" y="21"/>
                  </a:lnTo>
                  <a:lnTo>
                    <a:pt x="24" y="13"/>
                  </a:lnTo>
                  <a:lnTo>
                    <a:pt x="29" y="8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8" y="8"/>
                  </a:lnTo>
                  <a:lnTo>
                    <a:pt x="41" y="12"/>
                  </a:lnTo>
                  <a:lnTo>
                    <a:pt x="41" y="18"/>
                  </a:lnTo>
                  <a:lnTo>
                    <a:pt x="40" y="27"/>
                  </a:lnTo>
                  <a:lnTo>
                    <a:pt x="40" y="27"/>
                  </a:lnTo>
                  <a:close/>
                  <a:moveTo>
                    <a:pt x="0" y="32"/>
                  </a:moveTo>
                  <a:lnTo>
                    <a:pt x="0" y="32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3" y="50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9" y="59"/>
                  </a:lnTo>
                  <a:lnTo>
                    <a:pt x="35" y="58"/>
                  </a:lnTo>
                  <a:lnTo>
                    <a:pt x="40" y="54"/>
                  </a:lnTo>
                  <a:lnTo>
                    <a:pt x="45" y="51"/>
                  </a:lnTo>
                  <a:lnTo>
                    <a:pt x="49" y="47"/>
                  </a:lnTo>
                  <a:lnTo>
                    <a:pt x="53" y="42"/>
                  </a:lnTo>
                  <a:lnTo>
                    <a:pt x="56" y="35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57" y="23"/>
                  </a:lnTo>
                  <a:lnTo>
                    <a:pt x="57" y="18"/>
                  </a:lnTo>
                  <a:lnTo>
                    <a:pt x="56" y="13"/>
                  </a:lnTo>
                  <a:lnTo>
                    <a:pt x="54" y="8"/>
                  </a:lnTo>
                  <a:lnTo>
                    <a:pt x="51" y="5"/>
                  </a:lnTo>
                  <a:lnTo>
                    <a:pt x="46" y="4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4" y="4"/>
                  </a:lnTo>
                  <a:lnTo>
                    <a:pt x="19" y="5"/>
                  </a:lnTo>
                  <a:lnTo>
                    <a:pt x="15" y="8"/>
                  </a:lnTo>
                  <a:lnTo>
                    <a:pt x="10" y="13"/>
                  </a:lnTo>
                  <a:lnTo>
                    <a:pt x="7" y="18"/>
                  </a:lnTo>
                  <a:lnTo>
                    <a:pt x="3" y="24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8" name="Freeform 30" descr="City"/>
          <p:cNvSpPr>
            <a:spLocks/>
          </p:cNvSpPr>
          <p:nvPr/>
        </p:nvSpPr>
        <p:spPr bwMode="gray">
          <a:xfrm>
            <a:off x="-1587" y="2925763"/>
            <a:ext cx="7123112" cy="2927350"/>
          </a:xfrm>
          <a:custGeom>
            <a:avLst/>
            <a:gdLst/>
            <a:ahLst/>
            <a:cxnLst>
              <a:cxn ang="0">
                <a:pos x="4487" y="221"/>
              </a:cxn>
              <a:cxn ang="0">
                <a:pos x="0" y="1844"/>
              </a:cxn>
              <a:cxn ang="0">
                <a:pos x="1" y="0"/>
              </a:cxn>
            </a:cxnLst>
            <a:rect l="0" t="0" r="r" b="b"/>
            <a:pathLst>
              <a:path w="4487" h="1844">
                <a:moveTo>
                  <a:pt x="4487" y="221"/>
                </a:moveTo>
                <a:lnTo>
                  <a:pt x="0" y="1844"/>
                </a:lnTo>
                <a:lnTo>
                  <a:pt x="1" y="0"/>
                </a:lnTo>
              </a:path>
            </a:pathLst>
          </a:custGeom>
          <a:blipFill dpi="0" rotWithShape="0">
            <a:blip r:embed="rId2" cstate="print"/>
            <a:srcRect/>
            <a:stretch>
              <a:fillRect b="-71848"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endParaRPr lang="en-GB"/>
          </a:p>
        </p:txBody>
      </p:sp>
      <p:sp>
        <p:nvSpPr>
          <p:cNvPr id="69" name="Freeform 31"/>
          <p:cNvSpPr>
            <a:spLocks/>
          </p:cNvSpPr>
          <p:nvPr/>
        </p:nvSpPr>
        <p:spPr bwMode="gray">
          <a:xfrm>
            <a:off x="7116764" y="1981200"/>
            <a:ext cx="3584576" cy="1296988"/>
          </a:xfrm>
          <a:custGeom>
            <a:avLst/>
            <a:gdLst/>
            <a:ahLst/>
            <a:cxnLst>
              <a:cxn ang="0">
                <a:pos x="0" y="817"/>
              </a:cxn>
              <a:cxn ang="0">
                <a:pos x="2256" y="340"/>
              </a:cxn>
              <a:cxn ang="0">
                <a:pos x="2258" y="0"/>
              </a:cxn>
              <a:cxn ang="0">
                <a:pos x="0" y="817"/>
              </a:cxn>
            </a:cxnLst>
            <a:rect l="0" t="0" r="r" b="b"/>
            <a:pathLst>
              <a:path w="2258" h="817">
                <a:moveTo>
                  <a:pt x="0" y="817"/>
                </a:moveTo>
                <a:lnTo>
                  <a:pt x="2256" y="340"/>
                </a:lnTo>
                <a:lnTo>
                  <a:pt x="2258" y="0"/>
                </a:lnTo>
                <a:lnTo>
                  <a:pt x="0" y="817"/>
                </a:lnTo>
                <a:close/>
              </a:path>
            </a:pathLst>
          </a:custGeom>
          <a:solidFill>
            <a:srgbClr val="FFE6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endParaRPr lang="en-GB"/>
          </a:p>
        </p:txBody>
      </p:sp>
      <p:sp>
        <p:nvSpPr>
          <p:cNvPr id="95" name="Text Placeholder 9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5314" y="2291547"/>
            <a:ext cx="4679950" cy="203200"/>
          </a:xfrm>
        </p:spPr>
        <p:txBody>
          <a:bodyPr wrap="none" anchor="ctr" anchorCtr="0"/>
          <a:lstStyle>
            <a:lvl1pPr algn="l"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3" name="Rectangle 32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 bwMode="gray"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95314" y="709613"/>
            <a:ext cx="9491664" cy="612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87751" y="7051676"/>
            <a:ext cx="5932487" cy="1672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46799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8"/>
            <a:ext cx="4668837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3076141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7023533" y="1474788"/>
            <a:ext cx="3063443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3809423" y="1474788"/>
            <a:ext cx="3063443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46799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8"/>
            <a:ext cx="4668837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3" y="1474789"/>
            <a:ext cx="9491663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95313" y="709613"/>
            <a:ext cx="9504362" cy="61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5313" y="1474788"/>
            <a:ext cx="9504362" cy="53276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587751" y="7056088"/>
            <a:ext cx="5932487" cy="1580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610725" y="7056088"/>
            <a:ext cx="488950" cy="1580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 bwMode="gray">
          <a:xfrm>
            <a:off x="593726" y="7104343"/>
            <a:ext cx="563563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GB" sz="400" dirty="0">
                <a:solidFill>
                  <a:schemeClr val="accent1"/>
                </a:solidFill>
              </a:rPr>
              <a:t>Ref: XX00000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64" r:id="rId11"/>
    <p:sldLayoutId id="2147483856" r:id="rId12"/>
    <p:sldLayoutId id="2147483857" r:id="rId13"/>
    <p:sldLayoutId id="2147483863" r:id="rId14"/>
    <p:sldLayoutId id="2147483859" r:id="rId15"/>
    <p:sldLayoutId id="2147483865" r:id="rId16"/>
    <p:sldLayoutId id="2147483862" r:id="rId17"/>
  </p:sldLayoutIdLst>
  <p:hf sldNum="0" hdr="0" ftr="0"/>
  <p:txStyles>
    <p:titleStyle>
      <a:lvl1pPr algn="l" defTabSz="1043056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043056" rtl="0" eaLnBrk="1" latinLnBrk="0" hangingPunct="1">
        <a:spcBef>
          <a:spcPts val="0"/>
        </a:spcBef>
        <a:spcAft>
          <a:spcPts val="500"/>
        </a:spcAft>
        <a:buFont typeface="Arial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043056" rtl="0" eaLnBrk="1" latinLnBrk="0" hangingPunct="1">
        <a:spcBef>
          <a:spcPts val="200"/>
        </a:spcBef>
        <a:spcAft>
          <a:spcPts val="500"/>
        </a:spcAft>
        <a:buFontTx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1043056" rtl="0" eaLnBrk="1" latinLnBrk="0" hangingPunct="1">
        <a:spcBef>
          <a:spcPts val="200"/>
        </a:spcBef>
        <a:spcAft>
          <a:spcPts val="500"/>
        </a:spcAft>
        <a:buFontTx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3pPr>
      <a:lvl4pPr marL="177800" indent="-177800" algn="l" defTabSz="1043056" rtl="0" eaLnBrk="1" latinLnBrk="0" hangingPunct="1">
        <a:spcBef>
          <a:spcPts val="0"/>
        </a:spcBef>
        <a:spcAft>
          <a:spcPts val="500"/>
        </a:spcAft>
        <a:buSzPct val="75000"/>
        <a:buFont typeface="Arial" pitchFamily="34" charset="0"/>
        <a:buChar char="►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00" indent="-165100" algn="l" defTabSz="1043056" rtl="0" eaLnBrk="1" latinLnBrk="0" hangingPunct="1">
        <a:spcBef>
          <a:spcPts val="0"/>
        </a:spcBef>
        <a:spcAft>
          <a:spcPts val="500"/>
        </a:spcAft>
        <a:buSzPct val="75000"/>
        <a:buFont typeface="Arial" pitchFamily="34" charset="0"/>
        <a:buChar char="►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62207"/>
              </p:ext>
            </p:extLst>
          </p:nvPr>
        </p:nvGraphicFramePr>
        <p:xfrm>
          <a:off x="0" y="67513"/>
          <a:ext cx="10693400" cy="1542856"/>
        </p:xfrm>
        <a:graphic>
          <a:graphicData uri="http://schemas.openxmlformats.org/drawingml/2006/table">
            <a:tbl>
              <a:tblPr/>
              <a:tblGrid>
                <a:gridCol w="2112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6210">
                <a:tc gridSpan="2"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                                    </a:t>
                      </a:r>
                    </a:p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                                    ASISH KUMAR SAHOO</a:t>
                      </a:r>
                    </a:p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                                    ASSOCIATE SOFTWARE ENGINEER – Power Platform | </a:t>
                      </a:r>
                      <a:r>
                        <a:rPr kumimoji="0" lang="en-GB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Sharepoint</a:t>
                      </a: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EYInterstate" pitchFamily="2" charset="0"/>
                        <a:cs typeface="Arial" charset="0"/>
                      </a:endParaRPr>
                    </a:p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                                    MOBILE: +91-7978979831</a:t>
                      </a:r>
                    </a:p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                                    EMAIL: Asish.Kumar.Sahoo@gds.ey.com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16">
                <a:tc gridSpan="2"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                                             </a:t>
                      </a:r>
                    </a:p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EYInterstat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65"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EYInterstat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EYInterstat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65"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EYInterstat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EYInterstat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34798"/>
                  </a:ext>
                </a:extLst>
              </a:tr>
            </a:tbl>
          </a:graphicData>
        </a:graphic>
      </p:graphicFrame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331344" y="1687691"/>
            <a:ext cx="3042000" cy="1756881"/>
          </a:xfrm>
        </p:spPr>
        <p:txBody>
          <a:bodyPr/>
          <a:lstStyle/>
          <a:p>
            <a:pPr lvl="1"/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EYInterstate" panose="02000503020000020004" pitchFamily="2" charset="0"/>
                <a:cs typeface="Arial" pitchFamily="34" charset="0"/>
              </a:rPr>
              <a:t>Background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I have joined this organization as an Associate Analyst, and serving since 24</a:t>
            </a:r>
            <a:r>
              <a:rPr lang="en-GB" sz="900" baseline="30000" dirty="0">
                <a:latin typeface="EYInterstate" panose="02000503020000020004" pitchFamily="2" charset="0"/>
                <a:cs typeface="Arial" pitchFamily="34" charset="0"/>
              </a:rPr>
              <a:t>th</a:t>
            </a: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 of January 2022, and have a total of 1.5 years of experience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I joined this organization in the year 2022 , and </a:t>
            </a:r>
            <a:r>
              <a:rPr lang="en-GB" sz="900" dirty="0" err="1">
                <a:latin typeface="EYInterstate" panose="02000503020000020004" pitchFamily="2" charset="0"/>
                <a:cs typeface="Arial" pitchFamily="34" charset="0"/>
              </a:rPr>
              <a:t>i</a:t>
            </a: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 have been allocated Hyderabad ,Telangana,500084.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GB" sz="900" dirty="0">
              <a:latin typeface="EYInterstate" panose="02000503020000020004" pitchFamily="2" charset="0"/>
              <a:cs typeface="Arial" pitchFamily="34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I completed my matriculation in the year 2014, +2 science in the year 2016, and have completed my bachelors degree in technology, in the year 2020.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331344" y="4004120"/>
            <a:ext cx="3078185" cy="1370206"/>
          </a:xfrm>
        </p:spPr>
        <p:txBody>
          <a:bodyPr/>
          <a:lstStyle/>
          <a:p>
            <a:pPr lvl="1"/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EYInterstate" panose="02000503020000020004" pitchFamily="2" charset="0"/>
                <a:cs typeface="Arial" pitchFamily="34" charset="0"/>
              </a:rPr>
              <a:t>Skills</a:t>
            </a:r>
          </a:p>
          <a:p>
            <a:pPr marL="0" lvl="3" indent="0">
              <a:buNone/>
            </a:pP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Front-end 	                        	 HTML5, CSS 3 </a:t>
            </a:r>
          </a:p>
          <a:p>
            <a:pPr marL="0" lvl="3" indent="0">
              <a:buNone/>
            </a:pP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Design &amp; Development	Microsoft     	                         	Share Point online</a:t>
            </a:r>
          </a:p>
          <a:p>
            <a:pPr marL="0" lvl="3" indent="0">
              <a:buNone/>
            </a:pP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		Microsoft Power 		App and Power 		Automate</a:t>
            </a:r>
          </a:p>
          <a:p>
            <a:pPr marL="0" lvl="3" indent="0">
              <a:buNone/>
            </a:pPr>
            <a:endParaRPr lang="en-US" sz="900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 indent="0">
              <a:buNone/>
            </a:pPr>
            <a:endParaRPr lang="en-US" sz="900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 indent="0">
              <a:buNone/>
            </a:pPr>
            <a:endParaRPr lang="en-GB" sz="900" dirty="0">
              <a:highlight>
                <a:srgbClr val="00FFFF"/>
              </a:highlight>
              <a:latin typeface="EYInterstate" panose="02000503020000020004" pitchFamily="2" charset="0"/>
              <a:cs typeface="Arial" pitchFamily="34" charset="0"/>
            </a:endParaRPr>
          </a:p>
          <a:p>
            <a:pPr lvl="3"/>
            <a:endParaRPr lang="en-GB" sz="900" dirty="0">
              <a:latin typeface="EYInterstate" panose="02000503020000020004" pitchFamily="2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14902" y="1840001"/>
            <a:ext cx="9865349" cy="4869177"/>
            <a:chOff x="392" y="1950"/>
            <a:chExt cx="5948" cy="2247"/>
          </a:xfrm>
        </p:grpSpPr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392" y="2439"/>
              <a:ext cx="1916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GB" sz="900">
                <a:latin typeface="EYInterstate" panose="02000503020000020004" pitchFamily="2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2" y="3230"/>
              <a:ext cx="1921" cy="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GB" sz="900">
                <a:latin typeface="EYInterstate" panose="02000503020000020004" pitchFamily="2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2400" y="1950"/>
              <a:ext cx="1916" cy="2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GB" sz="900">
                <a:latin typeface="EYInterstate" panose="02000503020000020004" pitchFamily="2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4424" y="1950"/>
              <a:ext cx="1916" cy="2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GB" sz="900">
                <a:latin typeface="EYInterstate" panose="02000503020000020004" pitchFamily="2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9DCD570-46C6-4387-B10E-8776132299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902" y="257648"/>
            <a:ext cx="874809" cy="982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D11B1-ADB6-423B-9F91-16B33C815574}"/>
              </a:ext>
            </a:extLst>
          </p:cNvPr>
          <p:cNvSpPr txBox="1"/>
          <p:nvPr/>
        </p:nvSpPr>
        <p:spPr>
          <a:xfrm>
            <a:off x="3553828" y="1610369"/>
            <a:ext cx="6930926" cy="442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IN" sz="900" b="1" dirty="0">
                <a:solidFill>
                  <a:srgbClr val="646464"/>
                </a:solidFill>
                <a:latin typeface="EYInterstate" panose="02000503020000020004" pitchFamily="2" charset="0"/>
                <a:cs typeface="Arial" pitchFamily="34" charset="0"/>
              </a:rPr>
              <a:t>Experience</a:t>
            </a:r>
          </a:p>
          <a:p>
            <a:pPr marL="0" lvl="3"/>
            <a:endParaRPr lang="en-IN" sz="850" b="1" dirty="0">
              <a:solidFill>
                <a:srgbClr val="646464"/>
              </a:solidFill>
              <a:latin typeface="EYInterstate" panose="02000503020000020004" pitchFamily="2" charset="0"/>
              <a:cs typeface="Arial" pitchFamily="34" charset="0"/>
            </a:endParaRP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IN" sz="850" dirty="0">
                <a:latin typeface="EYInterstate" panose="02000503020000020004" pitchFamily="2" charset="0"/>
                <a:cs typeface="Arial" pitchFamily="34" charset="0"/>
              </a:rPr>
              <a:t>Worked on SharePoint Online.</a:t>
            </a: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IN" sz="850" dirty="0">
                <a:latin typeface="EYInterstate" panose="02000503020000020004" pitchFamily="2" charset="0"/>
                <a:cs typeface="Arial" pitchFamily="34" charset="0"/>
              </a:rPr>
              <a:t>Worked on  Canvas PowerApps development.</a:t>
            </a: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IN" sz="850" dirty="0">
                <a:latin typeface="EYInterstate" panose="02000503020000020004" pitchFamily="2" charset="0"/>
                <a:cs typeface="Arial" pitchFamily="34" charset="0"/>
              </a:rPr>
              <a:t>Worked on Power Automate .</a:t>
            </a: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IN" sz="850" dirty="0">
                <a:latin typeface="EYInterstate" panose="02000503020000020004" pitchFamily="2" charset="0"/>
                <a:cs typeface="Arial" pitchFamily="34" charset="0"/>
              </a:rPr>
              <a:t>Hands on React an-d API Creation.</a:t>
            </a: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IN" sz="850" dirty="0">
                <a:latin typeface="EYInterstate" panose="02000503020000020004" pitchFamily="2" charset="0"/>
                <a:cs typeface="Arial" pitchFamily="34" charset="0"/>
              </a:rPr>
              <a:t>Trained in RPA,HTML,REACT, POWERAPPS &amp; POWERAUTOMATE provided from the company end.</a:t>
            </a:r>
          </a:p>
          <a:p>
            <a:pPr marL="0" lvl="3"/>
            <a:endParaRPr lang="en-IN" sz="850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/>
            <a:r>
              <a:rPr lang="en-IN" sz="900" b="1" dirty="0">
                <a:solidFill>
                  <a:srgbClr val="646464"/>
                </a:solidFill>
                <a:latin typeface="EYInterstate" panose="02000503020000020004" pitchFamily="2" charset="0"/>
                <a:cs typeface="Arial" pitchFamily="34" charset="0"/>
              </a:rPr>
              <a:t>Projects</a:t>
            </a:r>
          </a:p>
          <a:p>
            <a:pPr marL="0" indent="0" defTabSz="914400">
              <a:buFont typeface="Arial" pitchFamily="34" charset="0"/>
              <a:buNone/>
            </a:pPr>
            <a:endParaRPr lang="en-US" sz="850" kern="0" dirty="0">
              <a:latin typeface="EYInterstate" panose="02000503020000020004" pitchFamily="2" charset="0"/>
            </a:endParaRPr>
          </a:p>
          <a:p>
            <a:pPr defTabSz="914400"/>
            <a:r>
              <a:rPr lang="en-GB" sz="850" b="1" dirty="0">
                <a:latin typeface="EYInterstate" panose="02000503020000020004" pitchFamily="2" charset="0"/>
                <a:cs typeface="Arial" pitchFamily="34" charset="0"/>
              </a:rPr>
              <a:t>GOOSE PORTAL</a:t>
            </a:r>
          </a:p>
          <a:p>
            <a:pPr marL="171450" indent="-171450" defTabSz="1029159">
              <a:spcAft>
                <a:spcPct val="400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850" kern="0" dirty="0"/>
              <a:t>Worked on a client assignment for creating interactive user interface for displaying the business data and FAQ for the new user coming into EY .</a:t>
            </a:r>
          </a:p>
          <a:p>
            <a:pPr marL="171450" indent="-171450" defTabSz="1029159">
              <a:spcAft>
                <a:spcPct val="400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altLang="en-US" sz="850" b="1" kern="0" dirty="0">
                <a:latin typeface="EYInterstate" pitchFamily="2" charset="0"/>
              </a:rPr>
              <a:t>Technology Used:</a:t>
            </a:r>
            <a:r>
              <a:rPr lang="en-US" altLang="en-US" sz="850" kern="0" dirty="0">
                <a:latin typeface="EYInterstate" pitchFamily="2" charset="0"/>
              </a:rPr>
              <a:t> </a:t>
            </a:r>
            <a:r>
              <a:rPr lang="en-US" altLang="en-US" sz="850" kern="0" dirty="0" err="1">
                <a:latin typeface="EYInterstate" pitchFamily="2" charset="0"/>
              </a:rPr>
              <a:t>Sharepoint</a:t>
            </a:r>
            <a:r>
              <a:rPr lang="en-US" altLang="en-US" sz="850" kern="0" dirty="0">
                <a:latin typeface="EYInterstate" pitchFamily="2" charset="0"/>
              </a:rPr>
              <a:t> , REACT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en-US" sz="850" b="1" kern="0" dirty="0">
                <a:latin typeface="EYInterstate" pitchFamily="2" charset="0"/>
              </a:rPr>
              <a:t>Role : D</a:t>
            </a:r>
            <a:r>
              <a:rPr lang="en-US" sz="850" kern="0" dirty="0">
                <a:latin typeface="EYInterstate" panose="02000503020000020004" pitchFamily="2" charset="0"/>
              </a:rPr>
              <a:t>eveloper</a:t>
            </a:r>
          </a:p>
          <a:p>
            <a:pPr marL="0" lvl="3"/>
            <a:endParaRPr lang="en-GB" sz="850" b="1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/>
            <a:r>
              <a:rPr lang="en-GB" sz="850" b="1" dirty="0">
                <a:latin typeface="EYInterstate" panose="02000503020000020004" pitchFamily="2" charset="0"/>
                <a:cs typeface="Arial" pitchFamily="34" charset="0"/>
              </a:rPr>
              <a:t>GDS AUTOMATION</a:t>
            </a:r>
          </a:p>
          <a:p>
            <a:pPr marL="171450" indent="-171450" defTabSz="1029159">
              <a:spcAft>
                <a:spcPct val="400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850" kern="0" dirty="0"/>
              <a:t>Worked on an internal assignment for creating interactive user interface for displaying the data by amalgamating all the service line at one place .</a:t>
            </a:r>
          </a:p>
          <a:p>
            <a:pPr marL="171450" indent="-171450" defTabSz="1029159">
              <a:spcAft>
                <a:spcPct val="400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altLang="en-US" sz="850" b="1" kern="0" dirty="0">
                <a:latin typeface="EYInterstate" pitchFamily="2" charset="0"/>
              </a:rPr>
              <a:t>Technology Used:</a:t>
            </a:r>
            <a:r>
              <a:rPr lang="en-US" altLang="en-US" sz="850" kern="0" dirty="0">
                <a:latin typeface="EYInterstate" pitchFamily="2" charset="0"/>
              </a:rPr>
              <a:t> PowerApps, Power Automate, SharePoint online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en-US" sz="850" b="1" kern="0" dirty="0">
                <a:latin typeface="EYInterstate" pitchFamily="2" charset="0"/>
              </a:rPr>
              <a:t>Role : D</a:t>
            </a:r>
            <a:r>
              <a:rPr lang="en-US" sz="850" kern="0" dirty="0">
                <a:latin typeface="EYInterstate" panose="02000503020000020004" pitchFamily="2" charset="0"/>
              </a:rPr>
              <a:t>eveloper</a:t>
            </a:r>
          </a:p>
          <a:p>
            <a:pPr marL="0" indent="0" defTabSz="914400">
              <a:buFont typeface="Arial" pitchFamily="34" charset="0"/>
              <a:buNone/>
            </a:pPr>
            <a:endParaRPr lang="en-US" sz="850" kern="0" dirty="0">
              <a:latin typeface="EYInterstate" panose="02000503020000020004" pitchFamily="2" charset="0"/>
            </a:endParaRP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endParaRPr lang="en-US" sz="850" kern="0" dirty="0">
              <a:latin typeface="EYInterstate" panose="02000503020000020004" pitchFamily="2" charset="0"/>
            </a:endParaRP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endParaRPr lang="en-US" sz="850" kern="0" dirty="0">
              <a:latin typeface="EYInterstate" panose="02000503020000020004" pitchFamily="2" charset="0"/>
            </a:endParaRPr>
          </a:p>
          <a:p>
            <a:pPr defTabSz="1029159">
              <a:spcAft>
                <a:spcPct val="40000"/>
              </a:spcAft>
              <a:buSzPct val="125000"/>
            </a:pPr>
            <a:endParaRPr lang="en-US" sz="850" kern="0" dirty="0">
              <a:latin typeface="EYInterstate" panose="02000503020000020004" pitchFamily="2" charset="0"/>
            </a:endParaRP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endParaRPr lang="en-US" sz="850" kern="0" dirty="0">
              <a:latin typeface="EYInterstate" panose="02000503020000020004" pitchFamily="2" charset="0"/>
            </a:endParaRP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endParaRPr lang="en-US" sz="850" kern="0" dirty="0">
              <a:latin typeface="EYInterstate" panose="02000503020000020004" pitchFamily="2" charset="0"/>
            </a:endParaRP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endParaRPr lang="en-US" sz="850" kern="0" dirty="0">
              <a:latin typeface="EYInterstate" panose="02000503020000020004" pitchFamily="2" charset="0"/>
            </a:endParaRPr>
          </a:p>
          <a:p>
            <a:endParaRPr lang="en-IN" sz="8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E3582D-FCDE-4402-BCCB-A6FEA98BB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01" y="6938810"/>
            <a:ext cx="10283739" cy="599635"/>
          </a:xfrm>
          <a:prstGeom prst="rect">
            <a:avLst/>
          </a:prstGeom>
        </p:spPr>
      </p:pic>
      <p:pic>
        <p:nvPicPr>
          <p:cNvPr id="3" name="Picture 2" descr="Microsoft Certified: Power Platform Fundamentals badge image. Issued by Microsoft">
            <a:extLst>
              <a:ext uri="{FF2B5EF4-FFF2-40B4-BE49-F238E27FC236}">
                <a16:creationId xmlns:a16="http://schemas.microsoft.com/office/drawing/2014/main" id="{EAF59506-41A8-ACF4-62C3-1818CDC97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554" y="25764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353764-ADBB-BCA4-CECD-F62E44E6E499}"/>
              </a:ext>
            </a:extLst>
          </p:cNvPr>
          <p:cNvSpPr txBox="1"/>
          <p:nvPr/>
        </p:nvSpPr>
        <p:spPr>
          <a:xfrm>
            <a:off x="9564192" y="1157648"/>
            <a:ext cx="66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PL-900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8C86145-3627-F123-C478-C59E6DF2A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968" y="216921"/>
            <a:ext cx="1090867" cy="10908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Y Proposal Platform CV template (work in progress)">
  <a:themeElements>
    <a:clrScheme name="EY Printed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FF27F"/>
      </a:accent5>
      <a:accent6>
        <a:srgbClr val="2C973E"/>
      </a:accent6>
      <a:hlink>
        <a:srgbClr val="A5A4A7"/>
      </a:hlink>
      <a:folHlink>
        <a:srgbClr val="CCCBCD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mpd="sng"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EY Proposal Platform CV template (work in progress)</Template>
  <TotalTime>3035</TotalTime>
  <Words>270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Unicode MS</vt:lpstr>
      <vt:lpstr>EYInterstate</vt:lpstr>
      <vt:lpstr>EY Proposal Platform CV template (work in progress)</vt:lpstr>
      <vt:lpstr>PowerPoint Presentation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Ernst &amp; Young</dc:creator>
  <cp:lastModifiedBy>Asish Kumar Sahoo</cp:lastModifiedBy>
  <cp:revision>91</cp:revision>
  <dcterms:created xsi:type="dcterms:W3CDTF">2009-12-14T17:50:01Z</dcterms:created>
  <dcterms:modified xsi:type="dcterms:W3CDTF">2024-01-08T10:58:37Z</dcterms:modified>
</cp:coreProperties>
</file>