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"/>
  </p:notesMasterIdLst>
  <p:handoutMasterIdLst>
    <p:handoutMasterId r:id="rId4"/>
  </p:handoutMasterIdLst>
  <p:sldIdLst>
    <p:sldId id="440" r:id="rId2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FD1D6"/>
    <a:srgbClr val="00A3AE"/>
    <a:srgbClr val="C893C7"/>
    <a:srgbClr val="91278F"/>
    <a:srgbClr val="95CB89"/>
    <a:srgbClr val="2C973E"/>
    <a:srgbClr val="F04C3E"/>
    <a:srgbClr val="FFF27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9C06F-B2A5-4F0D-985D-9709FAABA291}" v="1" dt="2023-06-05T11:06:13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 autoAdjust="0"/>
    <p:restoredTop sz="97594" autoAdjust="0"/>
  </p:normalViewPr>
  <p:slideViewPr>
    <p:cSldViewPr snapToGrid="0" snapToObjects="1">
      <p:cViewPr varScale="1">
        <p:scale>
          <a:sx n="60" d="100"/>
          <a:sy n="60" d="100"/>
        </p:scale>
        <p:origin x="1212" y="28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sh Kumar Sahoo" userId="41b40720-f07f-4591-9a10-2b08e4664f48" providerId="ADAL" clId="{F91BAD81-5BB2-4039-BBE2-09E1D57D2DD5}"/>
    <pc:docChg chg="custSel modSld">
      <pc:chgData name="Asish Kumar Sahoo" userId="41b40720-f07f-4591-9a10-2b08e4664f48" providerId="ADAL" clId="{F91BAD81-5BB2-4039-BBE2-09E1D57D2DD5}" dt="2022-03-24T10:10:22.318" v="4" actId="207"/>
      <pc:docMkLst>
        <pc:docMk/>
      </pc:docMkLst>
      <pc:sldChg chg="modSp mod">
        <pc:chgData name="Asish Kumar Sahoo" userId="41b40720-f07f-4591-9a10-2b08e4664f48" providerId="ADAL" clId="{F91BAD81-5BB2-4039-BBE2-09E1D57D2DD5}" dt="2022-03-24T10:10:22.318" v="4" actId="207"/>
        <pc:sldMkLst>
          <pc:docMk/>
          <pc:sldMk cId="0" sldId="440"/>
        </pc:sldMkLst>
        <pc:spChg chg="mod">
          <ac:chgData name="Asish Kumar Sahoo" userId="41b40720-f07f-4591-9a10-2b08e4664f48" providerId="ADAL" clId="{F91BAD81-5BB2-4039-BBE2-09E1D57D2DD5}" dt="2022-03-24T10:09:29.310" v="1" actId="20577"/>
          <ac:spMkLst>
            <pc:docMk/>
            <pc:sldMk cId="0" sldId="440"/>
            <ac:spMk id="25" creationId="{00000000-0000-0000-0000-000000000000}"/>
          </ac:spMkLst>
        </pc:spChg>
        <pc:graphicFrameChg chg="modGraphic">
          <ac:chgData name="Asish Kumar Sahoo" userId="41b40720-f07f-4591-9a10-2b08e4664f48" providerId="ADAL" clId="{F91BAD81-5BB2-4039-BBE2-09E1D57D2DD5}" dt="2022-03-24T10:10:22.318" v="4" actId="207"/>
          <ac:graphicFrameMkLst>
            <pc:docMk/>
            <pc:sldMk cId="0" sldId="440"/>
            <ac:graphicFrameMk id="7" creationId="{00000000-0000-0000-0000-000000000000}"/>
          </ac:graphicFrameMkLst>
        </pc:graphicFrameChg>
      </pc:sldChg>
    </pc:docChg>
  </pc:docChgLst>
  <pc:docChgLst>
    <pc:chgData name="Asish Kumar Sahoo" userId="41b40720-f07f-4591-9a10-2b08e4664f48" providerId="ADAL" clId="{24A3FA67-C8C6-4A4F-B5A4-6B9E2DAB9445}"/>
    <pc:docChg chg="modSld">
      <pc:chgData name="Asish Kumar Sahoo" userId="41b40720-f07f-4591-9a10-2b08e4664f48" providerId="ADAL" clId="{24A3FA67-C8C6-4A4F-B5A4-6B9E2DAB9445}" dt="2022-07-29T12:57:58.479" v="397" actId="20577"/>
      <pc:docMkLst>
        <pc:docMk/>
      </pc:docMkLst>
      <pc:sldChg chg="modSp mod">
        <pc:chgData name="Asish Kumar Sahoo" userId="41b40720-f07f-4591-9a10-2b08e4664f48" providerId="ADAL" clId="{24A3FA67-C8C6-4A4F-B5A4-6B9E2DAB9445}" dt="2022-07-29T12:57:58.479" v="397" actId="20577"/>
        <pc:sldMkLst>
          <pc:docMk/>
          <pc:sldMk cId="0" sldId="440"/>
        </pc:sldMkLst>
        <pc:spChg chg="mod">
          <ac:chgData name="Asish Kumar Sahoo" userId="41b40720-f07f-4591-9a10-2b08e4664f48" providerId="ADAL" clId="{24A3FA67-C8C6-4A4F-B5A4-6B9E2DAB9445}" dt="2022-07-29T12:57:58.479" v="397" actId="20577"/>
          <ac:spMkLst>
            <pc:docMk/>
            <pc:sldMk cId="0" sldId="440"/>
            <ac:spMk id="25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684C4E0C-9217-40F0-928B-36EF4B234BE8}"/>
    <pc:docChg chg="custSel modSld">
      <pc:chgData name="Asish Kumar Sahoo" userId="41b40720-f07f-4591-9a10-2b08e4664f48" providerId="ADAL" clId="{684C4E0C-9217-40F0-928B-36EF4B234BE8}" dt="2022-11-25T10:37:13.350" v="2863" actId="14100"/>
      <pc:docMkLst>
        <pc:docMk/>
      </pc:docMkLst>
      <pc:sldChg chg="addSp delSp modSp mod">
        <pc:chgData name="Asish Kumar Sahoo" userId="41b40720-f07f-4591-9a10-2b08e4664f48" providerId="ADAL" clId="{684C4E0C-9217-40F0-928B-36EF4B234BE8}" dt="2022-11-25T10:37:13.350" v="2863" actId="14100"/>
        <pc:sldMkLst>
          <pc:docMk/>
          <pc:sldMk cId="0" sldId="440"/>
        </pc:sldMkLst>
        <pc:spChg chg="add del mod">
          <ac:chgData name="Asish Kumar Sahoo" userId="41b40720-f07f-4591-9a10-2b08e4664f48" providerId="ADAL" clId="{684C4E0C-9217-40F0-928B-36EF4B234BE8}" dt="2022-11-25T10:18:51.657" v="2360" actId="478"/>
          <ac:spMkLst>
            <pc:docMk/>
            <pc:sldMk cId="0" sldId="440"/>
            <ac:spMk id="3" creationId="{E1068204-61E7-43DE-925E-DF4416D5F65C}"/>
          </ac:spMkLst>
        </pc:spChg>
        <pc:spChg chg="add del mod">
          <ac:chgData name="Asish Kumar Sahoo" userId="41b40720-f07f-4591-9a10-2b08e4664f48" providerId="ADAL" clId="{684C4E0C-9217-40F0-928B-36EF4B234BE8}" dt="2022-11-25T10:17:16.082" v="2356" actId="478"/>
          <ac:spMkLst>
            <pc:docMk/>
            <pc:sldMk cId="0" sldId="440"/>
            <ac:spMk id="5" creationId="{25FFD25B-5DE3-4508-81F3-9645A10522AC}"/>
          </ac:spMkLst>
        </pc:spChg>
        <pc:spChg chg="add mod">
          <ac:chgData name="Asish Kumar Sahoo" userId="41b40720-f07f-4591-9a10-2b08e4664f48" providerId="ADAL" clId="{684C4E0C-9217-40F0-928B-36EF4B234BE8}" dt="2022-11-25T10:34:27.511" v="2856" actId="1076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684C4E0C-9217-40F0-928B-36EF4B234BE8}" dt="2022-11-25T10:21:15.416" v="2373" actId="14100"/>
          <ac:spMkLst>
            <pc:docMk/>
            <pc:sldMk cId="0" sldId="440"/>
            <ac:spMk id="24" creationId="{00000000-0000-0000-0000-000000000000}"/>
          </ac:spMkLst>
        </pc:spChg>
        <pc:spChg chg="del mod">
          <ac:chgData name="Asish Kumar Sahoo" userId="41b40720-f07f-4591-9a10-2b08e4664f48" providerId="ADAL" clId="{684C4E0C-9217-40F0-928B-36EF4B234BE8}" dt="2022-11-25T10:17:07.336" v="2354" actId="478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684C4E0C-9217-40F0-928B-36EF4B234BE8}" dt="2022-11-25T10:09:52.877" v="2020" actId="14100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684C4E0C-9217-40F0-928B-36EF4B234BE8}" dt="2022-11-25T10:33:41.774" v="2853" actId="1076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684C4E0C-9217-40F0-928B-36EF4B234BE8}" dt="2022-11-25T10:37:13.350" v="2863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del mod">
          <ac:chgData name="Asish Kumar Sahoo" userId="41b40720-f07f-4591-9a10-2b08e4664f48" providerId="ADAL" clId="{684C4E0C-9217-40F0-928B-36EF4B234BE8}" dt="2022-11-25T10:14:13.105" v="2262" actId="21"/>
          <ac:picMkLst>
            <pc:docMk/>
            <pc:sldMk cId="0" sldId="440"/>
            <ac:picMk id="10" creationId="{00000000-0000-0000-0000-000000000000}"/>
          </ac:picMkLst>
        </pc:picChg>
        <pc:picChg chg="add mod">
          <ac:chgData name="Asish Kumar Sahoo" userId="41b40720-f07f-4591-9a10-2b08e4664f48" providerId="ADAL" clId="{684C4E0C-9217-40F0-928B-36EF4B234BE8}" dt="2022-11-25T10:33:52.001" v="2854" actId="14100"/>
          <ac:picMkLst>
            <pc:docMk/>
            <pc:sldMk cId="0" sldId="440"/>
            <ac:picMk id="14" creationId="{29DCD570-46C6-4387-B10E-87761322999B}"/>
          </ac:picMkLst>
        </pc:picChg>
        <pc:picChg chg="add mod">
          <ac:chgData name="Asish Kumar Sahoo" userId="41b40720-f07f-4591-9a10-2b08e4664f48" providerId="ADAL" clId="{684C4E0C-9217-40F0-928B-36EF4B234BE8}" dt="2022-11-25T10:36:32.710" v="2859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  <pc:docChgLst>
    <pc:chgData name="Asish Kumar Sahoo" userId="41b40720-f07f-4591-9a10-2b08e4664f48" providerId="ADAL" clId="{74A0E3C9-628F-43C4-ACAA-8C10CA89CD30}"/>
    <pc:docChg chg="custSel modSld">
      <pc:chgData name="Asish Kumar Sahoo" userId="41b40720-f07f-4591-9a10-2b08e4664f48" providerId="ADAL" clId="{74A0E3C9-628F-43C4-ACAA-8C10CA89CD30}" dt="2022-03-10T05:14:10.559" v="14" actId="13926"/>
      <pc:docMkLst>
        <pc:docMk/>
      </pc:docMkLst>
      <pc:sldChg chg="delSp modSp mod">
        <pc:chgData name="Asish Kumar Sahoo" userId="41b40720-f07f-4591-9a10-2b08e4664f48" providerId="ADAL" clId="{74A0E3C9-628F-43C4-ACAA-8C10CA89CD30}" dt="2022-03-10T05:14:10.559" v="14" actId="13926"/>
        <pc:sldMkLst>
          <pc:docMk/>
          <pc:sldMk cId="0" sldId="440"/>
        </pc:sldMkLst>
        <pc:spChg chg="mod">
          <ac:chgData name="Asish Kumar Sahoo" userId="41b40720-f07f-4591-9a10-2b08e4664f48" providerId="ADAL" clId="{74A0E3C9-628F-43C4-ACAA-8C10CA89CD30}" dt="2022-03-10T05:11:28.519" v="2" actId="13926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4:10.559" v="14" actId="13926"/>
          <ac:spMkLst>
            <pc:docMk/>
            <pc:sldMk cId="0" sldId="440"/>
            <ac:spMk id="25" creationId="{00000000-0000-0000-0000-000000000000}"/>
          </ac:spMkLst>
        </pc:spChg>
        <pc:spChg chg="mod">
          <ac:chgData name="Asish Kumar Sahoo" userId="41b40720-f07f-4591-9a10-2b08e4664f48" providerId="ADAL" clId="{74A0E3C9-628F-43C4-ACAA-8C10CA89CD30}" dt="2022-03-10T05:11:38.198" v="3" actId="13926"/>
          <ac:spMkLst>
            <pc:docMk/>
            <pc:sldMk cId="0" sldId="440"/>
            <ac:spMk id="26" creationId="{00000000-0000-0000-0000-000000000000}"/>
          </ac:spMkLst>
        </pc:spChg>
        <pc:spChg chg="del mod">
          <ac:chgData name="Asish Kumar Sahoo" userId="41b40720-f07f-4591-9a10-2b08e4664f48" providerId="ADAL" clId="{74A0E3C9-628F-43C4-ACAA-8C10CA89CD30}" dt="2022-03-10T05:13:50.700" v="13" actId="478"/>
          <ac:spMkLst>
            <pc:docMk/>
            <pc:sldMk cId="0" sldId="440"/>
            <ac:spMk id="27" creationId="{00000000-0000-0000-0000-000000000000}"/>
          </ac:spMkLst>
        </pc:spChg>
      </pc:sldChg>
    </pc:docChg>
  </pc:docChgLst>
  <pc:docChgLst>
    <pc:chgData name="Asish Kumar Sahoo" userId="41b40720-f07f-4591-9a10-2b08e4664f48" providerId="ADAL" clId="{1E29C06F-B2A5-4F0D-985D-9709FAABA291}"/>
    <pc:docChg chg="undo custSel modSld">
      <pc:chgData name="Asish Kumar Sahoo" userId="41b40720-f07f-4591-9a10-2b08e4664f48" providerId="ADAL" clId="{1E29C06F-B2A5-4F0D-985D-9709FAABA291}" dt="2023-07-05T11:54:05.921" v="1077" actId="20577"/>
      <pc:docMkLst>
        <pc:docMk/>
      </pc:docMkLst>
      <pc:sldChg chg="addSp delSp modSp mod">
        <pc:chgData name="Asish Kumar Sahoo" userId="41b40720-f07f-4591-9a10-2b08e4664f48" providerId="ADAL" clId="{1E29C06F-B2A5-4F0D-985D-9709FAABA291}" dt="2023-07-05T11:54:05.921" v="1077" actId="20577"/>
        <pc:sldMkLst>
          <pc:docMk/>
          <pc:sldMk cId="0" sldId="440"/>
        </pc:sldMkLst>
        <pc:spChg chg="add del mod">
          <ac:chgData name="Asish Kumar Sahoo" userId="41b40720-f07f-4591-9a10-2b08e4664f48" providerId="ADAL" clId="{1E29C06F-B2A5-4F0D-985D-9709FAABA291}" dt="2023-06-05T11:06:05.436" v="328" actId="478"/>
          <ac:spMkLst>
            <pc:docMk/>
            <pc:sldMk cId="0" sldId="440"/>
            <ac:spMk id="3" creationId="{438A32E8-5B07-4C14-B11A-413DC88850D5}"/>
          </ac:spMkLst>
        </pc:spChg>
        <pc:spChg chg="add del mod">
          <ac:chgData name="Asish Kumar Sahoo" userId="41b40720-f07f-4591-9a10-2b08e4664f48" providerId="ADAL" clId="{1E29C06F-B2A5-4F0D-985D-9709FAABA291}" dt="2023-07-05T11:45:31.619" v="945"/>
          <ac:spMkLst>
            <pc:docMk/>
            <pc:sldMk cId="0" sldId="440"/>
            <ac:spMk id="4" creationId="{4EA3A495-1529-4CC0-A480-A97FDF57608B}"/>
          </ac:spMkLst>
        </pc:spChg>
        <pc:spChg chg="mod">
          <ac:chgData name="Asish Kumar Sahoo" userId="41b40720-f07f-4591-9a10-2b08e4664f48" providerId="ADAL" clId="{1E29C06F-B2A5-4F0D-985D-9709FAABA291}" dt="2023-07-05T11:54:05.921" v="1077" actId="20577"/>
          <ac:spMkLst>
            <pc:docMk/>
            <pc:sldMk cId="0" sldId="440"/>
            <ac:spMk id="6" creationId="{AC4D11B1-ADB6-423B-9F91-16B33C815574}"/>
          </ac:spMkLst>
        </pc:spChg>
        <pc:spChg chg="mod">
          <ac:chgData name="Asish Kumar Sahoo" userId="41b40720-f07f-4591-9a10-2b08e4664f48" providerId="ADAL" clId="{1E29C06F-B2A5-4F0D-985D-9709FAABA291}" dt="2023-06-05T10:56:56.846" v="89" actId="20577"/>
          <ac:spMkLst>
            <pc:docMk/>
            <pc:sldMk cId="0" sldId="440"/>
            <ac:spMk id="24" creationId="{00000000-0000-0000-0000-000000000000}"/>
          </ac:spMkLst>
        </pc:spChg>
        <pc:spChg chg="mod">
          <ac:chgData name="Asish Kumar Sahoo" userId="41b40720-f07f-4591-9a10-2b08e4664f48" providerId="ADAL" clId="{1E29C06F-B2A5-4F0D-985D-9709FAABA291}" dt="2023-07-05T11:45:30.428" v="943" actId="1076"/>
          <ac:spMkLst>
            <pc:docMk/>
            <pc:sldMk cId="0" sldId="440"/>
            <ac:spMk id="26" creationId="{00000000-0000-0000-0000-000000000000}"/>
          </ac:spMkLst>
        </pc:spChg>
        <pc:grpChg chg="mod">
          <ac:chgData name="Asish Kumar Sahoo" userId="41b40720-f07f-4591-9a10-2b08e4664f48" providerId="ADAL" clId="{1E29C06F-B2A5-4F0D-985D-9709FAABA291}" dt="2023-06-05T11:26:37.147" v="871" actId="14100"/>
          <ac:grpSpMkLst>
            <pc:docMk/>
            <pc:sldMk cId="0" sldId="440"/>
            <ac:grpSpMk id="2" creationId="{00000000-0000-0000-0000-000000000000}"/>
          </ac:grpSpMkLst>
        </pc:grpChg>
        <pc:graphicFrameChg chg="mod modGraphic">
          <ac:chgData name="Asish Kumar Sahoo" userId="41b40720-f07f-4591-9a10-2b08e4664f48" providerId="ADAL" clId="{1E29C06F-B2A5-4F0D-985D-9709FAABA291}" dt="2023-07-05T11:49:17.251" v="1049" actId="14100"/>
          <ac:graphicFrameMkLst>
            <pc:docMk/>
            <pc:sldMk cId="0" sldId="440"/>
            <ac:graphicFrameMk id="7" creationId="{00000000-0000-0000-0000-000000000000}"/>
          </ac:graphicFrameMkLst>
        </pc:graphicFrameChg>
        <pc:picChg chg="mod">
          <ac:chgData name="Asish Kumar Sahoo" userId="41b40720-f07f-4591-9a10-2b08e4664f48" providerId="ADAL" clId="{1E29C06F-B2A5-4F0D-985D-9709FAABA291}" dt="2023-07-05T11:52:07.394" v="1061" actId="14100"/>
          <ac:picMkLst>
            <pc:docMk/>
            <pc:sldMk cId="0" sldId="440"/>
            <ac:picMk id="15" creationId="{B1E3582D-FCDE-4402-BCCB-A6FEA98BBA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05 July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05 July 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05 July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593726" y="7104343"/>
            <a:ext cx="563563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GB" sz="400" dirty="0">
                <a:solidFill>
                  <a:schemeClr val="accent1"/>
                </a:solidFill>
              </a:rPr>
              <a:t>Ref: XX00000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68040"/>
              </p:ext>
            </p:extLst>
          </p:nvPr>
        </p:nvGraphicFramePr>
        <p:xfrm>
          <a:off x="331344" y="67513"/>
          <a:ext cx="10067297" cy="1542288"/>
        </p:xfrm>
        <a:graphic>
          <a:graphicData uri="http://schemas.openxmlformats.org/drawingml/2006/table">
            <a:tbl>
              <a:tblPr/>
              <a:tblGrid>
                <a:gridCol w="198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0291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ASISH KUMAR SAHOO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ASSOCIATE SOFTWARE ENGINEER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MOBILE: +91-7978979831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EMAIL: Asish.Kumar.Sahoo@gds.ey.com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66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                                            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11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11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34798"/>
                  </a:ext>
                </a:extLst>
              </a:tr>
            </a:tbl>
          </a:graphicData>
        </a:graphic>
      </p:graphicFrame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331344" y="1687691"/>
            <a:ext cx="3042000" cy="1756881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Background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have joined this organization as an Associate Analyst, and serving since 24</a:t>
            </a:r>
            <a:r>
              <a:rPr lang="en-GB" sz="900" baseline="30000" dirty="0">
                <a:latin typeface="EYInterstate" panose="02000503020000020004" pitchFamily="2" charset="0"/>
                <a:cs typeface="Arial" pitchFamily="34" charset="0"/>
              </a:rPr>
              <a:t>th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of January 2022, and have a total of 1.5 years of experience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joined this organization in the year 2022 , and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i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have been allocated Hyderabad ,Telangana,500084.</a:t>
            </a:r>
          </a:p>
          <a:p>
            <a:pPr lvl="3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 completed my matriculation in the year 2014, +2 science in the year 2016, and have completed my bachelors degree in technology, in the year 2020.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260936" y="4004120"/>
            <a:ext cx="2788389" cy="915773"/>
          </a:xfrm>
        </p:spPr>
        <p:txBody>
          <a:bodyPr/>
          <a:lstStyle/>
          <a:p>
            <a:pPr lvl="1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UI: HTML5, CSS 3 ,REACT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Microsoft Share Point online</a:t>
            </a:r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Microsoft Power App and Power Automate</a:t>
            </a: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GB" sz="900" dirty="0">
              <a:highlight>
                <a:srgbClr val="00FFFF"/>
              </a:highlight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endParaRPr lang="en-GB" sz="900" dirty="0">
              <a:latin typeface="EYInterstate" panose="02000503020000020004" pitchFamily="2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4902" y="1840001"/>
            <a:ext cx="9865349" cy="4869177"/>
            <a:chOff x="392" y="1950"/>
            <a:chExt cx="5948" cy="2247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92" y="2439"/>
              <a:ext cx="19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2" y="3230"/>
              <a:ext cx="1921" cy="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00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4" y="1950"/>
              <a:ext cx="1916" cy="2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en-GB" sz="900">
                <a:latin typeface="EYInterstate" panose="02000503020000020004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9DCD570-46C6-4387-B10E-8776132299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57" y="297713"/>
            <a:ext cx="874809" cy="982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D11B1-ADB6-423B-9F91-16B33C815574}"/>
              </a:ext>
            </a:extLst>
          </p:cNvPr>
          <p:cNvSpPr txBox="1"/>
          <p:nvPr/>
        </p:nvSpPr>
        <p:spPr>
          <a:xfrm>
            <a:off x="3553828" y="1610369"/>
            <a:ext cx="6930926" cy="6684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IN" sz="900" b="1" dirty="0">
                <a:solidFill>
                  <a:srgbClr val="646464"/>
                </a:solidFill>
                <a:latin typeface="EYInterstate" panose="02000503020000020004" pitchFamily="2" charset="0"/>
                <a:cs typeface="Arial" pitchFamily="34" charset="0"/>
              </a:rPr>
              <a:t>Domain Experience</a:t>
            </a:r>
          </a:p>
          <a:p>
            <a:pPr marL="0" lvl="3"/>
            <a:endParaRPr lang="en-IN" sz="850" b="1" dirty="0">
              <a:solidFill>
                <a:srgbClr val="646464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SharePoint Online.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 Canvas PowerApps development.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Worked on Power Automate .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Hands on React an-d API Creation.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dirty="0">
                <a:latin typeface="EYInterstate" panose="02000503020000020004" pitchFamily="2" charset="0"/>
                <a:cs typeface="Arial" pitchFamily="34" charset="0"/>
              </a:rPr>
              <a:t>Trained in RPA,HTML,REACT, POWERAPPS &amp; POWERAUTOMATE provided from the company end.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endParaRPr lang="en-IN" sz="850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/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PROJECT EXPERIENCE:</a:t>
            </a:r>
          </a:p>
          <a:p>
            <a:pPr marL="0" lvl="3"/>
            <a:endParaRPr lang="en-IN" sz="85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IN" sz="850" b="1" dirty="0">
                <a:latin typeface="EYInterstate" panose="02000503020000020004" pitchFamily="2" charset="0"/>
                <a:cs typeface="Arial" pitchFamily="34" charset="0"/>
              </a:rPr>
              <a:t>IAP INVENTURE/CO-DEV</a:t>
            </a:r>
          </a:p>
          <a:p>
            <a:pPr marL="0" lvl="3"/>
            <a:r>
              <a:rPr lang="en-IN" sz="850" dirty="0">
                <a:latin typeface="EYInterstate" panose="02000503020000020004" pitchFamily="2" charset="0"/>
              </a:rPr>
              <a:t>Here I have worked dynamically in different domains , like power automate flow building , maintenance of flows which are live , making weekly backend changes to the IAP site as per the client requirement , creating weekly WSR reports according to the data coming from Azure Board.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Power Automate 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Role : Support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  <a:endParaRPr lang="en-GB" sz="85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AIA AUTOMATION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sz="850" kern="0" dirty="0"/>
              <a:t>Worked on a client engagement for automating the components for reducing the manual effort 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UIPATH </a:t>
            </a:r>
          </a:p>
          <a:p>
            <a:pPr marL="0" indent="0" defTabSz="914400"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171450" indent="-171450" defTabSz="914400">
              <a:buFont typeface="EYInterstate" panose="02000503020000020004" pitchFamily="2" charset="0"/>
              <a:buChar char="•"/>
            </a:pPr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GOOSE PORTAL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sz="850" kern="0" dirty="0"/>
              <a:t>Worked on a client assignment for creating interactive user interface for displaying the business data and FAQ for the new user coming into EY .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</a:t>
            </a:r>
            <a:r>
              <a:rPr lang="en-US" altLang="en-US" sz="850" kern="0" dirty="0" err="1">
                <a:latin typeface="EYInterstate" pitchFamily="2" charset="0"/>
              </a:rPr>
              <a:t>Sharepoint</a:t>
            </a:r>
            <a:r>
              <a:rPr lang="en-US" altLang="en-US" sz="850" kern="0" dirty="0">
                <a:latin typeface="EYInterstate" pitchFamily="2" charset="0"/>
              </a:rPr>
              <a:t> , REACT</a:t>
            </a:r>
          </a:p>
          <a:p>
            <a:pPr marL="0" indent="0" defTabSz="914400"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GDS AUTOMATION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sz="850" kern="0" dirty="0"/>
              <a:t>Worked on an internal assignment for creating interactive user interface for displaying the data by amalgamating all the service line at one place .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PowerApps, Power Automate, </a:t>
            </a:r>
            <a:r>
              <a:rPr lang="en-US" altLang="en-US" sz="850" kern="0">
                <a:latin typeface="EYInterstate" pitchFamily="2" charset="0"/>
              </a:rPr>
              <a:t>SharePoint online</a:t>
            </a:r>
            <a:endParaRPr lang="en-US" altLang="en-US" sz="850" kern="0" dirty="0">
              <a:latin typeface="EYInterstate" pitchFamily="2" charset="0"/>
            </a:endParaRPr>
          </a:p>
          <a:p>
            <a:pPr marL="0" indent="0" defTabSz="914400"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0" indent="0" defTabSz="914400"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171450" lvl="3" indent="-171450">
              <a:buFont typeface="EYInterstate" panose="02000503020000020004" pitchFamily="2" charset="0"/>
              <a:buChar char="•"/>
            </a:pPr>
            <a:r>
              <a:rPr lang="en-GB" sz="850" b="1" dirty="0">
                <a:latin typeface="EYInterstate" panose="02000503020000020004" pitchFamily="2" charset="0"/>
                <a:cs typeface="Arial" pitchFamily="34" charset="0"/>
              </a:rPr>
              <a:t>WORKSTATION MIGRATION  SCHEDULER</a:t>
            </a:r>
          </a:p>
          <a:p>
            <a:r>
              <a:rPr lang="en-IN" sz="850" dirty="0"/>
              <a:t>Worked in an internal project where we had to develop an app for sending reminder to employee for data </a:t>
            </a:r>
            <a:r>
              <a:rPr lang="en-IN" sz="850" dirty="0" err="1"/>
              <a:t>migaration</a:t>
            </a:r>
            <a:r>
              <a:rPr lang="en-IN" sz="850" dirty="0"/>
              <a:t> purpose , or if not possible then asking him for a new date for the data migration.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Technology Used:</a:t>
            </a:r>
            <a:r>
              <a:rPr lang="en-US" altLang="en-US" sz="850" kern="0" dirty="0">
                <a:latin typeface="EYInterstate" pitchFamily="2" charset="0"/>
              </a:rPr>
              <a:t> Power Apps &amp; Power Automate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r>
              <a:rPr lang="en-US" altLang="en-US" sz="850" b="1" kern="0" dirty="0">
                <a:latin typeface="EYInterstate" pitchFamily="2" charset="0"/>
              </a:rPr>
              <a:t>Role : D</a:t>
            </a:r>
            <a:r>
              <a:rPr lang="en-US" sz="850" kern="0" dirty="0">
                <a:latin typeface="EYInterstate" panose="02000503020000020004" pitchFamily="2" charset="0"/>
              </a:rPr>
              <a:t>eveloper</a:t>
            </a: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defTabSz="1029159">
              <a:spcAft>
                <a:spcPct val="40000"/>
              </a:spcAft>
              <a:buSzPct val="125000"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pPr marL="0" indent="0" defTabSz="1029159">
              <a:spcAft>
                <a:spcPct val="40000"/>
              </a:spcAft>
              <a:buSzPct val="125000"/>
              <a:buFont typeface="Arial" pitchFamily="34" charset="0"/>
              <a:buNone/>
            </a:pPr>
            <a:endParaRPr lang="en-US" sz="850" kern="0" dirty="0">
              <a:latin typeface="EYInterstate" panose="02000503020000020004" pitchFamily="2" charset="0"/>
            </a:endParaRPr>
          </a:p>
          <a:p>
            <a:endParaRPr lang="en-IN" sz="8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E3582D-FCDE-4402-BCCB-A6FEA98B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1" y="6938810"/>
            <a:ext cx="10283739" cy="599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3027</TotalTime>
  <Words>390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EYInterstate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Ernst &amp; Young</dc:creator>
  <cp:lastModifiedBy>Asish Kumar Sahoo</cp:lastModifiedBy>
  <cp:revision>91</cp:revision>
  <dcterms:created xsi:type="dcterms:W3CDTF">2009-12-14T17:50:01Z</dcterms:created>
  <dcterms:modified xsi:type="dcterms:W3CDTF">2023-07-05T11:54:08Z</dcterms:modified>
</cp:coreProperties>
</file>