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320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435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65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386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3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68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47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02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5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54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FF88-14D2-49FE-91A9-55B3D7E41A1D}" type="datetimeFigureOut">
              <a:rPr lang="en-PH" smtClean="0"/>
              <a:t>9/21/15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70AA-70CC-46DE-91F4-DAB59B4FA69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4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7785" y="1378040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0428" y="1516540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1597785" y="2558254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862931" y="2692288"/>
            <a:ext cx="1426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Visit website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 URL</a:t>
            </a:r>
            <a:endParaRPr lang="en-PH" dirty="0"/>
          </a:p>
        </p:txBody>
      </p:sp>
      <p:sp>
        <p:nvSpPr>
          <p:cNvPr id="9" name="Parallelogram 8"/>
          <p:cNvSpPr/>
          <p:nvPr/>
        </p:nvSpPr>
        <p:spPr>
          <a:xfrm>
            <a:off x="1597785" y="3989458"/>
            <a:ext cx="1956391" cy="9143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1773896" y="4123491"/>
            <a:ext cx="1729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Input username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&amp; password</a:t>
            </a:r>
            <a:endParaRPr lang="en-PH" dirty="0"/>
          </a:p>
        </p:txBody>
      </p:sp>
      <p:sp>
        <p:nvSpPr>
          <p:cNvPr id="11" name="Diamond 10"/>
          <p:cNvSpPr/>
          <p:nvPr/>
        </p:nvSpPr>
        <p:spPr>
          <a:xfrm>
            <a:off x="1398762" y="5612049"/>
            <a:ext cx="2354437" cy="115444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1719564" y="5843715"/>
            <a:ext cx="1731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Username &amp;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 password valid?</a:t>
            </a:r>
            <a:endParaRPr lang="en-PH" dirty="0"/>
          </a:p>
        </p:txBody>
      </p:sp>
      <p:sp>
        <p:nvSpPr>
          <p:cNvPr id="13" name="Flowchart: Display 12"/>
          <p:cNvSpPr/>
          <p:nvPr/>
        </p:nvSpPr>
        <p:spPr>
          <a:xfrm>
            <a:off x="4455042" y="5612049"/>
            <a:ext cx="1828800" cy="115444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4678387" y="5866919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Display error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message</a:t>
            </a:r>
            <a:endParaRPr lang="en-PH" dirty="0"/>
          </a:p>
        </p:txBody>
      </p:sp>
      <p:sp>
        <p:nvSpPr>
          <p:cNvPr id="15" name="Flowchart: Data 14"/>
          <p:cNvSpPr/>
          <p:nvPr/>
        </p:nvSpPr>
        <p:spPr>
          <a:xfrm>
            <a:off x="1622546" y="7443100"/>
            <a:ext cx="2130653" cy="91439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833959" y="7577133"/>
            <a:ext cx="1720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user’s home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page on website</a:t>
            </a:r>
            <a:endParaRPr lang="en-PH" dirty="0"/>
          </a:p>
        </p:txBody>
      </p:sp>
      <p:sp>
        <p:nvSpPr>
          <p:cNvPr id="17" name="Rounded Rectangle 16"/>
          <p:cNvSpPr/>
          <p:nvPr/>
        </p:nvSpPr>
        <p:spPr>
          <a:xfrm>
            <a:off x="1643811" y="9167172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6454" y="930567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PH" dirty="0"/>
          </a:p>
        </p:txBody>
      </p: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>
          <a:xfrm>
            <a:off x="2575981" y="2024372"/>
            <a:ext cx="0" cy="53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75981" y="3472653"/>
            <a:ext cx="0" cy="53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0"/>
          </p:cNvCxnSpPr>
          <p:nvPr/>
        </p:nvCxnSpPr>
        <p:spPr>
          <a:xfrm>
            <a:off x="2575981" y="4903857"/>
            <a:ext cx="0" cy="70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3" idx="1"/>
          </p:cNvCxnSpPr>
          <p:nvPr/>
        </p:nvCxnSpPr>
        <p:spPr>
          <a:xfrm>
            <a:off x="3753199" y="6189271"/>
            <a:ext cx="701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</p:cNvCxnSpPr>
          <p:nvPr/>
        </p:nvCxnSpPr>
        <p:spPr>
          <a:xfrm>
            <a:off x="2575981" y="6766493"/>
            <a:ext cx="24761" cy="67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0"/>
          </p:cNvCxnSpPr>
          <p:nvPr/>
        </p:nvCxnSpPr>
        <p:spPr>
          <a:xfrm>
            <a:off x="2600742" y="8357499"/>
            <a:ext cx="21265" cy="80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0"/>
          </p:cNvCxnSpPr>
          <p:nvPr/>
        </p:nvCxnSpPr>
        <p:spPr>
          <a:xfrm rot="16200000" flipV="1">
            <a:off x="3879114" y="4121721"/>
            <a:ext cx="1165391" cy="18152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11374" y="6930387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PH" dirty="0"/>
          </a:p>
        </p:txBody>
      </p:sp>
      <p:sp>
        <p:nvSpPr>
          <p:cNvPr id="43" name="TextBox 42"/>
          <p:cNvSpPr txBox="1"/>
          <p:nvPr/>
        </p:nvSpPr>
        <p:spPr>
          <a:xfrm>
            <a:off x="3799142" y="58011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49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3329" y="1207921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5972" y="1346421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363329" y="5386511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398799" y="5520544"/>
            <a:ext cx="1842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Click an article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from the carousel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57465" y="8181540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60108" y="832004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PH" dirty="0"/>
          </a:p>
        </p:txBody>
      </p:sp>
      <p:cxnSp>
        <p:nvCxnSpPr>
          <p:cNvPr id="20" name="Straight Arrow Connector 19"/>
          <p:cNvCxnSpPr>
            <a:stCxn id="46" idx="2"/>
            <a:endCxn id="7" idx="0"/>
          </p:cNvCxnSpPr>
          <p:nvPr/>
        </p:nvCxnSpPr>
        <p:spPr>
          <a:xfrm>
            <a:off x="3335661" y="4783317"/>
            <a:ext cx="5864" cy="60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3335661" y="6300910"/>
            <a:ext cx="5864" cy="780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17" idx="0"/>
          </p:cNvCxnSpPr>
          <p:nvPr/>
        </p:nvCxnSpPr>
        <p:spPr>
          <a:xfrm>
            <a:off x="3335661" y="7668672"/>
            <a:ext cx="0" cy="51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57465" y="3868918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Rectangle 46"/>
          <p:cNvSpPr/>
          <p:nvPr/>
        </p:nvSpPr>
        <p:spPr>
          <a:xfrm>
            <a:off x="2412526" y="4002951"/>
            <a:ext cx="1803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Navigate through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r>
              <a:rPr lang="en-US" dirty="0" smtClean="0">
                <a:solidFill>
                  <a:sysClr val="windowText" lastClr="000000"/>
                </a:solidFill>
              </a:rPr>
              <a:t>he carousel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</a:p>
        </p:txBody>
      </p:sp>
      <p:cxnSp>
        <p:nvCxnSpPr>
          <p:cNvPr id="48" name="Straight Arrow Connector 47"/>
          <p:cNvCxnSpPr>
            <a:stCxn id="19" idx="2"/>
            <a:endCxn id="46" idx="0"/>
          </p:cNvCxnSpPr>
          <p:nvPr/>
        </p:nvCxnSpPr>
        <p:spPr>
          <a:xfrm>
            <a:off x="3335661" y="3265622"/>
            <a:ext cx="0" cy="60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57465" y="2351223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2585431" y="2485256"/>
            <a:ext cx="1457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to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home section</a:t>
            </a:r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>
          <a:xfrm flipH="1">
            <a:off x="3335661" y="1854253"/>
            <a:ext cx="5864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57465" y="7065478"/>
            <a:ext cx="1956391" cy="603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2670161" y="7199510"/>
            <a:ext cx="1287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View article</a:t>
            </a:r>
          </a:p>
        </p:txBody>
      </p:sp>
    </p:spTree>
    <p:extLst>
      <p:ext uri="{BB962C8B-B14F-4D97-AF65-F5344CB8AC3E}">
        <p14:creationId xmlns:p14="http://schemas.microsoft.com/office/powerpoint/2010/main" val="40233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2064" y="1463104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4707" y="1601604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342064" y="5535368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491734" y="5669401"/>
            <a:ext cx="1614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Select an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announcement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88884" y="8940674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91527" y="907917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PH" dirty="0"/>
          </a:p>
        </p:txBody>
      </p:sp>
      <p:cxnSp>
        <p:nvCxnSpPr>
          <p:cNvPr id="20" name="Straight Arrow Connector 19"/>
          <p:cNvCxnSpPr>
            <a:stCxn id="46" idx="2"/>
            <a:endCxn id="7" idx="0"/>
          </p:cNvCxnSpPr>
          <p:nvPr/>
        </p:nvCxnSpPr>
        <p:spPr>
          <a:xfrm>
            <a:off x="3314396" y="4932174"/>
            <a:ext cx="5864" cy="60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3314396" y="6449767"/>
            <a:ext cx="5864" cy="780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0"/>
          </p:cNvCxnSpPr>
          <p:nvPr/>
        </p:nvCxnSpPr>
        <p:spPr>
          <a:xfrm>
            <a:off x="3345815" y="8131001"/>
            <a:ext cx="21265" cy="80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36200" y="4017775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Rectangle 46"/>
          <p:cNvSpPr/>
          <p:nvPr/>
        </p:nvSpPr>
        <p:spPr>
          <a:xfrm>
            <a:off x="2257442" y="4151808"/>
            <a:ext cx="20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Navigate through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r>
              <a:rPr lang="en-US" dirty="0" smtClean="0">
                <a:solidFill>
                  <a:sysClr val="windowText" lastClr="000000"/>
                </a:solidFill>
              </a:rPr>
              <a:t>he announcements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/>
          <p:cNvCxnSpPr>
            <a:stCxn id="55" idx="2"/>
            <a:endCxn id="46" idx="0"/>
          </p:cNvCxnSpPr>
          <p:nvPr/>
        </p:nvCxnSpPr>
        <p:spPr>
          <a:xfrm>
            <a:off x="3314396" y="3520805"/>
            <a:ext cx="0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36200" y="2606406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Rectangle 55"/>
          <p:cNvSpPr/>
          <p:nvPr/>
        </p:nvSpPr>
        <p:spPr>
          <a:xfrm>
            <a:off x="2564166" y="2740439"/>
            <a:ext cx="1457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to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home section</a:t>
            </a:r>
          </a:p>
        </p:txBody>
      </p:sp>
      <p:cxnSp>
        <p:nvCxnSpPr>
          <p:cNvPr id="57" name="Straight Arrow Connector 56"/>
          <p:cNvCxnSpPr>
            <a:stCxn id="4" idx="2"/>
            <a:endCxn id="55" idx="0"/>
          </p:cNvCxnSpPr>
          <p:nvPr/>
        </p:nvCxnSpPr>
        <p:spPr>
          <a:xfrm flipH="1">
            <a:off x="3314396" y="2109436"/>
            <a:ext cx="5864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336200" y="7238021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Rectangle 63"/>
          <p:cNvSpPr/>
          <p:nvPr/>
        </p:nvSpPr>
        <p:spPr>
          <a:xfrm>
            <a:off x="2485870" y="7372054"/>
            <a:ext cx="1614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423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8567" y="340240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1210" y="478740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938565" y="1326263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136004" y="1460297"/>
            <a:ext cx="1570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to portfolio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ection 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3386966" y="2682736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3729441" y="2816769"/>
            <a:ext cx="1240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Click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Edit button</a:t>
            </a:r>
            <a:endParaRPr lang="en-PH" dirty="0"/>
          </a:p>
        </p:txBody>
      </p:sp>
      <p:sp>
        <p:nvSpPr>
          <p:cNvPr id="11" name="Diamond 10"/>
          <p:cNvSpPr/>
          <p:nvPr/>
        </p:nvSpPr>
        <p:spPr>
          <a:xfrm>
            <a:off x="3187943" y="5391787"/>
            <a:ext cx="2354437" cy="115444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3674186" y="5665983"/>
            <a:ext cx="1443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Done editing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ontent?</a:t>
            </a:r>
            <a:endParaRPr lang="en-PH" dirty="0"/>
          </a:p>
        </p:txBody>
      </p: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>
          <a:xfrm flipH="1">
            <a:off x="1916761" y="986572"/>
            <a:ext cx="2" cy="33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4343897" y="2244551"/>
            <a:ext cx="21265" cy="438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0"/>
          </p:cNvCxnSpPr>
          <p:nvPr/>
        </p:nvCxnSpPr>
        <p:spPr>
          <a:xfrm>
            <a:off x="4365162" y="4862097"/>
            <a:ext cx="0" cy="529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3"/>
            <a:endCxn id="27" idx="2"/>
          </p:cNvCxnSpPr>
          <p:nvPr/>
        </p:nvCxnSpPr>
        <p:spPr>
          <a:xfrm flipH="1" flipV="1">
            <a:off x="5335335" y="4398769"/>
            <a:ext cx="207045" cy="1570240"/>
          </a:xfrm>
          <a:prstGeom prst="bentConnector3">
            <a:avLst>
              <a:gd name="adj1" fmla="val -2644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00555" y="6710125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PH" dirty="0"/>
          </a:p>
        </p:txBody>
      </p:sp>
      <p:sp>
        <p:nvSpPr>
          <p:cNvPr id="27" name="Parallelogram 26"/>
          <p:cNvSpPr/>
          <p:nvPr/>
        </p:nvSpPr>
        <p:spPr>
          <a:xfrm>
            <a:off x="3301906" y="3941569"/>
            <a:ext cx="2147729" cy="9143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0" name="Rectangle 29"/>
          <p:cNvSpPr/>
          <p:nvPr/>
        </p:nvSpPr>
        <p:spPr>
          <a:xfrm>
            <a:off x="3405833" y="4075602"/>
            <a:ext cx="1887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Type/Edit all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necessary content</a:t>
            </a:r>
            <a:endParaRPr lang="en-PH" dirty="0"/>
          </a:p>
        </p:txBody>
      </p:sp>
      <p:cxnSp>
        <p:nvCxnSpPr>
          <p:cNvPr id="31" name="Straight Arrow Connector 30"/>
          <p:cNvCxnSpPr>
            <a:stCxn id="9" idx="2"/>
          </p:cNvCxnSpPr>
          <p:nvPr/>
        </p:nvCxnSpPr>
        <p:spPr>
          <a:xfrm>
            <a:off x="4365162" y="3597135"/>
            <a:ext cx="0" cy="34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1"/>
            <a:endCxn id="7" idx="1"/>
          </p:cNvCxnSpPr>
          <p:nvPr/>
        </p:nvCxnSpPr>
        <p:spPr>
          <a:xfrm rot="10800000">
            <a:off x="938565" y="1783463"/>
            <a:ext cx="2249378" cy="4185546"/>
          </a:xfrm>
          <a:prstGeom prst="bentConnector3">
            <a:avLst>
              <a:gd name="adj1" fmla="val 1101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367297" y="7071423"/>
            <a:ext cx="3008918" cy="15056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 38"/>
          <p:cNvSpPr/>
          <p:nvPr/>
        </p:nvSpPr>
        <p:spPr>
          <a:xfrm>
            <a:off x="958746" y="7366228"/>
            <a:ext cx="18163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Are you sure you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want to save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edited content?</a:t>
            </a:r>
            <a:endParaRPr lang="en-PH" dirty="0"/>
          </a:p>
        </p:txBody>
      </p:sp>
      <p:cxnSp>
        <p:nvCxnSpPr>
          <p:cNvPr id="45" name="Straight Arrow Connector 44"/>
          <p:cNvCxnSpPr>
            <a:stCxn id="38" idx="2"/>
          </p:cNvCxnSpPr>
          <p:nvPr/>
        </p:nvCxnSpPr>
        <p:spPr>
          <a:xfrm flipH="1">
            <a:off x="1866901" y="8577057"/>
            <a:ext cx="4855" cy="655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1758" y="865190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PH" dirty="0"/>
          </a:p>
        </p:txBody>
      </p:sp>
      <p:sp>
        <p:nvSpPr>
          <p:cNvPr id="47" name="TextBox 46"/>
          <p:cNvSpPr txBox="1"/>
          <p:nvPr/>
        </p:nvSpPr>
        <p:spPr>
          <a:xfrm>
            <a:off x="3503806" y="745366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PH" dirty="0"/>
          </a:p>
        </p:txBody>
      </p:sp>
      <p:sp>
        <p:nvSpPr>
          <p:cNvPr id="49" name="TextBox 48"/>
          <p:cNvSpPr txBox="1"/>
          <p:nvPr/>
        </p:nvSpPr>
        <p:spPr>
          <a:xfrm>
            <a:off x="5534695" y="55996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PH" dirty="0"/>
          </a:p>
        </p:txBody>
      </p:sp>
      <p:sp>
        <p:nvSpPr>
          <p:cNvPr id="58" name="Rectangle 57"/>
          <p:cNvSpPr/>
          <p:nvPr/>
        </p:nvSpPr>
        <p:spPr>
          <a:xfrm>
            <a:off x="3376215" y="1326264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Rectangle 58"/>
          <p:cNvSpPr/>
          <p:nvPr/>
        </p:nvSpPr>
        <p:spPr>
          <a:xfrm>
            <a:off x="3381199" y="1460297"/>
            <a:ext cx="1915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View current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portfolio’s content</a:t>
            </a:r>
            <a:endParaRPr lang="en-PH" dirty="0"/>
          </a:p>
        </p:txBody>
      </p:sp>
      <p:cxnSp>
        <p:nvCxnSpPr>
          <p:cNvPr id="60" name="Straight Arrow Connector 59"/>
          <p:cNvCxnSpPr>
            <a:stCxn id="7" idx="3"/>
            <a:endCxn id="58" idx="1"/>
          </p:cNvCxnSpPr>
          <p:nvPr/>
        </p:nvCxnSpPr>
        <p:spPr>
          <a:xfrm>
            <a:off x="2894956" y="1783463"/>
            <a:ext cx="4812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3" idx="3"/>
            <a:endCxn id="58" idx="3"/>
          </p:cNvCxnSpPr>
          <p:nvPr/>
        </p:nvCxnSpPr>
        <p:spPr>
          <a:xfrm flipH="1" flipV="1">
            <a:off x="5332606" y="1783464"/>
            <a:ext cx="908551" cy="6016130"/>
          </a:xfrm>
          <a:prstGeom prst="bentConnector3">
            <a:avLst>
              <a:gd name="adj1" fmla="val -251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284766" y="7342394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4" name="Rectangle 73"/>
          <p:cNvSpPr/>
          <p:nvPr/>
        </p:nvSpPr>
        <p:spPr>
          <a:xfrm>
            <a:off x="4515352" y="7501074"/>
            <a:ext cx="1495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Click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Cancel button</a:t>
            </a:r>
            <a:endParaRPr lang="en-PH" dirty="0"/>
          </a:p>
        </p:txBody>
      </p:sp>
      <p:cxnSp>
        <p:nvCxnSpPr>
          <p:cNvPr id="78" name="Straight Arrow Connector 77"/>
          <p:cNvCxnSpPr>
            <a:stCxn id="38" idx="3"/>
            <a:endCxn id="73" idx="1"/>
          </p:cNvCxnSpPr>
          <p:nvPr/>
        </p:nvCxnSpPr>
        <p:spPr>
          <a:xfrm flipV="1">
            <a:off x="3376215" y="7799594"/>
            <a:ext cx="908551" cy="2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58746" y="9233055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Rectangle 82"/>
          <p:cNvSpPr/>
          <p:nvPr/>
        </p:nvSpPr>
        <p:spPr>
          <a:xfrm>
            <a:off x="1269803" y="9367088"/>
            <a:ext cx="1303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Click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Save button</a:t>
            </a:r>
            <a:endParaRPr lang="en-PH" dirty="0"/>
          </a:p>
        </p:txBody>
      </p:sp>
      <p:sp>
        <p:nvSpPr>
          <p:cNvPr id="86" name="Rectangle 85"/>
          <p:cNvSpPr/>
          <p:nvPr/>
        </p:nvSpPr>
        <p:spPr>
          <a:xfrm>
            <a:off x="3950545" y="9233055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7" name="Rectangle 86"/>
          <p:cNvSpPr/>
          <p:nvPr/>
        </p:nvSpPr>
        <p:spPr>
          <a:xfrm>
            <a:off x="3955529" y="9367088"/>
            <a:ext cx="1915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View edited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portfolio’s content</a:t>
            </a:r>
            <a:endParaRPr lang="en-PH" dirty="0"/>
          </a:p>
        </p:txBody>
      </p:sp>
      <p:cxnSp>
        <p:nvCxnSpPr>
          <p:cNvPr id="88" name="Straight Arrow Connector 87"/>
          <p:cNvCxnSpPr>
            <a:stCxn id="82" idx="3"/>
            <a:endCxn id="86" idx="1"/>
          </p:cNvCxnSpPr>
          <p:nvPr/>
        </p:nvCxnSpPr>
        <p:spPr>
          <a:xfrm>
            <a:off x="2915137" y="9690255"/>
            <a:ext cx="1035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1" idx="2"/>
            <a:endCxn id="38" idx="0"/>
          </p:cNvCxnSpPr>
          <p:nvPr/>
        </p:nvCxnSpPr>
        <p:spPr>
          <a:xfrm rot="5400000">
            <a:off x="2855863" y="5562124"/>
            <a:ext cx="525192" cy="2493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949055" y="10936027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551698" y="1107452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PH" dirty="0"/>
          </a:p>
        </p:txBody>
      </p:sp>
      <p:cxnSp>
        <p:nvCxnSpPr>
          <p:cNvPr id="110" name="Straight Arrow Connector 109"/>
          <p:cNvCxnSpPr>
            <a:stCxn id="86" idx="2"/>
            <a:endCxn id="108" idx="0"/>
          </p:cNvCxnSpPr>
          <p:nvPr/>
        </p:nvCxnSpPr>
        <p:spPr>
          <a:xfrm flipH="1">
            <a:off x="4927251" y="10147454"/>
            <a:ext cx="1490" cy="78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27125" y="548701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9768" y="687201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2523818" y="9303978"/>
            <a:ext cx="1750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View company’s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profile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80531" y="10600074"/>
            <a:ext cx="637310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40328" y="10738574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PH" dirty="0"/>
          </a:p>
        </p:txBody>
      </p:sp>
      <p:cxnSp>
        <p:nvCxnSpPr>
          <p:cNvPr id="32" name="Straight Arrow Connector 31"/>
          <p:cNvCxnSpPr>
            <a:stCxn id="16" idx="2"/>
            <a:endCxn id="17" idx="0"/>
          </p:cNvCxnSpPr>
          <p:nvPr/>
        </p:nvCxnSpPr>
        <p:spPr>
          <a:xfrm>
            <a:off x="3399186" y="9950309"/>
            <a:ext cx="0" cy="649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2"/>
            <a:endCxn id="24" idx="0"/>
          </p:cNvCxnSpPr>
          <p:nvPr/>
        </p:nvCxnSpPr>
        <p:spPr>
          <a:xfrm>
            <a:off x="3399457" y="2606402"/>
            <a:ext cx="0" cy="559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21261" y="1692003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2570712" y="1826036"/>
            <a:ext cx="1614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to the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  <a:r>
              <a:rPr lang="en-US" dirty="0" smtClean="0">
                <a:solidFill>
                  <a:sysClr val="windowText" lastClr="000000"/>
                </a:solidFill>
              </a:rPr>
              <a:t>xplore section</a:t>
            </a:r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>
          <a:xfrm flipH="1">
            <a:off x="3399457" y="1195033"/>
            <a:ext cx="5864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1564235" y="3165888"/>
            <a:ext cx="3670444" cy="11950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/>
          <p:cNvSpPr/>
          <p:nvPr/>
        </p:nvSpPr>
        <p:spPr>
          <a:xfrm>
            <a:off x="2408536" y="3265730"/>
            <a:ext cx="21319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 company by just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r>
              <a:rPr lang="en-US" dirty="0" smtClean="0">
                <a:solidFill>
                  <a:sysClr val="windowText" lastClr="000000"/>
                </a:solidFill>
              </a:rPr>
              <a:t>crolling?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5209230" y="378906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PH" dirty="0"/>
          </a:p>
        </p:txBody>
      </p:sp>
      <p:sp>
        <p:nvSpPr>
          <p:cNvPr id="27" name="Diamond 26"/>
          <p:cNvSpPr/>
          <p:nvPr/>
        </p:nvSpPr>
        <p:spPr>
          <a:xfrm>
            <a:off x="1894727" y="4814445"/>
            <a:ext cx="3008918" cy="15056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2365894" y="5214973"/>
            <a:ext cx="21419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 the company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through the search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 engine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3399188" y="639492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PH" dirty="0"/>
          </a:p>
        </p:txBody>
      </p:sp>
      <p:cxnSp>
        <p:nvCxnSpPr>
          <p:cNvPr id="41" name="Straight Arrow Connector 40"/>
          <p:cNvCxnSpPr>
            <a:stCxn id="24" idx="2"/>
            <a:endCxn id="27" idx="0"/>
          </p:cNvCxnSpPr>
          <p:nvPr/>
        </p:nvCxnSpPr>
        <p:spPr>
          <a:xfrm flipH="1">
            <a:off x="3399186" y="4360903"/>
            <a:ext cx="271" cy="453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43163" y="44357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PH" dirty="0"/>
          </a:p>
        </p:txBody>
      </p:sp>
      <p:cxnSp>
        <p:nvCxnSpPr>
          <p:cNvPr id="49" name="Elbow Connector 48"/>
          <p:cNvCxnSpPr>
            <a:stCxn id="27" idx="1"/>
            <a:endCxn id="24" idx="1"/>
          </p:cNvCxnSpPr>
          <p:nvPr/>
        </p:nvCxnSpPr>
        <p:spPr>
          <a:xfrm rot="10800000">
            <a:off x="1564235" y="3763396"/>
            <a:ext cx="330492" cy="1803866"/>
          </a:xfrm>
          <a:prstGeom prst="bentConnector3">
            <a:avLst>
              <a:gd name="adj1" fmla="val 2399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71318" y="517328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PH" dirty="0"/>
          </a:p>
        </p:txBody>
      </p:sp>
      <p:sp>
        <p:nvSpPr>
          <p:cNvPr id="52" name="Parallelogram 51"/>
          <p:cNvSpPr/>
          <p:nvPr/>
        </p:nvSpPr>
        <p:spPr>
          <a:xfrm>
            <a:off x="646855" y="6941734"/>
            <a:ext cx="2488789" cy="9143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3" name="Rectangle 52"/>
          <p:cNvSpPr/>
          <p:nvPr/>
        </p:nvSpPr>
        <p:spPr>
          <a:xfrm>
            <a:off x="845841" y="6952502"/>
            <a:ext cx="2120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Type the name,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location, job skill,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or position you want</a:t>
            </a:r>
          </a:p>
        </p:txBody>
      </p:sp>
      <p:cxnSp>
        <p:nvCxnSpPr>
          <p:cNvPr id="56" name="Elbow Connector 55"/>
          <p:cNvCxnSpPr>
            <a:stCxn id="27" idx="2"/>
            <a:endCxn id="53" idx="0"/>
          </p:cNvCxnSpPr>
          <p:nvPr/>
        </p:nvCxnSpPr>
        <p:spPr>
          <a:xfrm rot="5400000">
            <a:off x="2336336" y="5889651"/>
            <a:ext cx="632423" cy="14932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66412" y="6922035"/>
            <a:ext cx="2488789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Rectangle 60"/>
          <p:cNvSpPr/>
          <p:nvPr/>
        </p:nvSpPr>
        <p:spPr>
          <a:xfrm>
            <a:off x="4013102" y="7083533"/>
            <a:ext cx="1914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Scroll through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list of companies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65894" y="8100874"/>
            <a:ext cx="2009520" cy="74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3" name="Rectangle 62"/>
          <p:cNvSpPr/>
          <p:nvPr/>
        </p:nvSpPr>
        <p:spPr>
          <a:xfrm>
            <a:off x="2494725" y="8312423"/>
            <a:ext cx="182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Select a company</a:t>
            </a:r>
          </a:p>
        </p:txBody>
      </p:sp>
      <p:cxnSp>
        <p:nvCxnSpPr>
          <p:cNvPr id="67" name="Elbow Connector 66"/>
          <p:cNvCxnSpPr>
            <a:stCxn id="24" idx="3"/>
            <a:endCxn id="60" idx="3"/>
          </p:cNvCxnSpPr>
          <p:nvPr/>
        </p:nvCxnSpPr>
        <p:spPr>
          <a:xfrm>
            <a:off x="5234679" y="3763396"/>
            <a:ext cx="920522" cy="3615839"/>
          </a:xfrm>
          <a:prstGeom prst="bentConnector3">
            <a:avLst>
              <a:gd name="adj1" fmla="val 124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62" idx="1"/>
          </p:cNvCxnSpPr>
          <p:nvPr/>
        </p:nvCxnSpPr>
        <p:spPr>
          <a:xfrm rot="16200000" flipH="1">
            <a:off x="1819393" y="7927990"/>
            <a:ext cx="618358" cy="47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0" idx="2"/>
            <a:endCxn id="62" idx="3"/>
          </p:cNvCxnSpPr>
          <p:nvPr/>
        </p:nvCxnSpPr>
        <p:spPr>
          <a:xfrm rot="5400000">
            <a:off x="4324083" y="7887766"/>
            <a:ext cx="638057" cy="5353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2" idx="2"/>
          </p:cNvCxnSpPr>
          <p:nvPr/>
        </p:nvCxnSpPr>
        <p:spPr>
          <a:xfrm flipH="1">
            <a:off x="3360349" y="8848107"/>
            <a:ext cx="10305" cy="382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343923" y="9210906"/>
            <a:ext cx="2009520" cy="74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83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46033" y="1637160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2372810" y="1687127"/>
            <a:ext cx="17028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Click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“Send Portfolio”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button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85351" y="1117608"/>
            <a:ext cx="5864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66696" y="456614"/>
            <a:ext cx="637310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26493" y="595114"/>
            <a:ext cx="317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PH" dirty="0"/>
          </a:p>
        </p:txBody>
      </p:sp>
      <p:sp>
        <p:nvSpPr>
          <p:cNvPr id="58" name="Rounded Rectangle 57"/>
          <p:cNvSpPr/>
          <p:nvPr/>
        </p:nvSpPr>
        <p:spPr>
          <a:xfrm>
            <a:off x="2503664" y="9151916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73014" y="9278945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PH" dirty="0"/>
          </a:p>
        </p:txBody>
      </p:sp>
      <p:sp>
        <p:nvSpPr>
          <p:cNvPr id="64" name="Rectangle 63"/>
          <p:cNvSpPr/>
          <p:nvPr/>
        </p:nvSpPr>
        <p:spPr>
          <a:xfrm>
            <a:off x="2285908" y="3094198"/>
            <a:ext cx="1956391" cy="69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Rectangle 64"/>
          <p:cNvSpPr/>
          <p:nvPr/>
        </p:nvSpPr>
        <p:spPr>
          <a:xfrm>
            <a:off x="2540608" y="3144164"/>
            <a:ext cx="1446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Click “Attach”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button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225226" y="2574645"/>
            <a:ext cx="5864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246491" y="3799622"/>
            <a:ext cx="5864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1742032" y="4333135"/>
            <a:ext cx="3008918" cy="150563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/>
          <p:cNvSpPr/>
          <p:nvPr/>
        </p:nvSpPr>
        <p:spPr>
          <a:xfrm>
            <a:off x="2498569" y="4733663"/>
            <a:ext cx="1571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Send portfolio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to company?</a:t>
            </a:r>
            <a:endParaRPr lang="en-PH" dirty="0"/>
          </a:p>
        </p:txBody>
      </p:sp>
      <p:sp>
        <p:nvSpPr>
          <p:cNvPr id="74" name="TextBox 73"/>
          <p:cNvSpPr txBox="1"/>
          <p:nvPr/>
        </p:nvSpPr>
        <p:spPr>
          <a:xfrm>
            <a:off x="5068369" y="469344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PH" dirty="0"/>
          </a:p>
        </p:txBody>
      </p:sp>
      <p:cxnSp>
        <p:nvCxnSpPr>
          <p:cNvPr id="75" name="Elbow Connector 74"/>
          <p:cNvCxnSpPr>
            <a:stCxn id="71" idx="1"/>
            <a:endCxn id="79" idx="1"/>
          </p:cNvCxnSpPr>
          <p:nvPr/>
        </p:nvCxnSpPr>
        <p:spPr>
          <a:xfrm rot="10800000" flipV="1">
            <a:off x="1331634" y="5085951"/>
            <a:ext cx="410399" cy="1527817"/>
          </a:xfrm>
          <a:prstGeom prst="bentConnector3">
            <a:avLst>
              <a:gd name="adj1" fmla="val 2023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18623" y="469197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PH" dirty="0"/>
          </a:p>
        </p:txBody>
      </p:sp>
      <p:cxnSp>
        <p:nvCxnSpPr>
          <p:cNvPr id="78" name="Elbow Connector 77"/>
          <p:cNvCxnSpPr>
            <a:stCxn id="71" idx="3"/>
            <a:endCxn id="83" idx="2"/>
          </p:cNvCxnSpPr>
          <p:nvPr/>
        </p:nvCxnSpPr>
        <p:spPr>
          <a:xfrm>
            <a:off x="4750950" y="5085952"/>
            <a:ext cx="1147479" cy="1412992"/>
          </a:xfrm>
          <a:prstGeom prst="bentConnector3">
            <a:avLst>
              <a:gd name="adj1" fmla="val 1275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isplay 78"/>
          <p:cNvSpPr/>
          <p:nvPr/>
        </p:nvSpPr>
        <p:spPr>
          <a:xfrm>
            <a:off x="1331633" y="6036547"/>
            <a:ext cx="1828800" cy="115444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ectangle 79"/>
          <p:cNvSpPr/>
          <p:nvPr/>
        </p:nvSpPr>
        <p:spPr>
          <a:xfrm>
            <a:off x="1506198" y="6338112"/>
            <a:ext cx="1654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Display aborted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message</a:t>
            </a:r>
            <a:endParaRPr lang="en-PH" dirty="0"/>
          </a:p>
        </p:txBody>
      </p:sp>
      <p:sp>
        <p:nvSpPr>
          <p:cNvPr id="81" name="Flowchart: Display 80"/>
          <p:cNvSpPr/>
          <p:nvPr/>
        </p:nvSpPr>
        <p:spPr>
          <a:xfrm>
            <a:off x="3706735" y="7526093"/>
            <a:ext cx="1932649" cy="72539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945825" y="7588770"/>
            <a:ext cx="1610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Display success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message</a:t>
            </a:r>
            <a:endParaRPr lang="en-PH" dirty="0"/>
          </a:p>
        </p:txBody>
      </p:sp>
      <p:sp>
        <p:nvSpPr>
          <p:cNvPr id="83" name="Parallelogram 82"/>
          <p:cNvSpPr/>
          <p:nvPr/>
        </p:nvSpPr>
        <p:spPr>
          <a:xfrm>
            <a:off x="3516434" y="6150795"/>
            <a:ext cx="2469032" cy="69629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4" name="Rectangle 83"/>
          <p:cNvSpPr/>
          <p:nvPr/>
        </p:nvSpPr>
        <p:spPr>
          <a:xfrm>
            <a:off x="3554057" y="6200762"/>
            <a:ext cx="2318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Portfolio file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being sent to company</a:t>
            </a:r>
          </a:p>
        </p:txBody>
      </p:sp>
      <p:cxnSp>
        <p:nvCxnSpPr>
          <p:cNvPr id="85" name="Straight Arrow Connector 84"/>
          <p:cNvCxnSpPr>
            <a:stCxn id="83" idx="3"/>
            <a:endCxn id="81" idx="0"/>
          </p:cNvCxnSpPr>
          <p:nvPr/>
        </p:nvCxnSpPr>
        <p:spPr>
          <a:xfrm>
            <a:off x="4663913" y="6847093"/>
            <a:ext cx="9147" cy="679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1" idx="2"/>
            <a:endCxn id="58" idx="0"/>
          </p:cNvCxnSpPr>
          <p:nvPr/>
        </p:nvCxnSpPr>
        <p:spPr>
          <a:xfrm rot="5400000">
            <a:off x="3627244" y="8106099"/>
            <a:ext cx="900433" cy="1191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9" idx="2"/>
            <a:endCxn id="58" idx="0"/>
          </p:cNvCxnSpPr>
          <p:nvPr/>
        </p:nvCxnSpPr>
        <p:spPr>
          <a:xfrm rot="16200000" flipH="1">
            <a:off x="1883484" y="7553539"/>
            <a:ext cx="1960925" cy="12358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63329" y="1207921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5972" y="1346421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363329" y="5386512"/>
            <a:ext cx="1956391" cy="764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524444" y="5520544"/>
            <a:ext cx="1591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Click a job post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5675" y="7779911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68318" y="7918411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PH" dirty="0"/>
          </a:p>
        </p:txBody>
      </p:sp>
      <p:cxnSp>
        <p:nvCxnSpPr>
          <p:cNvPr id="20" name="Straight Arrow Connector 19"/>
          <p:cNvCxnSpPr>
            <a:stCxn id="46" idx="2"/>
            <a:endCxn id="7" idx="0"/>
          </p:cNvCxnSpPr>
          <p:nvPr/>
        </p:nvCxnSpPr>
        <p:spPr>
          <a:xfrm>
            <a:off x="3335661" y="4783317"/>
            <a:ext cx="5864" cy="60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24" idx="0"/>
          </p:cNvCxnSpPr>
          <p:nvPr/>
        </p:nvCxnSpPr>
        <p:spPr>
          <a:xfrm>
            <a:off x="3341525" y="6151080"/>
            <a:ext cx="2346" cy="512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17" idx="0"/>
          </p:cNvCxnSpPr>
          <p:nvPr/>
        </p:nvCxnSpPr>
        <p:spPr>
          <a:xfrm>
            <a:off x="3343871" y="7267043"/>
            <a:ext cx="0" cy="51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57465" y="3868918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7" name="Rectangle 46"/>
          <p:cNvSpPr/>
          <p:nvPr/>
        </p:nvSpPr>
        <p:spPr>
          <a:xfrm>
            <a:off x="2412526" y="4002951"/>
            <a:ext cx="1803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Navigate through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</a:t>
            </a:r>
            <a:r>
              <a:rPr lang="en-US" dirty="0" smtClean="0">
                <a:solidFill>
                  <a:sysClr val="windowText" lastClr="000000"/>
                </a:solidFill>
              </a:rPr>
              <a:t>he job post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8" name="Straight Arrow Connector 47"/>
          <p:cNvCxnSpPr>
            <a:stCxn id="19" idx="2"/>
            <a:endCxn id="46" idx="0"/>
          </p:cNvCxnSpPr>
          <p:nvPr/>
        </p:nvCxnSpPr>
        <p:spPr>
          <a:xfrm>
            <a:off x="3335661" y="3265622"/>
            <a:ext cx="0" cy="60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57465" y="2351223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2468092" y="2485256"/>
            <a:ext cx="1692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to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Job post section</a:t>
            </a:r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>
          <a:xfrm flipH="1">
            <a:off x="3335661" y="1854253"/>
            <a:ext cx="5864" cy="496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65675" y="6663849"/>
            <a:ext cx="1956391" cy="603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2592291" y="6797881"/>
            <a:ext cx="14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View job post</a:t>
            </a:r>
          </a:p>
        </p:txBody>
      </p:sp>
    </p:spTree>
    <p:extLst>
      <p:ext uri="{BB962C8B-B14F-4D97-AF65-F5344CB8AC3E}">
        <p14:creationId xmlns:p14="http://schemas.microsoft.com/office/powerpoint/2010/main" val="3156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06399" y="2271174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9042" y="2409674"/>
            <a:ext cx="751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1406399" y="3451388"/>
            <a:ext cx="1956391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1626213" y="3585422"/>
            <a:ext cx="1516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to the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logout</a:t>
            </a:r>
            <a:r>
              <a:rPr lang="en-US" dirty="0" smtClean="0">
                <a:solidFill>
                  <a:sysClr val="windowText" lastClr="000000"/>
                </a:solidFill>
              </a:rPr>
              <a:t> section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1203880" y="5108130"/>
            <a:ext cx="2354437" cy="115444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1878498" y="5339796"/>
            <a:ext cx="1023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Logout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website?</a:t>
            </a:r>
            <a:endParaRPr lang="en-PH" dirty="0"/>
          </a:p>
        </p:txBody>
      </p:sp>
      <p:sp>
        <p:nvSpPr>
          <p:cNvPr id="13" name="Flowchart: Display 12"/>
          <p:cNvSpPr/>
          <p:nvPr/>
        </p:nvSpPr>
        <p:spPr>
          <a:xfrm>
            <a:off x="4260160" y="5108130"/>
            <a:ext cx="1828800" cy="1154444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4483505" y="5363000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Display error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message</a:t>
            </a:r>
            <a:endParaRPr lang="en-PH" dirty="0"/>
          </a:p>
        </p:txBody>
      </p:sp>
      <p:sp>
        <p:nvSpPr>
          <p:cNvPr id="15" name="Parallelogram 14"/>
          <p:cNvSpPr/>
          <p:nvPr/>
        </p:nvSpPr>
        <p:spPr>
          <a:xfrm>
            <a:off x="1427664" y="6939181"/>
            <a:ext cx="1956391" cy="9143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841013" y="7063868"/>
            <a:ext cx="1150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website’s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login page</a:t>
            </a:r>
            <a:endParaRPr lang="en-PH" dirty="0"/>
          </a:p>
        </p:txBody>
      </p:sp>
      <p:sp>
        <p:nvSpPr>
          <p:cNvPr id="17" name="Rounded Rectangle 16"/>
          <p:cNvSpPr/>
          <p:nvPr/>
        </p:nvSpPr>
        <p:spPr>
          <a:xfrm>
            <a:off x="1448929" y="8663253"/>
            <a:ext cx="1956391" cy="6463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1572" y="8801753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PH" dirty="0"/>
          </a:p>
        </p:txBody>
      </p:sp>
      <p:cxnSp>
        <p:nvCxnSpPr>
          <p:cNvPr id="20" name="Straight Arrow Connector 19"/>
          <p:cNvCxnSpPr>
            <a:stCxn id="4" idx="2"/>
            <a:endCxn id="7" idx="0"/>
          </p:cNvCxnSpPr>
          <p:nvPr/>
        </p:nvCxnSpPr>
        <p:spPr>
          <a:xfrm>
            <a:off x="2384595" y="2917506"/>
            <a:ext cx="0" cy="53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1" idx="0"/>
          </p:cNvCxnSpPr>
          <p:nvPr/>
        </p:nvCxnSpPr>
        <p:spPr>
          <a:xfrm flipH="1">
            <a:off x="2381099" y="4365787"/>
            <a:ext cx="3496" cy="74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3" idx="1"/>
          </p:cNvCxnSpPr>
          <p:nvPr/>
        </p:nvCxnSpPr>
        <p:spPr>
          <a:xfrm>
            <a:off x="3558317" y="5685352"/>
            <a:ext cx="7018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</p:cNvCxnSpPr>
          <p:nvPr/>
        </p:nvCxnSpPr>
        <p:spPr>
          <a:xfrm>
            <a:off x="2381099" y="6262574"/>
            <a:ext cx="24761" cy="67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0"/>
          </p:cNvCxnSpPr>
          <p:nvPr/>
        </p:nvCxnSpPr>
        <p:spPr>
          <a:xfrm>
            <a:off x="2405860" y="7853580"/>
            <a:ext cx="21265" cy="80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0"/>
          </p:cNvCxnSpPr>
          <p:nvPr/>
        </p:nvCxnSpPr>
        <p:spPr>
          <a:xfrm rot="16200000" flipV="1">
            <a:off x="3684232" y="3617802"/>
            <a:ext cx="1165391" cy="18152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16492" y="64264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PH" dirty="0"/>
          </a:p>
        </p:txBody>
      </p:sp>
      <p:sp>
        <p:nvSpPr>
          <p:cNvPr id="43" name="TextBox 42"/>
          <p:cNvSpPr txBox="1"/>
          <p:nvPr/>
        </p:nvSpPr>
        <p:spPr>
          <a:xfrm>
            <a:off x="3604260" y="529726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PH" dirty="0"/>
          </a:p>
        </p:txBody>
      </p:sp>
      <p:sp>
        <p:nvSpPr>
          <p:cNvPr id="26" name="Parallelogram 25"/>
          <p:cNvSpPr/>
          <p:nvPr/>
        </p:nvSpPr>
        <p:spPr>
          <a:xfrm>
            <a:off x="4132569" y="6941782"/>
            <a:ext cx="1956391" cy="914399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7" name="Rectangle 26"/>
          <p:cNvSpPr/>
          <p:nvPr/>
        </p:nvSpPr>
        <p:spPr>
          <a:xfrm>
            <a:off x="4231862" y="7066469"/>
            <a:ext cx="1779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previous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</a:t>
            </a:r>
            <a:r>
              <a:rPr lang="en-US" dirty="0" smtClean="0">
                <a:solidFill>
                  <a:sysClr val="windowText" lastClr="000000"/>
                </a:solidFill>
              </a:rPr>
              <a:t>ebsite’s section</a:t>
            </a:r>
            <a:endParaRPr lang="en-PH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86004" y="6265175"/>
            <a:ext cx="24761" cy="67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7" idx="3"/>
          </p:cNvCxnSpPr>
          <p:nvPr/>
        </p:nvCxnSpPr>
        <p:spPr>
          <a:xfrm rot="5400000">
            <a:off x="3692924" y="7568578"/>
            <a:ext cx="1130238" cy="1705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234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Tan</dc:creator>
  <cp:lastModifiedBy>Ron Tan</cp:lastModifiedBy>
  <cp:revision>13</cp:revision>
  <dcterms:created xsi:type="dcterms:W3CDTF">2015-09-20T21:39:22Z</dcterms:created>
  <dcterms:modified xsi:type="dcterms:W3CDTF">2015-09-20T23:37:04Z</dcterms:modified>
</cp:coreProperties>
</file>