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28178"/>
          </a:xfrm>
        </p:spPr>
        <p:txBody>
          <a:bodyPr/>
          <a:lstStyle/>
          <a:p>
            <a:r>
              <a:rPr lang="en-US" cap="none" dirty="0" smtClean="0"/>
              <a:t>Visualizing </a:t>
            </a:r>
            <a:r>
              <a:rPr lang="en-US" sz="5400" cap="none" dirty="0" smtClean="0"/>
              <a:t>Multi-agent</a:t>
            </a:r>
            <a:r>
              <a:rPr lang="en-US" cap="none" dirty="0" smtClean="0"/>
              <a:t> Patrolling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Group</a:t>
            </a:r>
            <a:r>
              <a:rPr lang="en-US" dirty="0" smtClean="0"/>
              <a:t>: Falcon</a:t>
            </a:r>
          </a:p>
          <a:p>
            <a:r>
              <a:rPr lang="en-US" dirty="0" smtClean="0"/>
              <a:t>Members: </a:t>
            </a:r>
            <a:r>
              <a:rPr lang="en-US" dirty="0" err="1" smtClean="0"/>
              <a:t>Yifan</a:t>
            </a:r>
            <a:r>
              <a:rPr lang="en-US" dirty="0" smtClean="0"/>
              <a:t> </a:t>
            </a:r>
            <a:r>
              <a:rPr lang="en-US" sz="2400" dirty="0" err="1" smtClean="0"/>
              <a:t>gu</a:t>
            </a:r>
            <a:r>
              <a:rPr lang="en-US" dirty="0" smtClean="0"/>
              <a:t>, sheng </a:t>
            </a:r>
            <a:r>
              <a:rPr lang="en-US" dirty="0" err="1" smtClean="0"/>
              <a:t>zhang</a:t>
            </a:r>
            <a:r>
              <a:rPr lang="en-US" dirty="0" smtClean="0"/>
              <a:t>, </a:t>
            </a:r>
            <a:r>
              <a:rPr lang="en-US" dirty="0" err="1" smtClean="0"/>
              <a:t>chao</a:t>
            </a:r>
            <a:r>
              <a:rPr lang="en-US" dirty="0" smtClean="0"/>
              <a:t> </a:t>
            </a:r>
            <a:r>
              <a:rPr lang="en-US" dirty="0" err="1" smtClean="0"/>
              <a:t>huixu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3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#29 – develop GUI to filter history runs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2857500"/>
            <a:ext cx="81819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4538"/>
            <a:ext cx="10363826" cy="4543425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In observation,  it’s an good job overall as most functions were demonstrated and the GUI itself is resizable.</a:t>
            </a:r>
          </a:p>
          <a:p>
            <a:r>
              <a:rPr lang="en-US" sz="2400" cap="none" dirty="0" smtClean="0"/>
              <a:t>In suggested improvements, it</a:t>
            </a:r>
            <a:r>
              <a:rPr lang="mr-IN" sz="2400" cap="none" dirty="0" smtClean="0"/>
              <a:t>’</a:t>
            </a:r>
            <a:r>
              <a:rPr lang="en-US" sz="2400" cap="none" dirty="0" smtClean="0"/>
              <a:t>s a very good demo as almost everything on the GUI was implemented as expected. </a:t>
            </a:r>
          </a:p>
          <a:p>
            <a:r>
              <a:rPr lang="en-US" sz="2400" cap="none" dirty="0" smtClean="0"/>
              <a:t>In meeting logs, there is a gap almost a week between the two meeting logs. The last meeting log doesn’t mention the problems appeared in the previous meeting log if they are resolved.</a:t>
            </a:r>
          </a:p>
          <a:p>
            <a:r>
              <a:rPr lang="en-US" sz="2400" cap="none" dirty="0" smtClean="0"/>
              <a:t>In the document, the test case document doesn’t show adequate number of test cases.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18906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Plan of actions on the 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Have one more meeting in one sprint</a:t>
            </a:r>
            <a:r>
              <a:rPr lang="en-US" sz="2400" dirty="0" smtClean="0"/>
              <a:t>.</a:t>
            </a:r>
          </a:p>
          <a:p>
            <a:r>
              <a:rPr lang="en-US" sz="2400" cap="none" dirty="0" smtClean="0"/>
              <a:t>Design more test cases </a:t>
            </a:r>
          </a:p>
          <a:p>
            <a:r>
              <a:rPr lang="en-US" sz="2400" cap="none" dirty="0" smtClean="0"/>
              <a:t>Test the product thoroughly</a:t>
            </a:r>
          </a:p>
          <a:p>
            <a:r>
              <a:rPr lang="en-US" sz="2400" cap="none" dirty="0" smtClean="0"/>
              <a:t>Change the algorithm to meet the requirements (strengthened in class)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832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User stories for this sprint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User views the details about the agents in each node in graphical view.</a:t>
            </a:r>
          </a:p>
          <a:p>
            <a:r>
              <a:rPr lang="en-US" altLang="zh-CN" sz="2400" cap="none" dirty="0" smtClean="0"/>
              <a:t>User saves a run of the algorithm.</a:t>
            </a:r>
          </a:p>
          <a:p>
            <a:r>
              <a:rPr lang="en-US" sz="2400" cap="none" dirty="0" smtClean="0"/>
              <a:t>User views all historical runs of the algorithm.</a:t>
            </a:r>
          </a:p>
          <a:p>
            <a:r>
              <a:rPr lang="en-US" sz="2400" cap="none" dirty="0" smtClean="0"/>
              <a:t>User filters historical runs of the algorithm.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472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24571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14575"/>
            <a:ext cx="10363826" cy="3348037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 smtClean="0"/>
              <a:t>User views the details about the agents in each node in graphical view:</a:t>
            </a:r>
          </a:p>
          <a:p>
            <a:r>
              <a:rPr lang="en-US" sz="2400" cap="none" dirty="0" smtClean="0"/>
              <a:t>Develop GUI to show the details about the agents in each node in graphical view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chaohui</a:t>
            </a:r>
            <a:r>
              <a:rPr lang="en-US" altLang="zh-CN" sz="2400" cap="none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cap="none" dirty="0" smtClean="0"/>
              <a:t>User saves a run of the algorithm</a:t>
            </a:r>
          </a:p>
          <a:p>
            <a:r>
              <a:rPr lang="en-US" sz="2400" cap="none" dirty="0" smtClean="0"/>
              <a:t>Set up DB for storing run information (sheng </a:t>
            </a:r>
            <a:r>
              <a:rPr lang="en-US" sz="2400" cap="none" dirty="0" err="1" smtClean="0"/>
              <a:t>zhang</a:t>
            </a:r>
            <a:r>
              <a:rPr lang="en-US" sz="2400" cap="none" dirty="0" smtClean="0"/>
              <a:t>)</a:t>
            </a:r>
          </a:p>
          <a:p>
            <a:r>
              <a:rPr lang="en-US" sz="2400" cap="none" dirty="0" smtClean="0"/>
              <a:t>Develop DB access code for storing and retrieving run information (</a:t>
            </a:r>
            <a:r>
              <a:rPr lang="en-US" sz="2400" cap="none" dirty="0" err="1" smtClean="0"/>
              <a:t>chaohui</a:t>
            </a:r>
            <a:r>
              <a:rPr lang="en-US" sz="2400" cap="none" dirty="0" smtClean="0"/>
              <a:t>)</a:t>
            </a:r>
            <a:endParaRPr lang="zh-CN" altLang="en-US" sz="2400" cap="none" dirty="0" smtClean="0"/>
          </a:p>
          <a:p>
            <a:endParaRPr lang="en-US" altLang="zh-CN" cap="none" dirty="0" smtClean="0"/>
          </a:p>
        </p:txBody>
      </p:sp>
    </p:spTree>
    <p:extLst>
      <p:ext uri="{BB962C8B-B14F-4D97-AF65-F5344CB8AC3E}">
        <p14:creationId xmlns:p14="http://schemas.microsoft.com/office/powerpoint/2010/main" val="7181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/>
              <a:t>User views all historical runs of the algorithm.</a:t>
            </a:r>
          </a:p>
          <a:p>
            <a:pPr marL="0" indent="0">
              <a:buNone/>
            </a:pPr>
            <a:r>
              <a:rPr lang="en-US" sz="2400" cap="none" dirty="0" smtClean="0"/>
              <a:t>User filter </a:t>
            </a:r>
            <a:r>
              <a:rPr lang="en-US" sz="2400" cap="none" dirty="0"/>
              <a:t>historical runs of the </a:t>
            </a:r>
            <a:r>
              <a:rPr lang="en-US" sz="2400" cap="none" dirty="0" smtClean="0"/>
              <a:t>algorithm.</a:t>
            </a:r>
          </a:p>
          <a:p>
            <a:r>
              <a:rPr lang="en-US" sz="2400" cap="none" dirty="0" smtClean="0"/>
              <a:t>Develop </a:t>
            </a:r>
            <a:r>
              <a:rPr lang="en-US" sz="2400" cap="none" dirty="0" err="1" smtClean="0"/>
              <a:t>gui</a:t>
            </a:r>
            <a:r>
              <a:rPr lang="en-US" sz="2400" cap="none" dirty="0" smtClean="0"/>
              <a:t> to show all run information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yifan</a:t>
            </a:r>
            <a:r>
              <a:rPr lang="en-US" altLang="zh-CN" sz="2400" cap="none" dirty="0" smtClean="0"/>
              <a:t>)</a:t>
            </a:r>
          </a:p>
          <a:p>
            <a:r>
              <a:rPr lang="en-US" sz="2400" cap="none" dirty="0" smtClean="0"/>
              <a:t>Develop GUI to filter history runs</a:t>
            </a:r>
            <a:r>
              <a:rPr lang="zh-CN" altLang="en-US" sz="2400" cap="none" dirty="0" smtClean="0"/>
              <a:t> </a:t>
            </a:r>
            <a:r>
              <a:rPr lang="en-US" altLang="zh-CN" sz="2400" cap="none" dirty="0" smtClean="0"/>
              <a:t>(</a:t>
            </a:r>
            <a:r>
              <a:rPr lang="en-US" altLang="zh-CN" sz="2400" cap="none" dirty="0" err="1" smtClean="0"/>
              <a:t>yifan</a:t>
            </a:r>
            <a:r>
              <a:rPr lang="en-US" altLang="zh-CN" sz="2400" cap="none" dirty="0" smtClean="0"/>
              <a:t>)</a:t>
            </a:r>
          </a:p>
          <a:p>
            <a:r>
              <a:rPr lang="en-US" sz="2400" cap="none" dirty="0" smtClean="0"/>
              <a:t>Develop DB access code for storing and retrieving run information (</a:t>
            </a:r>
            <a:r>
              <a:rPr lang="en-US" sz="2400" cap="none" dirty="0" err="1" smtClean="0"/>
              <a:t>chaohui</a:t>
            </a:r>
            <a:r>
              <a:rPr lang="en-US" sz="2400" cap="none" dirty="0" smtClean="0"/>
              <a:t>)</a:t>
            </a:r>
            <a:endParaRPr lang="zh-CN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488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614488" y="2214694"/>
            <a:ext cx="865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sprint task #</a:t>
            </a:r>
            <a:r>
              <a:rPr lang="en-US" dirty="0"/>
              <a:t> 27 – Develop DB access code for storing and retrieving run information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3" y="2959100"/>
            <a:ext cx="8550275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#28 – develop GUI to show all run information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171825"/>
            <a:ext cx="864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72</TotalTime>
  <Words>327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Mangal</vt:lpstr>
      <vt:lpstr>Tw Cen MT</vt:lpstr>
      <vt:lpstr>宋体</vt:lpstr>
      <vt:lpstr>Arial</vt:lpstr>
      <vt:lpstr>Droplet</vt:lpstr>
      <vt:lpstr>Visualizing Multi-agent Patrolling</vt:lpstr>
      <vt:lpstr>Feedback</vt:lpstr>
      <vt:lpstr>Plan of actions on the feedback</vt:lpstr>
      <vt:lpstr>User stories for this sprint</vt:lpstr>
      <vt:lpstr>Sprint tasks</vt:lpstr>
      <vt:lpstr>Sprint tasks</vt:lpstr>
      <vt:lpstr>Sprint tasks</vt:lpstr>
      <vt:lpstr>Test cases</vt:lpstr>
      <vt:lpstr>Test cases</vt:lpstr>
      <vt:lpstr>Test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Zhang Sheng</dc:creator>
  <cp:lastModifiedBy>Zhang Sheng</cp:lastModifiedBy>
  <cp:revision>8</cp:revision>
  <dcterms:created xsi:type="dcterms:W3CDTF">2017-02-28T02:23:21Z</dcterms:created>
  <dcterms:modified xsi:type="dcterms:W3CDTF">2017-02-28T03:35:23Z</dcterms:modified>
</cp:coreProperties>
</file>