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0"/>
  </p:notesMasterIdLst>
  <p:sldIdLst>
    <p:sldId id="256" r:id="rId2"/>
    <p:sldId id="265" r:id="rId3"/>
    <p:sldId id="266" r:id="rId4"/>
    <p:sldId id="271" r:id="rId5"/>
    <p:sldId id="273" r:id="rId6"/>
    <p:sldId id="276" r:id="rId7"/>
    <p:sldId id="269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17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64A-89A2-1845-94B4-78B0A7881D5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C497-BFEE-2146-9E7C-33F4B4F1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A6DA3-65F6-4E49-B61A-8E754A74EAC1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Falcons</a:t>
            </a:r>
          </a:p>
          <a:p>
            <a:r>
              <a:rPr lang="en-US" dirty="0"/>
              <a:t>Members: Yifan gu, sheng </a:t>
            </a:r>
            <a:r>
              <a:rPr lang="en-US" dirty="0" err="1"/>
              <a:t>zhang</a:t>
            </a:r>
            <a:r>
              <a:rPr lang="en-US" dirty="0"/>
              <a:t>, 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Suggested improvements: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Make </a:t>
            </a:r>
            <a:r>
              <a:rPr lang="en-US" dirty="0"/>
              <a:t>sure that </a:t>
            </a:r>
            <a:r>
              <a:rPr lang="en-US" dirty="0" smtClean="0"/>
              <a:t>error </a:t>
            </a:r>
            <a:r>
              <a:rPr lang="en-US" dirty="0"/>
              <a:t>messages are specific to the incident and are useful for </a:t>
            </a:r>
            <a:r>
              <a:rPr lang="en-US" dirty="0" smtClean="0"/>
              <a:t>debugging. 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Make </a:t>
            </a:r>
            <a:r>
              <a:rPr lang="en-US" dirty="0"/>
              <a:t>sure that the algorithm is selected first before uploading a file. </a:t>
            </a:r>
            <a:endParaRPr lang="en-US" dirty="0" smtClean="0"/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target list display must show the current target for each agent even before the very step of the algorithm is executed.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Meeting Logs: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OK.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Documents: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In the sprint tasks document, task #31 has inconsistent dates </a:t>
            </a:r>
            <a:r>
              <a:rPr lang="en-US" dirty="0" smtClean="0"/>
              <a:t>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Only submitted </a:t>
            </a:r>
            <a:r>
              <a:rPr lang="en-US" dirty="0"/>
              <a:t>the test cases for sprint #</a:t>
            </a:r>
            <a:r>
              <a:rPr lang="en-US" dirty="0" smtClean="0"/>
              <a:t>5.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actions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 Fix the </a:t>
            </a:r>
            <a:r>
              <a:rPr lang="en-US" dirty="0" smtClean="0"/>
              <a:t>“current target” in </a:t>
            </a:r>
            <a:r>
              <a:rPr lang="en-US" dirty="0" smtClean="0"/>
              <a:t>graph view.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Make sure that the algorithm is selected first before uploading a </a:t>
            </a:r>
            <a:r>
              <a:rPr lang="en-US" dirty="0" smtClean="0"/>
              <a:t>file.</a:t>
            </a:r>
          </a:p>
          <a:p>
            <a:pPr>
              <a:buFont typeface="Courier New" charset="0"/>
              <a:buChar char="o"/>
            </a:pPr>
            <a:r>
              <a:rPr lang="en-US" dirty="0" smtClean="0"/>
              <a:t>  Make error </a:t>
            </a:r>
            <a:r>
              <a:rPr lang="en-US" dirty="0"/>
              <a:t>messages </a:t>
            </a:r>
            <a:r>
              <a:rPr lang="en-US" dirty="0" smtClean="0"/>
              <a:t>more specific and useful</a:t>
            </a:r>
          </a:p>
          <a:p>
            <a:pPr>
              <a:buFont typeface="Courier New" charset="0"/>
              <a:buChar char="o"/>
            </a:pPr>
            <a:r>
              <a:rPr lang="en-US" altLang="zh-CN" dirty="0" smtClean="0"/>
              <a:t>  Finish the sprint task as soon as possible, so that we have enough time to do testing </a:t>
            </a:r>
          </a:p>
          <a:p>
            <a:pPr>
              <a:buFont typeface="Courier New" charset="0"/>
              <a:buChar char="o"/>
            </a:pPr>
            <a:r>
              <a:rPr lang="en-US" altLang="zh-CN" dirty="0"/>
              <a:t> </a:t>
            </a:r>
            <a:r>
              <a:rPr lang="en-US" altLang="zh-CN" dirty="0" smtClean="0"/>
              <a:t> When submitting the files, make sure the </a:t>
            </a:r>
            <a:r>
              <a:rPr lang="en-US" altLang="zh-CN" dirty="0"/>
              <a:t>testing file is </a:t>
            </a:r>
            <a:r>
              <a:rPr lang="en-US" altLang="zh-CN" dirty="0" smtClean="0"/>
              <a:t>integrated.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Updated: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Load environment file 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Execute the algorithm step by step or for a fixed number of steps</a:t>
            </a:r>
            <a:r>
              <a:rPr lang="en-US" dirty="0"/>
              <a:t> </a:t>
            </a:r>
            <a:endParaRPr lang="en-US" dirty="0"/>
          </a:p>
          <a:p>
            <a:pPr lvl="1">
              <a:buFont typeface="Courier New" charset="0"/>
              <a:buChar char="o"/>
            </a:pPr>
            <a:r>
              <a:rPr lang="en-US" dirty="0" smtClean="0"/>
              <a:t>View </a:t>
            </a:r>
            <a:r>
              <a:rPr lang="en-US" dirty="0"/>
              <a:t>the target list in Graph view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2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11322"/>
              </p:ext>
            </p:extLst>
          </p:nvPr>
        </p:nvGraphicFramePr>
        <p:xfrm>
          <a:off x="4589838" y="516835"/>
          <a:ext cx="7110717" cy="5468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133"/>
                <a:gridCol w="668216"/>
                <a:gridCol w="1805353"/>
                <a:gridCol w="1184031"/>
                <a:gridCol w="1105616"/>
                <a:gridCol w="865684"/>
                <a:gridCol w="865684"/>
              </a:tblGrid>
              <a:tr h="3850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S.NO.</a:t>
                      </a:r>
                      <a:endParaRPr lang="en-US" sz="140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User Story index</a:t>
                      </a:r>
                      <a:endParaRPr lang="en-US" sz="140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Task</a:t>
                      </a:r>
                      <a:endParaRPr lang="en-US" sz="140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introduced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considered for implementation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completed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Developer responsible for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</a:tr>
              <a:tr h="8470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38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13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Modify the display of current target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26,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Chaohui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241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39 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Modify the order of Executing the algorithm and upload configuration file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26,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Yifan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60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40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Modify the error message to be more specific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26,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Yifan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241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41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5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Add the display of current algorithm in the Graphic view 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26,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Chaohui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2632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42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Fix the bug when the user input the steps that is greater than the total steps of the algorithm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26,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Yifan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43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>
                <a:solidFill>
                  <a:srgbClr val="FFFFFF"/>
                </a:solidFill>
              </a:rPr>
              <a:t>Sprint Tasks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36675"/>
              </p:ext>
            </p:extLst>
          </p:nvPr>
        </p:nvGraphicFramePr>
        <p:xfrm>
          <a:off x="4566935" y="1583284"/>
          <a:ext cx="7110717" cy="3691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133"/>
                <a:gridCol w="668216"/>
                <a:gridCol w="1805353"/>
                <a:gridCol w="1184031"/>
                <a:gridCol w="1105616"/>
                <a:gridCol w="865684"/>
                <a:gridCol w="865684"/>
              </a:tblGrid>
              <a:tr h="3850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S.NO.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User Story index</a:t>
                      </a:r>
                      <a:endParaRPr lang="en-US" sz="140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+mn-lt"/>
                        </a:rPr>
                        <a:t>Task</a:t>
                      </a:r>
                      <a:endParaRPr lang="en-US" sz="140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introduced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considered for implementation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Date completed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+mn-lt"/>
                        </a:rPr>
                        <a:t>Developer responsible for</a:t>
                      </a:r>
                      <a:endParaRPr lang="en-US" sz="140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34654" marR="34654" marT="0" marB="0"/>
                </a:tc>
              </a:tr>
              <a:tr h="8470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43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13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Test the GUI of displaying current target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28, 2017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Sheng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9241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44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Test the test cases given by professor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28,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Sheng, Chaohui, Yifan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6160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45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7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Test if error messages are displayed accurately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21,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Apr 28, 2017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 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charset="0"/>
                          <a:cs typeface="Times New Roman" charset="0"/>
                        </a:rPr>
                        <a:t>Sheng</a:t>
                      </a:r>
                      <a:endParaRPr lang="en-US" sz="1400" b="0" kern="100" dirty="0">
                        <a:effectLst/>
                        <a:latin typeface="+mn-lt"/>
                        <a:ea typeface="宋体" charset="-122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37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38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Modify the display of current target</a:t>
            </a:r>
            <a:endParaRPr lang="en-US" sz="1500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2999"/>
              </p:ext>
            </p:extLst>
          </p:nvPr>
        </p:nvGraphicFramePr>
        <p:xfrm>
          <a:off x="4563022" y="1678696"/>
          <a:ext cx="7164349" cy="3500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0675"/>
                <a:gridCol w="2251800"/>
                <a:gridCol w="2029985"/>
                <a:gridCol w="1991889"/>
              </a:tblGrid>
              <a:tr h="2195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Test case #sprint 6 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Scenario 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Input(s) 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Expected output 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</a:tr>
              <a:tr h="8782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 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User click “FINISHED”, then switch to graph view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Button click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The “current target” shows the target that selected by the agent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</a:tr>
              <a:tr h="8782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User click “RUN 1 STEP”, then an agent is arrived at its target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Button click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The “current target” of this agent is changed to the next target it selects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</a:tr>
              <a:tr h="13173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User click “RUN 1 STEP”, then an agent is not arrived at its target </a:t>
                      </a:r>
                      <a:endParaRPr lang="en-US" sz="14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Button click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The “current target” of this agent is not changed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82684" marR="826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61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40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Modify the error message to be more specific</a:t>
            </a:r>
            <a:endParaRPr lang="en-US" sz="15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04347"/>
              </p:ext>
            </p:extLst>
          </p:nvPr>
        </p:nvGraphicFramePr>
        <p:xfrm>
          <a:off x="4566935" y="281762"/>
          <a:ext cx="7183954" cy="6294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9964"/>
                <a:gridCol w="2294988"/>
                <a:gridCol w="2070663"/>
                <a:gridCol w="1948339"/>
              </a:tblGrid>
              <a:tr h="4230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Test case #sprint 6 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Scenario 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Input(s) 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Expected output 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80876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User upload the configuration file with incorrect format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Configuration file with incorrect format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Prompt file format error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11322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User upload the configuration file that contains an agent which is out of the region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Configuration file that contains an agent which is out of the region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Prompt that an agent is out of the region and show the coordinates of this agent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11322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User upload the configuration file that contains a region which is out of the environment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Configuration file that contains a region which is out of the environment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Prompt that a region is out of the environment and show the id of this region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8461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User upload the configuration file that contains two joint regions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Configuration file that contains two joint regions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Prompt that there are two joint regions and show the ids of these regions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9705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User upload the configuration file that contains an isolate open space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Configuration file that contains an isolate open space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Prompt that there is an isolate open space and show the coordinates of the open space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  <a:tr h="9705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</a:t>
                      </a:r>
                      <a:endParaRPr lang="en-US" sz="1400" kern="10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User upload the configuration file that contains a region with no agent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Configuration file that contains a region with no agent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Prompt that there is a region with no agent and show the coordinates of this agent</a:t>
                      </a:r>
                      <a:endParaRPr lang="en-US" sz="1400" kern="100" dirty="0">
                        <a:effectLst/>
                        <a:latin typeface="DengXian" charset="-122"/>
                        <a:ea typeface="DengXian" charset="-122"/>
                        <a:cs typeface="Times New Roman" charset="0"/>
                      </a:endParaRPr>
                    </a:p>
                  </a:txBody>
                  <a:tcPr marL="48662" marR="486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0605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749</Words>
  <Application>Microsoft Macintosh PowerPoint</Application>
  <PresentationFormat>Widescreen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Courier New</vt:lpstr>
      <vt:lpstr>DengXian</vt:lpstr>
      <vt:lpstr>Times New Roman</vt:lpstr>
      <vt:lpstr>宋体</vt:lpstr>
      <vt:lpstr>Retrospect</vt:lpstr>
      <vt:lpstr>Visualizing Multi-agent Patrolling</vt:lpstr>
      <vt:lpstr>Feedback</vt:lpstr>
      <vt:lpstr>Plan of actions on the feedback</vt:lpstr>
      <vt:lpstr>User Stories</vt:lpstr>
      <vt:lpstr>Sprint Tasks</vt:lpstr>
      <vt:lpstr>Sprint Tasks</vt:lpstr>
      <vt:lpstr>Test  Cases for Sprint Task 38</vt:lpstr>
      <vt:lpstr>Test  Cases for Sprint Task 40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yifan gu</dc:creator>
  <cp:lastModifiedBy>yifan gu</cp:lastModifiedBy>
  <cp:revision>43</cp:revision>
  <dcterms:created xsi:type="dcterms:W3CDTF">2017-03-27T22:03:14Z</dcterms:created>
  <dcterms:modified xsi:type="dcterms:W3CDTF">2017-04-25T19:00:27Z</dcterms:modified>
</cp:coreProperties>
</file>