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12"/>
  </p:notesMasterIdLst>
  <p:sldIdLst>
    <p:sldId id="256" r:id="rId2"/>
    <p:sldId id="265" r:id="rId3"/>
    <p:sldId id="266" r:id="rId4"/>
    <p:sldId id="271" r:id="rId5"/>
    <p:sldId id="273" r:id="rId6"/>
    <p:sldId id="267" r:id="rId7"/>
    <p:sldId id="272" r:id="rId8"/>
    <p:sldId id="269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173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ED64A-89A2-1845-94B4-78B0A7881D57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4C497-BFEE-2146-9E7C-33F4B4F1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1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Visualizing Multi-agent Patrolling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Team: Falcons</a:t>
            </a:r>
          </a:p>
          <a:p>
            <a:r>
              <a:rPr lang="en-US" dirty="0"/>
              <a:t>Members: Yifan gu, sheng </a:t>
            </a:r>
            <a:r>
              <a:rPr lang="en-US" dirty="0" err="1"/>
              <a:t>zhang</a:t>
            </a:r>
            <a:r>
              <a:rPr lang="en-US" dirty="0"/>
              <a:t>, </a:t>
            </a:r>
            <a:r>
              <a:rPr lang="en-US" dirty="0" err="1"/>
              <a:t>chaohui</a:t>
            </a:r>
            <a:r>
              <a:rPr lang="en-US" dirty="0"/>
              <a:t> </a:t>
            </a:r>
            <a:r>
              <a:rPr lang="en-US" dirty="0" err="1"/>
              <a:t>xu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937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Test  C</a:t>
            </a:r>
            <a:r>
              <a:rPr lang="en-US" altLang="zh-CN" sz="3600" dirty="0" smtClean="0">
                <a:solidFill>
                  <a:srgbClr val="FFFFFF"/>
                </a:solidFill>
              </a:rPr>
              <a:t>ases </a:t>
            </a:r>
            <a:r>
              <a:rPr lang="en-US" altLang="zh-CN" sz="3600" dirty="0">
                <a:solidFill>
                  <a:srgbClr val="FFFFFF"/>
                </a:solidFill>
              </a:rPr>
              <a:t>for</a:t>
            </a:r>
            <a:br>
              <a:rPr lang="en-US" altLang="zh-CN" sz="3600" dirty="0">
                <a:solidFill>
                  <a:srgbClr val="FFFFFF"/>
                </a:solidFill>
              </a:rPr>
            </a:br>
            <a:r>
              <a:rPr lang="en-US" altLang="zh-CN" sz="3600" dirty="0" smtClean="0">
                <a:solidFill>
                  <a:srgbClr val="FFFFFF"/>
                </a:solidFill>
              </a:rPr>
              <a:t>Sprint Task 33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Validating the format and legitimacy of inputting file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262" y="1777500"/>
            <a:ext cx="68072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9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Suggested improvements: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 smtClean="0"/>
              <a:t>The </a:t>
            </a:r>
            <a:r>
              <a:rPr lang="en-US" dirty="0"/>
              <a:t>target list in graph view needs to be fixed so that it matches with the selected </a:t>
            </a:r>
            <a:r>
              <a:rPr lang="en-US" dirty="0" smtClean="0"/>
              <a:t>algorithm.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better to demonstrate different configurations of the environment using file uploading rather than drawing a new environment every time. </a:t>
            </a: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b="1" dirty="0" smtClean="0"/>
              <a:t>Meeting Logs: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 smtClean="0"/>
              <a:t>OK.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 smtClean="0"/>
              <a:t>Documents: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 smtClean="0"/>
              <a:t>There is no user story </a:t>
            </a:r>
            <a:r>
              <a:rPr lang="en-US" dirty="0"/>
              <a:t>corresponding to the algorithm </a:t>
            </a:r>
            <a:r>
              <a:rPr lang="en-US" dirty="0" smtClean="0"/>
              <a:t>implementation.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 smtClean="0"/>
              <a:t>The status of </a:t>
            </a:r>
            <a:r>
              <a:rPr lang="en-US" dirty="0"/>
              <a:t>the last two user stories are left </a:t>
            </a:r>
            <a:r>
              <a:rPr lang="en-US" dirty="0" smtClean="0"/>
              <a:t>blank. </a:t>
            </a:r>
            <a:r>
              <a:rPr lang="en-US" dirty="0"/>
              <a:t>It should be “completed” or at least “in progress</a:t>
            </a:r>
            <a:r>
              <a:rPr lang="en-US" dirty="0" smtClean="0"/>
              <a:t>”.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/>
              <a:t>T</a:t>
            </a:r>
            <a:r>
              <a:rPr lang="en-US" dirty="0" smtClean="0"/>
              <a:t>ask </a:t>
            </a:r>
            <a:r>
              <a:rPr lang="en-US" dirty="0"/>
              <a:t>#30 is too </a:t>
            </a:r>
            <a:r>
              <a:rPr lang="en-US" dirty="0" smtClean="0"/>
              <a:t>vague.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4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actions on the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charset="0"/>
              <a:buChar char="o"/>
            </a:pPr>
            <a:r>
              <a:rPr lang="en-US" dirty="0" smtClean="0"/>
              <a:t>  Fix the target list in graph view.</a:t>
            </a:r>
          </a:p>
          <a:p>
            <a:pPr>
              <a:buFont typeface="Courier New" charset="0"/>
              <a:buChar char="o"/>
            </a:pPr>
            <a:r>
              <a:rPr lang="en-US" dirty="0"/>
              <a:t> </a:t>
            </a:r>
            <a:r>
              <a:rPr lang="en-US" dirty="0" smtClean="0"/>
              <a:t> Demonstrate </a:t>
            </a:r>
            <a:r>
              <a:rPr lang="en-US" dirty="0"/>
              <a:t>different configurations of the environment using file </a:t>
            </a:r>
            <a:r>
              <a:rPr lang="en-US" dirty="0" smtClean="0"/>
              <a:t>uploading.</a:t>
            </a:r>
          </a:p>
          <a:p>
            <a:pPr>
              <a:buFont typeface="Courier New" charset="0"/>
              <a:buChar char="o"/>
            </a:pP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Update the status of user stories and tasks.</a:t>
            </a:r>
          </a:p>
          <a:p>
            <a:pPr>
              <a:buFont typeface="Courier New" charset="0"/>
              <a:buChar char="o"/>
            </a:pPr>
            <a:r>
              <a:rPr lang="en-US" altLang="zh-CN" dirty="0"/>
              <a:t> </a:t>
            </a:r>
            <a:r>
              <a:rPr lang="en-US" altLang="zh-CN" dirty="0" smtClean="0"/>
              <a:t> Update task#30 and make it more concrete.</a:t>
            </a:r>
            <a:endParaRPr lang="zh-CN" alt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charset="0"/>
              <a:buChar char="o"/>
            </a:pPr>
            <a:r>
              <a:rPr lang="en-US" dirty="0" smtClean="0"/>
              <a:t> Updated: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Load environment file 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Filter historical runs of the algorithm </a:t>
            </a:r>
            <a:endParaRPr lang="en-US" dirty="0" smtClean="0"/>
          </a:p>
          <a:p>
            <a:pPr lvl="1">
              <a:buFont typeface="Courier New" charset="0"/>
              <a:buChar char="o"/>
            </a:pPr>
            <a:r>
              <a:rPr lang="en-US" dirty="0"/>
              <a:t>View the target list in Graph view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620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663" y="631320"/>
            <a:ext cx="7150621" cy="5595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>
                <a:solidFill>
                  <a:srgbClr val="FFFFFF"/>
                </a:solidFill>
              </a:rPr>
              <a:t>Sprint Tasks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1500" dirty="0">
                <a:solidFill>
                  <a:srgbClr val="FFFFFF"/>
                </a:solidFill>
              </a:rPr>
              <a:t>Filter historical runs of the algorithm </a:t>
            </a:r>
          </a:p>
          <a:p>
            <a:endParaRPr lang="en-US" sz="1500" dirty="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832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998" y="2216757"/>
            <a:ext cx="7259728" cy="2413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>
                <a:solidFill>
                  <a:srgbClr val="FFFFFF"/>
                </a:solidFill>
              </a:rPr>
              <a:t>Sprint Tasks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1500" dirty="0" smtClean="0">
                <a:solidFill>
                  <a:srgbClr val="FFFFFF"/>
                </a:solidFill>
              </a:rPr>
              <a:t>   Load </a:t>
            </a:r>
            <a:r>
              <a:rPr lang="en-US" sz="1500" dirty="0">
                <a:solidFill>
                  <a:srgbClr val="FFFFFF"/>
                </a:solidFill>
              </a:rPr>
              <a:t>environment file </a:t>
            </a:r>
          </a:p>
          <a:p>
            <a:endParaRPr lang="en-US" sz="1500" dirty="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8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Sprint Tasks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7622" y="2701866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500" dirty="0">
                <a:solidFill>
                  <a:srgbClr val="FFFFFF"/>
                </a:solidFill>
              </a:rPr>
              <a:t>View the target list in Graph view </a:t>
            </a:r>
            <a:endParaRPr lang="en-US" sz="1500" dirty="0" smtClean="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389" y="3026491"/>
            <a:ext cx="7513490" cy="80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8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Test  C</a:t>
            </a:r>
            <a:r>
              <a:rPr lang="en-US" altLang="zh-CN" sz="3600" dirty="0" smtClean="0">
                <a:solidFill>
                  <a:srgbClr val="FFFFFF"/>
                </a:solidFill>
              </a:rPr>
              <a:t>ases </a:t>
            </a:r>
            <a:r>
              <a:rPr lang="en-US" altLang="zh-CN" sz="3600" dirty="0">
                <a:solidFill>
                  <a:srgbClr val="FFFFFF"/>
                </a:solidFill>
              </a:rPr>
              <a:t>for</a:t>
            </a:r>
            <a:br>
              <a:rPr lang="en-US" altLang="zh-CN" sz="3600" dirty="0">
                <a:solidFill>
                  <a:srgbClr val="FFFFFF"/>
                </a:solidFill>
              </a:rPr>
            </a:br>
            <a:r>
              <a:rPr lang="en-US" altLang="zh-CN" sz="3600" dirty="0" smtClean="0">
                <a:solidFill>
                  <a:srgbClr val="FFFFFF"/>
                </a:solidFill>
              </a:rPr>
              <a:t>Sprint Task 31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Develop DB access code for retrieving the old runs which can search an old run based on one or more of the following information: date, time, size of the environment, number of regions, and number of steps for completion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146" y="50800"/>
            <a:ext cx="6769100" cy="68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1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Test  C</a:t>
            </a:r>
            <a:r>
              <a:rPr lang="en-US" altLang="zh-CN" sz="3600" dirty="0" smtClean="0">
                <a:solidFill>
                  <a:srgbClr val="FFFFFF"/>
                </a:solidFill>
              </a:rPr>
              <a:t>ases </a:t>
            </a:r>
            <a:r>
              <a:rPr lang="en-US" altLang="zh-CN" sz="3600" dirty="0">
                <a:solidFill>
                  <a:srgbClr val="FFFFFF"/>
                </a:solidFill>
              </a:rPr>
              <a:t>for</a:t>
            </a:r>
            <a:br>
              <a:rPr lang="en-US" altLang="zh-CN" sz="3600" dirty="0">
                <a:solidFill>
                  <a:srgbClr val="FFFFFF"/>
                </a:solidFill>
              </a:rPr>
            </a:br>
            <a:r>
              <a:rPr lang="en-US" altLang="zh-CN" sz="3600" dirty="0" smtClean="0">
                <a:solidFill>
                  <a:srgbClr val="FFFFFF"/>
                </a:solidFill>
              </a:rPr>
              <a:t>Sprint Task 32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Develop GUI to support selecting the parameters like date, time, size of the environment, number of regions, and number of steps for completion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82" y="756919"/>
            <a:ext cx="65913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640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193</TotalTime>
  <Words>288</Words>
  <Application>Microsoft Macintosh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Courier New</vt:lpstr>
      <vt:lpstr>宋体</vt:lpstr>
      <vt:lpstr>Retrospect</vt:lpstr>
      <vt:lpstr>Visualizing Multi-agent Patrolling</vt:lpstr>
      <vt:lpstr>Feedback</vt:lpstr>
      <vt:lpstr>Plan of actions on the feedback</vt:lpstr>
      <vt:lpstr>User Stories</vt:lpstr>
      <vt:lpstr>Sprint Tasks</vt:lpstr>
      <vt:lpstr>Sprint Tasks</vt:lpstr>
      <vt:lpstr>Sprint Tasks</vt:lpstr>
      <vt:lpstr>Test  Cases for Sprint Task 31</vt:lpstr>
      <vt:lpstr>Test  Cases for Sprint Task 32</vt:lpstr>
      <vt:lpstr>Test  Cases for Sprint Task 33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Multi-agent Patrolling</dc:title>
  <dc:creator>yifan gu</dc:creator>
  <cp:lastModifiedBy>yifan gu</cp:lastModifiedBy>
  <cp:revision>26</cp:revision>
  <dcterms:created xsi:type="dcterms:W3CDTF">2017-03-27T22:03:14Z</dcterms:created>
  <dcterms:modified xsi:type="dcterms:W3CDTF">2017-04-11T18:41:33Z</dcterms:modified>
</cp:coreProperties>
</file>