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Shape 28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Shape 79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xfrm>
            <a:off x="355600" y="1765300"/>
            <a:ext cx="12293600" cy="2108200"/>
          </a:xfrm>
          <a:prstGeom prst="rect">
            <a:avLst/>
          </a:prstGeom>
        </p:spPr>
        <p:txBody>
          <a:bodyPr/>
          <a:lstStyle/>
          <a:p>
            <a:pPr/>
            <a:r>
              <a:t>Presentation for CS744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xfrm>
            <a:off x="355600" y="5651500"/>
            <a:ext cx="12293600" cy="508000"/>
          </a:xfrm>
          <a:prstGeom prst="rect">
            <a:avLst/>
          </a:prstGeom>
        </p:spPr>
        <p:txBody>
          <a:bodyPr/>
          <a:lstStyle/>
          <a:p>
            <a:pPr/>
            <a:r>
              <a:t>Team name: FALCONS</a:t>
            </a:r>
          </a:p>
        </p:txBody>
      </p:sp>
      <p:sp>
        <p:nvSpPr>
          <p:cNvPr id="135" name="Shape 135"/>
          <p:cNvSpPr/>
          <p:nvPr/>
        </p:nvSpPr>
        <p:spPr>
          <a:xfrm>
            <a:off x="355600" y="6400800"/>
            <a:ext cx="12293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1000"/>
              </a:spcBef>
              <a:defRPr sz="2400">
                <a:solidFill>
                  <a:srgbClr val="5C86B9"/>
                </a:solidFill>
              </a:defRPr>
            </a:lvl1pPr>
          </a:lstStyle>
          <a:p>
            <a:pPr/>
            <a:r>
              <a:t>Team member: Chaohui Xu, Yifan Gu, Sheng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Planning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355600" y="2984500"/>
            <a:ext cx="12293600" cy="1608386"/>
          </a:xfrm>
          <a:prstGeom prst="rect">
            <a:avLst/>
          </a:prstGeom>
        </p:spPr>
        <p:txBody>
          <a:bodyPr/>
          <a:lstStyle/>
          <a:p>
            <a:pPr lvl="1"/>
            <a:r>
              <a:t>Tools:  Visual Studio 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850900" y="4305300"/>
            <a:ext cx="12293600" cy="160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8000" indent="-508000" algn="l">
              <a:spcBef>
                <a:spcPts val="4200"/>
              </a:spcBef>
              <a:buClr>
                <a:srgbClr val="5C86B9"/>
              </a:buClr>
              <a:buSzPct val="70000"/>
              <a:buFont typeface="Zapf Dingbats"/>
              <a:buChar char="✤"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Technology: Linux, Node.js, MongoDB, HTML5, CSS3, ECMAScript 2015</a:t>
            </a:r>
          </a:p>
        </p:txBody>
      </p:sp>
      <p:sp>
        <p:nvSpPr>
          <p:cNvPr id="140" name="Shape 140"/>
          <p:cNvSpPr/>
          <p:nvPr/>
        </p:nvSpPr>
        <p:spPr>
          <a:xfrm>
            <a:off x="850900" y="5803900"/>
            <a:ext cx="12293600" cy="160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8000" indent="-508000" algn="l">
              <a:spcBef>
                <a:spcPts val="4200"/>
              </a:spcBef>
              <a:buClr>
                <a:srgbClr val="5C86B9"/>
              </a:buClr>
              <a:buSzPct val="70000"/>
              <a:buFont typeface="Zapf Dingbats"/>
              <a:buChar char="✤"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Project Develop Method: Agile Method.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Stories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" y="2641726"/>
            <a:ext cx="11925300" cy="4854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Stories</a:t>
            </a:r>
          </a:p>
        </p:txBody>
      </p:sp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9" y="3164482"/>
            <a:ext cx="12204701" cy="210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Sprints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0922" y="2660650"/>
            <a:ext cx="10322956" cy="7044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Sprints</a:t>
            </a:r>
          </a:p>
        </p:txBody>
      </p:sp>
      <p:pic>
        <p:nvPicPr>
          <p:cNvPr id="152" name="Screen Shot 2017-01-31 at 1.36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816" y="2662903"/>
            <a:ext cx="10206972" cy="6625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Sprints</a:t>
            </a:r>
          </a:p>
        </p:txBody>
      </p:sp>
      <p:pic>
        <p:nvPicPr>
          <p:cNvPr id="155" name="Screen Shot 2017-01-31 at 1.3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614" y="2743326"/>
            <a:ext cx="10754338" cy="6522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Sprints</a:t>
            </a:r>
          </a:p>
        </p:txBody>
      </p:sp>
      <p:pic>
        <p:nvPicPr>
          <p:cNvPr id="158" name="Screen Shot 2017-01-31 at 1.39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075" y="2908238"/>
            <a:ext cx="11258650" cy="2227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