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3" r:id="rId6"/>
    <p:sldId id="267" r:id="rId7"/>
    <p:sldId id="272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task#30 and make it 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32" y="1371600"/>
            <a:ext cx="7086804" cy="3525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Filter historical runs of the algorithm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1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07" y="2590726"/>
            <a:ext cx="7535053" cy="1676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500" dirty="0">
                <a:solidFill>
                  <a:srgbClr val="FFFFFF"/>
                </a:solidFill>
              </a:rPr>
              <a:t>Load environment file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1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30" y="3062158"/>
            <a:ext cx="7574207" cy="73368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7622" y="2737035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View the target list in Graph view </a:t>
            </a:r>
            <a:endParaRPr lang="en-US" sz="1500" dirty="0" smtClean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287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22</cp:revision>
  <dcterms:created xsi:type="dcterms:W3CDTF">2017-03-27T22:03:14Z</dcterms:created>
  <dcterms:modified xsi:type="dcterms:W3CDTF">2017-04-11T18:23:39Z</dcterms:modified>
</cp:coreProperties>
</file>