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Tool to Visualize Multi-Agent Patrolling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: FALCONS</a:t>
            </a:r>
          </a:p>
          <a:p>
            <a:r>
              <a:rPr lang="en-US" dirty="0" smtClean="0"/>
              <a:t>Team member : </a:t>
            </a:r>
            <a:r>
              <a:rPr lang="en-US" dirty="0" err="1"/>
              <a:t>ChaoHui</a:t>
            </a:r>
            <a:r>
              <a:rPr lang="en-US" dirty="0"/>
              <a:t> Xu, 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Sheng Zhang</a:t>
            </a:r>
          </a:p>
        </p:txBody>
      </p:sp>
    </p:spTree>
    <p:extLst>
      <p:ext uri="{BB962C8B-B14F-4D97-AF65-F5344CB8AC3E}">
        <p14:creationId xmlns:p14="http://schemas.microsoft.com/office/powerpoint/2010/main" val="790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2705"/>
            <a:ext cx="9404723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of </a:t>
            </a:r>
            <a:r>
              <a:rPr lang="en-US" dirty="0" smtClean="0"/>
              <a:t>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23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observations. Our GUI portion of Block View is a </a:t>
            </a:r>
            <a:r>
              <a:rPr lang="en-US" altLang="zh-CN" dirty="0" smtClean="0"/>
              <a:t>good work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suggestions. </a:t>
            </a:r>
            <a:r>
              <a:rPr lang="en-US" altLang="zh-CN" dirty="0"/>
              <a:t>F</a:t>
            </a:r>
            <a:r>
              <a:rPr lang="en-US" altLang="zh-CN" dirty="0" smtClean="0"/>
              <a:t>irstly, we should </a:t>
            </a:r>
            <a:r>
              <a:rPr lang="en-US" dirty="0" smtClean="0"/>
              <a:t>have a reasonable process for agents in different regions. Secondly, we can finish more during the first demo. Thirdly, </a:t>
            </a:r>
            <a:r>
              <a:rPr lang="en-US" dirty="0"/>
              <a:t>equal </a:t>
            </a:r>
            <a:r>
              <a:rPr lang="en-US" dirty="0" smtClean="0"/>
              <a:t>participation.</a:t>
            </a:r>
          </a:p>
          <a:p>
            <a:endParaRPr lang="en-US" altLang="zh-CN" dirty="0"/>
          </a:p>
          <a:p>
            <a:r>
              <a:rPr lang="en-US" altLang="zh-CN" dirty="0" smtClean="0"/>
              <a:t>From meeting log. We did a good job, </a:t>
            </a:r>
            <a:r>
              <a:rPr lang="en-US" altLang="zh-CN" dirty="0"/>
              <a:t>and should </a:t>
            </a:r>
            <a:r>
              <a:rPr lang="en-US" altLang="zh-CN" dirty="0" smtClean="0"/>
              <a:t>keep </a:t>
            </a:r>
            <a:r>
              <a:rPr lang="en-US" altLang="zh-CN" dirty="0"/>
              <a:t>up the good </a:t>
            </a:r>
            <a:r>
              <a:rPr lang="en-US" altLang="zh-CN" dirty="0" smtClean="0"/>
              <a:t>work.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Documents. First, we </a:t>
            </a:r>
            <a:r>
              <a:rPr lang="en-US" altLang="zh-CN" dirty="0"/>
              <a:t>should  divide the workload equally among all three of </a:t>
            </a:r>
            <a:r>
              <a:rPr lang="en-US" altLang="zh-CN" dirty="0" smtClean="0"/>
              <a:t>us at </a:t>
            </a:r>
            <a:r>
              <a:rPr lang="en-US" altLang="zh-CN" dirty="0"/>
              <a:t>all times so that there is consistency of workload in the </a:t>
            </a:r>
            <a:r>
              <a:rPr lang="en-US" altLang="zh-CN" dirty="0" smtClean="0"/>
              <a:t>schedule. Second, the data of sprint tasks should be considered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do not forget to update it. Third, thinking about what kind of test case is necessary before writing the test case.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plan of action on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good GUI style</a:t>
            </a:r>
          </a:p>
          <a:p>
            <a:r>
              <a:rPr lang="en-US" dirty="0" smtClean="0"/>
              <a:t>Make sure the GUI show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r>
              <a:rPr lang="en-US" dirty="0" smtClean="0"/>
              <a:t>reasonably</a:t>
            </a:r>
          </a:p>
          <a:p>
            <a:r>
              <a:rPr lang="en-US" dirty="0" smtClean="0"/>
              <a:t>To complete </a:t>
            </a:r>
            <a:r>
              <a:rPr lang="en-US" dirty="0"/>
              <a:t>more </a:t>
            </a:r>
            <a:r>
              <a:rPr lang="en-US" dirty="0" smtClean="0"/>
              <a:t>functionalities</a:t>
            </a:r>
          </a:p>
          <a:p>
            <a:r>
              <a:rPr lang="en-US" dirty="0" smtClean="0"/>
              <a:t>To improve the equal participation during every activity</a:t>
            </a:r>
          </a:p>
          <a:p>
            <a:r>
              <a:rPr lang="en-US" dirty="0" smtClean="0"/>
              <a:t>To make sure every member </a:t>
            </a:r>
            <a:r>
              <a:rPr lang="en-US" dirty="0"/>
              <a:t>has a </a:t>
            </a:r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 schedule</a:t>
            </a:r>
          </a:p>
          <a:p>
            <a:r>
              <a:rPr lang="en-US" dirty="0"/>
              <a:t>To take a full </a:t>
            </a:r>
            <a:r>
              <a:rPr lang="en-US" dirty="0" smtClean="0"/>
              <a:t>consideration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task data, and so that we can </a:t>
            </a:r>
            <a:r>
              <a:rPr lang="en-US" dirty="0"/>
              <a:t>keep track </a:t>
            </a:r>
            <a:r>
              <a:rPr lang="en-US" dirty="0" smtClean="0"/>
              <a:t>of our work</a:t>
            </a:r>
          </a:p>
          <a:p>
            <a:r>
              <a:rPr lang="en-US" dirty="0" smtClean="0"/>
              <a:t>To make a </a:t>
            </a:r>
            <a:r>
              <a:rPr lang="en-US" altLang="zh-CN" dirty="0" smtClean="0"/>
              <a:t>effective test case, so that we can valid the </a:t>
            </a:r>
            <a:r>
              <a:rPr lang="en-US" altLang="zh-CN" dirty="0"/>
              <a:t>correct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4305"/>
            <a:ext cx="8946541" cy="419548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to see a Graphical View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loads </a:t>
            </a:r>
            <a:r>
              <a:rPr lang="en-US" dirty="0"/>
              <a:t>environment file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executes </a:t>
            </a:r>
            <a:r>
              <a:rPr lang="en-US" dirty="0"/>
              <a:t>the algorithm step by step or for a fixed number of steps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elects to see a Graphical View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code to get data from block view or configuration </a:t>
            </a:r>
            <a:r>
              <a:rPr lang="en-US" dirty="0" smtClean="0"/>
              <a:t>file(</a:t>
            </a:r>
            <a:r>
              <a:rPr lang="en-US" dirty="0" err="1" smtClean="0"/>
              <a:t>chaohui</a:t>
            </a:r>
            <a:r>
              <a:rPr lang="en-US" dirty="0" smtClean="0"/>
              <a:t>) </a:t>
            </a:r>
          </a:p>
          <a:p>
            <a:r>
              <a:rPr lang="en-US" dirty="0"/>
              <a:t>Develop GUI to show the node part of the graphical view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</a:p>
          <a:p>
            <a:r>
              <a:rPr lang="en-US" dirty="0"/>
              <a:t>Develop GUI to show the edge part of graphical view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User loads environment file </a:t>
            </a:r>
            <a:endParaRPr lang="en-US" sz="2400" dirty="0" smtClean="0"/>
          </a:p>
          <a:p>
            <a:r>
              <a:rPr lang="en-US" dirty="0" smtClean="0"/>
              <a:t>Develop </a:t>
            </a:r>
            <a:r>
              <a:rPr lang="en-US" dirty="0"/>
              <a:t>GUI to upload configuration file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code to read and parse configuration file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Sheng Zhang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GUI to show the block view according the configuration file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Sheng Zhang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7155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User executes </a:t>
            </a:r>
            <a:r>
              <a:rPr lang="en-US" sz="2400" dirty="0"/>
              <a:t>the algorithm step by step or for a fixed number of steps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dirty="0" smtClean="0"/>
              <a:t>Implement </a:t>
            </a:r>
            <a:r>
              <a:rPr lang="en-US" dirty="0"/>
              <a:t>patrol algorithm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Zhang)</a:t>
            </a:r>
          </a:p>
          <a:p>
            <a:r>
              <a:rPr lang="en-US" dirty="0"/>
              <a:t>Run the algorithm step by step</a:t>
            </a:r>
            <a:r>
              <a:rPr lang="en-US" dirty="0"/>
              <a:t> </a:t>
            </a:r>
            <a:r>
              <a:rPr lang="en-US" dirty="0" smtClean="0"/>
              <a:t>(Sheng Zhang)</a:t>
            </a:r>
          </a:p>
          <a:p>
            <a:r>
              <a:rPr lang="en-US" dirty="0"/>
              <a:t>Run the algorithm for a fixed number of step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Zhang)</a:t>
            </a:r>
          </a:p>
          <a:p>
            <a:r>
              <a:rPr lang="en-US" dirty="0"/>
              <a:t>Develop GUI to show the status of each step execution of the algorithm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block view to show the status of a fixed steps execution of the algorithm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block view provide options for user to choose run the algorithm step by step or execute the algorithm for a fixed number of times/steps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GUI portion of graphical view to show the status of a fixed steps execution of the algorithm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graphical view provide options for user to choose run the algorithm step by step or execute the algorithm for a fixed number of times/steps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Set up DB for storing run information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529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Developing a Tool to Visualize Multi-Agent Patrolling  </vt:lpstr>
      <vt:lpstr>Summary of the feedback</vt:lpstr>
      <vt:lpstr>A plan of action on the feedback</vt:lpstr>
      <vt:lpstr>User Stories</vt:lpstr>
      <vt:lpstr>Sprint Tasks</vt:lpstr>
      <vt:lpstr>Sprint Tasks</vt:lpstr>
      <vt:lpstr>Sprint Tasks</vt:lpstr>
      <vt:lpstr>Sprint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 </dc:title>
  <dc:creator>Xu ChaoHui</dc:creator>
  <cp:lastModifiedBy>Xu ChaoHui</cp:lastModifiedBy>
  <cp:revision>12</cp:revision>
  <dcterms:created xsi:type="dcterms:W3CDTF">2017-02-11T18:25:41Z</dcterms:created>
  <dcterms:modified xsi:type="dcterms:W3CDTF">2017-02-12T18:14:09Z</dcterms:modified>
</cp:coreProperties>
</file>