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3" r:id="rId6"/>
    <p:sldId id="267" r:id="rId7"/>
    <p:sldId id="272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</a:t>
            </a:r>
            <a:r>
              <a:rPr lang="en-US" altLang="zh-CN" dirty="0" smtClean="0"/>
              <a:t>vague tasks </a:t>
            </a:r>
            <a:r>
              <a:rPr lang="en-US" altLang="zh-CN" dirty="0" smtClean="0"/>
              <a:t>and make </a:t>
            </a:r>
            <a:r>
              <a:rPr lang="en-US" altLang="zh-CN" dirty="0" smtClean="0"/>
              <a:t>them</a:t>
            </a:r>
            <a:r>
              <a:rPr lang="en-US" altLang="zh-CN" dirty="0" smtClean="0"/>
              <a:t> </a:t>
            </a:r>
            <a:r>
              <a:rPr lang="en-US" altLang="zh-CN" dirty="0" smtClean="0"/>
              <a:t>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3" y="631320"/>
            <a:ext cx="7150621" cy="55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Filter historical runs of the algorithm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3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8" y="2216757"/>
            <a:ext cx="7259728" cy="241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500" dirty="0" smtClean="0">
                <a:solidFill>
                  <a:srgbClr val="FFFFFF"/>
                </a:solidFill>
              </a:rPr>
              <a:t>   Load </a:t>
            </a:r>
            <a:r>
              <a:rPr lang="en-US" sz="1500" dirty="0">
                <a:solidFill>
                  <a:srgbClr val="FFFFFF"/>
                </a:solidFill>
              </a:rPr>
              <a:t>environment file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622" y="2701866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View the target list in Graph view </a:t>
            </a:r>
            <a:endParaRPr lang="en-US" sz="1500" dirty="0" smtClean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9" y="3026491"/>
            <a:ext cx="7513490" cy="8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289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28</cp:revision>
  <dcterms:created xsi:type="dcterms:W3CDTF">2017-03-27T22:03:14Z</dcterms:created>
  <dcterms:modified xsi:type="dcterms:W3CDTF">2017-04-11T19:15:01Z</dcterms:modified>
</cp:coreProperties>
</file>