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170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ED64A-89A2-1845-94B4-78B0A7881D57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C497-BFEE-2146-9E7C-33F4B4F1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Multi-agent Patrolling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Falcons</a:t>
            </a:r>
          </a:p>
          <a:p>
            <a:r>
              <a:rPr lang="en-US" dirty="0"/>
              <a:t>Members: Yifan gu, sheng </a:t>
            </a:r>
            <a:r>
              <a:rPr lang="en-US" dirty="0" err="1"/>
              <a:t>zhang</a:t>
            </a:r>
            <a:r>
              <a:rPr lang="en-US" dirty="0"/>
              <a:t>, 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err="1"/>
              <a:t>xu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37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Execute </a:t>
            </a:r>
            <a:r>
              <a:rPr lang="en-US" dirty="0"/>
              <a:t>the algorithm step by step or for a fixed number of </a:t>
            </a:r>
            <a:r>
              <a:rPr lang="en-US" dirty="0" smtClean="0"/>
              <a:t>steps</a:t>
            </a:r>
          </a:p>
          <a:p>
            <a:pPr>
              <a:buFont typeface="Courier New" charset="0"/>
              <a:buChar char="o"/>
            </a:pPr>
            <a:r>
              <a:rPr lang="en-US" dirty="0" smtClean="0"/>
              <a:t> User </a:t>
            </a:r>
            <a:r>
              <a:rPr lang="en-US" dirty="0"/>
              <a:t>Choose an algorithm </a:t>
            </a:r>
            <a:r>
              <a:rPr lang="en-US" dirty="0" smtClean="0"/>
              <a:t> to run</a:t>
            </a:r>
          </a:p>
          <a:p>
            <a:pPr>
              <a:buFont typeface="Courier New" charset="0"/>
              <a:buChar char="o"/>
            </a:pPr>
            <a:r>
              <a:rPr lang="en-US" dirty="0" smtClean="0"/>
              <a:t> User view the target list in Graph view</a:t>
            </a:r>
          </a:p>
        </p:txBody>
      </p:sp>
    </p:spTree>
    <p:extLst>
      <p:ext uri="{BB962C8B-B14F-4D97-AF65-F5344CB8AC3E}">
        <p14:creationId xmlns:p14="http://schemas.microsoft.com/office/powerpoint/2010/main" val="202742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Sprint Tasks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Execute the algorithm step by step or for a fixed number of steps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070" y="2221669"/>
            <a:ext cx="8146245" cy="24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Sprint Tasks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User Choose an algorithm  to </a:t>
            </a:r>
            <a:r>
              <a:rPr lang="en-US" sz="1600" dirty="0" smtClean="0">
                <a:solidFill>
                  <a:srgbClr val="FFFFFF"/>
                </a:solidFill>
              </a:rPr>
              <a:t>run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522" y="3037420"/>
            <a:ext cx="7538224" cy="8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6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Sprint Tasks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User </a:t>
            </a:r>
            <a:r>
              <a:rPr lang="en-US" sz="1600" dirty="0">
                <a:solidFill>
                  <a:schemeClr val="bg1"/>
                </a:solidFill>
              </a:rPr>
              <a:t>view the target list in Graph view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None/>
              <a:tabLst/>
              <a:defRPr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197" y="3068611"/>
            <a:ext cx="7590000" cy="72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0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solidFill>
                  <a:srgbClr val="FFFFFF"/>
                </a:solidFill>
              </a:rPr>
              <a:t>Test  cases for</a:t>
            </a:r>
            <a:br>
              <a:rPr lang="en-US" altLang="zh-CN" sz="3600" dirty="0" smtClean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23-</a:t>
            </a:r>
            <a:r>
              <a:rPr lang="zh-CN" altLang="en-US" sz="3600" dirty="0" smtClean="0">
                <a:solidFill>
                  <a:srgbClr val="FFFFFF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validate the input data before executing the algorithm</a:t>
            </a:r>
            <a:r>
              <a:rPr lang="zh-CN" altLang="en-US" sz="2200" dirty="0">
                <a:solidFill>
                  <a:schemeClr val="bg1"/>
                </a:solidFill>
              </a:rPr>
              <a:t> </a:t>
            </a:r>
            <a:r>
              <a:rPr lang="zh-CN" altLang="en-US" sz="3600" dirty="0" smtClean="0">
                <a:solidFill>
                  <a:srgbClr val="FFFFFF"/>
                </a:solidFill>
              </a:rPr>
              <a:t/>
            </a:r>
            <a:br>
              <a:rPr lang="zh-CN" altLang="en-US" sz="3600" dirty="0" smtClean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 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071" y="787400"/>
            <a:ext cx="8146244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solidFill>
                  <a:srgbClr val="FFFFFF"/>
                </a:solidFill>
              </a:rPr>
              <a:t>Test  cases for</a:t>
            </a:r>
            <a:br>
              <a:rPr lang="en-US" altLang="zh-CN" sz="3600" dirty="0" smtClean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23-</a:t>
            </a:r>
            <a:r>
              <a:rPr lang="zh-CN" altLang="en-US" sz="3600" dirty="0" smtClean="0">
                <a:solidFill>
                  <a:srgbClr val="FFFFFF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validate the input data before executing the algorithm</a:t>
            </a:r>
            <a:r>
              <a:rPr lang="zh-CN" altLang="en-US" sz="2200" dirty="0">
                <a:solidFill>
                  <a:schemeClr val="bg1"/>
                </a:solidFill>
              </a:rPr>
              <a:t> </a:t>
            </a:r>
            <a:r>
              <a:rPr lang="zh-CN" altLang="en-US" sz="3600" dirty="0" smtClean="0">
                <a:solidFill>
                  <a:srgbClr val="FFFFFF"/>
                </a:solidFill>
              </a:rPr>
              <a:t/>
            </a:r>
            <a:br>
              <a:rPr lang="zh-CN" altLang="en-US" sz="3600" dirty="0" smtClean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 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79" y="990600"/>
            <a:ext cx="808223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2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solidFill>
                  <a:srgbClr val="FFFFFF"/>
                </a:solidFill>
              </a:rPr>
              <a:t>Test  cases for</a:t>
            </a:r>
            <a:br>
              <a:rPr lang="en-US" altLang="zh-CN" sz="3600" dirty="0" smtClean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23-</a:t>
            </a:r>
            <a:r>
              <a:rPr lang="zh-CN" altLang="en-US" sz="3600" dirty="0" smtClean="0">
                <a:solidFill>
                  <a:srgbClr val="FFFFFF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validate the input data before executing the algorithm</a:t>
            </a:r>
            <a:r>
              <a:rPr lang="zh-CN" altLang="en-US" sz="2200" dirty="0">
                <a:solidFill>
                  <a:schemeClr val="bg1"/>
                </a:solidFill>
              </a:rPr>
              <a:t> </a:t>
            </a:r>
            <a:r>
              <a:rPr lang="zh-CN" altLang="en-US" sz="3600" dirty="0" smtClean="0">
                <a:solidFill>
                  <a:srgbClr val="FFFFFF"/>
                </a:solidFill>
              </a:rPr>
              <a:t/>
            </a:r>
            <a:br>
              <a:rPr lang="zh-CN" altLang="en-US" sz="3600" dirty="0" smtClean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 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567" y="838200"/>
            <a:ext cx="811674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64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90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Courier New</vt:lpstr>
      <vt:lpstr>宋体</vt:lpstr>
      <vt:lpstr>Retrospect</vt:lpstr>
      <vt:lpstr>Visualizing Multi-agent Patrolling</vt:lpstr>
      <vt:lpstr>User Stories</vt:lpstr>
      <vt:lpstr>Sprint Tasks</vt:lpstr>
      <vt:lpstr>Sprint Tasks</vt:lpstr>
      <vt:lpstr>Sprint Tasks</vt:lpstr>
      <vt:lpstr>Test  cases for sprint task 23- validate the input data before executing the algorithm   </vt:lpstr>
      <vt:lpstr>Test  cases for sprint task 23- validate the input data before executing the algorithm   </vt:lpstr>
      <vt:lpstr>Test  cases for sprint task 23- validate the input data before executing the algorithm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Multi-agent Patrolling</dc:title>
  <dc:creator>yifan gu</dc:creator>
  <cp:lastModifiedBy>Zhang Sheng</cp:lastModifiedBy>
  <cp:revision>6</cp:revision>
  <dcterms:created xsi:type="dcterms:W3CDTF">2017-03-27T22:03:14Z</dcterms:created>
  <dcterms:modified xsi:type="dcterms:W3CDTF">2017-03-28T05:50:48Z</dcterms:modified>
</cp:coreProperties>
</file>