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sldIdLst>
    <p:sldId id="256" r:id="rId2"/>
    <p:sldId id="265" r:id="rId3"/>
    <p:sldId id="266" r:id="rId4"/>
    <p:sldId id="271" r:id="rId5"/>
    <p:sldId id="273" r:id="rId6"/>
    <p:sldId id="276" r:id="rId7"/>
    <p:sldId id="26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C497-BFEE-2146-9E7C-33F4B4F1D7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</a:t>
            </a:r>
            <a:r>
              <a:rPr lang="en-US" dirty="0" smtClean="0"/>
              <a:t>error </a:t>
            </a:r>
            <a:r>
              <a:rPr lang="en-US" dirty="0"/>
              <a:t>messages are specific to the incident and are useful for </a:t>
            </a:r>
            <a:r>
              <a:rPr lang="en-US" dirty="0" smtClean="0"/>
              <a:t>debugging. 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the algorithm is selected first before uploading a file. </a:t>
            </a:r>
            <a:endParaRPr lang="en-US" dirty="0" smtClean="0"/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display must show the current target for each agent even before the very step of the algorithm is executed.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In the sprint tasks document, task #31 has inconsistent dates </a:t>
            </a:r>
            <a:r>
              <a:rPr lang="en-US" dirty="0" smtClean="0"/>
              <a:t>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Only submitted </a:t>
            </a:r>
            <a:r>
              <a:rPr lang="en-US" dirty="0"/>
              <a:t>the test cases for sprint #</a:t>
            </a:r>
            <a:r>
              <a:rPr lang="en-US" dirty="0" smtClean="0"/>
              <a:t>5.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“current target”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Make sure that the algorithm is selected first before uploading a </a:t>
            </a:r>
            <a:r>
              <a:rPr lang="en-US" dirty="0" smtClean="0"/>
              <a:t>file.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 Make error </a:t>
            </a:r>
            <a:r>
              <a:rPr lang="en-US" dirty="0"/>
              <a:t>messages </a:t>
            </a:r>
            <a:r>
              <a:rPr lang="en-US" dirty="0" smtClean="0"/>
              <a:t>more specific and useful</a:t>
            </a:r>
          </a:p>
          <a:p>
            <a:pPr>
              <a:buFont typeface="Courier New" charset="0"/>
              <a:buChar char="o"/>
            </a:pPr>
            <a:r>
              <a:rPr lang="en-US" altLang="zh-CN" dirty="0" smtClean="0"/>
              <a:t>  Finish the sprint task as soon as possible, so that we have enough time to do testing 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When submitting the files, make sure the </a:t>
            </a:r>
            <a:r>
              <a:rPr lang="en-US" altLang="zh-CN" dirty="0"/>
              <a:t>testing file is </a:t>
            </a:r>
            <a:r>
              <a:rPr lang="en-US" altLang="zh-CN" dirty="0" smtClean="0"/>
              <a:t>integrated.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Execute the algorithm step by step or for a fixed number of steps 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View </a:t>
            </a:r>
            <a:r>
              <a:rPr lang="en-US" dirty="0"/>
              <a:t>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11322"/>
              </p:ext>
            </p:extLst>
          </p:nvPr>
        </p:nvGraphicFramePr>
        <p:xfrm>
          <a:off x="4589838" y="516835"/>
          <a:ext cx="7110717" cy="546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133"/>
                <a:gridCol w="668216"/>
                <a:gridCol w="1805353"/>
                <a:gridCol w="1184031"/>
                <a:gridCol w="1105616"/>
                <a:gridCol w="865684"/>
                <a:gridCol w="865684"/>
              </a:tblGrid>
              <a:tr h="3850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S.NO.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User Story index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Task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introduced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considered for implementation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completed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Developer responsible for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</a:tr>
              <a:tr h="84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38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display of current target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Chaohui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39 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order of Executing the algorithm and upload configuration file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60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40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error message to be more specific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41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Add the display of current algorithm in the Graphic view 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Chaohui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63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42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Fix the bug when the user input the steps that is greater than the total steps of the algorithm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43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36675"/>
              </p:ext>
            </p:extLst>
          </p:nvPr>
        </p:nvGraphicFramePr>
        <p:xfrm>
          <a:off x="4566935" y="1583284"/>
          <a:ext cx="7110717" cy="3691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133"/>
                <a:gridCol w="668216"/>
                <a:gridCol w="1805353"/>
                <a:gridCol w="1184031"/>
                <a:gridCol w="1105616"/>
                <a:gridCol w="865684"/>
                <a:gridCol w="865684"/>
              </a:tblGrid>
              <a:tr h="3850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S.NO.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User Story index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Task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introduced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considered for implementation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completed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Developer responsible for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</a:tr>
              <a:tr h="84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43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the GUI of displaying current target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44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the test cases given by professor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Sheng, Chaohui, 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60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if error messages are displayed accurately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38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Modify the display of current target</a:t>
            </a: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2999"/>
              </p:ext>
            </p:extLst>
          </p:nvPr>
        </p:nvGraphicFramePr>
        <p:xfrm>
          <a:off x="4563022" y="1678696"/>
          <a:ext cx="7164349" cy="3500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675"/>
                <a:gridCol w="2251800"/>
                <a:gridCol w="2029985"/>
                <a:gridCol w="1991889"/>
              </a:tblGrid>
              <a:tr h="2195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Test case #sprint 6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Scenario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Input(s)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Expected output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8782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click “FINISHED”, then switch to graph view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The “current target” shows the target that selected by the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8782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click “RUN 1 STEP”, then an agent is arrived at its target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The “current target” of this agent is changed to the next target it selects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13173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click “RUN 1 STEP”, then an agent is not arrived at its target </a:t>
                      </a:r>
                      <a:endParaRPr lang="en-US" sz="14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The “current target” of this agent is not changed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40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Modify the error message to be more specific</a:t>
            </a: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0153"/>
              </p:ext>
            </p:extLst>
          </p:nvPr>
        </p:nvGraphicFramePr>
        <p:xfrm>
          <a:off x="4566935" y="281762"/>
          <a:ext cx="7183954" cy="6294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964"/>
                <a:gridCol w="2294988"/>
                <a:gridCol w="2070663"/>
                <a:gridCol w="1948339"/>
              </a:tblGrid>
              <a:tr h="423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Test case #sprint 6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Scenario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Input(s)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Expected output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80876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with incorrect format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Configuration file with incorrect format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file format error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1132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an agent which is out of the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an agent which is out of the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that an agent is out of the region and show the coordinates of this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1132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that contains a region which is out of the environment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 region which is out of the environment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a region is out of the environment and show the id of this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8461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two joint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two joint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there are two joint regions and show the ids of these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9705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an isolate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an isolate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there is an isolate open space and show the coordinates of the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9705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that contains a region with no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Configuration file that contains a region with no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that there is a region with no agent and show the </a:t>
                      </a:r>
                      <a:r>
                        <a:rPr lang="en-US" sz="1400" kern="0" dirty="0" smtClean="0">
                          <a:effectLst/>
                        </a:rPr>
                        <a:t>id of </a:t>
                      </a:r>
                      <a:r>
                        <a:rPr lang="en-US" sz="1400" kern="0" dirty="0">
                          <a:effectLst/>
                        </a:rPr>
                        <a:t>this </a:t>
                      </a:r>
                      <a:r>
                        <a:rPr lang="en-US" altLang="zh-CN" sz="1400" kern="0" dirty="0" smtClean="0">
                          <a:effectLst/>
                        </a:rPr>
                        <a:t>region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60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750</Words>
  <Application>Microsoft Macintosh PowerPoint</Application>
  <PresentationFormat>Widescreen</PresentationFormat>
  <Paragraphs>149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Courier New</vt:lpstr>
      <vt:lpstr>DengXian</vt:lpstr>
      <vt:lpstr>Times New Roman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Test  Cases for Sprint Task 38</vt:lpstr>
      <vt:lpstr>Test  Cases for Sprint Task 40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44</cp:revision>
  <dcterms:created xsi:type="dcterms:W3CDTF">2017-03-27T22:03:14Z</dcterms:created>
  <dcterms:modified xsi:type="dcterms:W3CDTF">2017-04-25T19:06:17Z</dcterms:modified>
</cp:coreProperties>
</file>