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Multi-Agent Patrolling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 : FALCONS</a:t>
            </a:r>
          </a:p>
          <a:p>
            <a:r>
              <a:rPr lang="en-US" dirty="0" smtClean="0"/>
              <a:t>Team member : </a:t>
            </a:r>
            <a:r>
              <a:rPr lang="en-US" dirty="0" err="1"/>
              <a:t>ChaoHui</a:t>
            </a:r>
            <a:r>
              <a:rPr lang="en-US" dirty="0"/>
              <a:t> Xu, 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Sheng Zhang</a:t>
            </a:r>
          </a:p>
        </p:txBody>
      </p:sp>
    </p:spTree>
    <p:extLst>
      <p:ext uri="{BB962C8B-B14F-4D97-AF65-F5344CB8AC3E}">
        <p14:creationId xmlns:p14="http://schemas.microsoft.com/office/powerpoint/2010/main" val="7909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52705"/>
            <a:ext cx="9404723" cy="140053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of </a:t>
            </a:r>
            <a:r>
              <a:rPr lang="en-US" dirty="0" smtClean="0"/>
              <a:t>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235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the </a:t>
            </a:r>
            <a:r>
              <a:rPr lang="en-US" dirty="0" smtClean="0"/>
              <a:t>observations. Our GUI portion of Block View is a </a:t>
            </a:r>
            <a:r>
              <a:rPr lang="en-US" altLang="zh-CN" dirty="0" smtClean="0"/>
              <a:t>good work</a:t>
            </a:r>
          </a:p>
          <a:p>
            <a:endParaRPr lang="en-US" altLang="zh-CN" dirty="0"/>
          </a:p>
          <a:p>
            <a:r>
              <a:rPr lang="en-US" altLang="zh-CN" dirty="0" smtClean="0"/>
              <a:t>From the suggestions. </a:t>
            </a:r>
            <a:r>
              <a:rPr lang="en-US" altLang="zh-CN" dirty="0"/>
              <a:t>F</a:t>
            </a:r>
            <a:r>
              <a:rPr lang="en-US" altLang="zh-CN" dirty="0" smtClean="0"/>
              <a:t>irstly, we should </a:t>
            </a:r>
            <a:r>
              <a:rPr lang="en-US" dirty="0" smtClean="0"/>
              <a:t>have a reasonable process for agents in different regions. Secondly, we need to improve our velocity. Thirdly, </a:t>
            </a:r>
            <a:r>
              <a:rPr lang="en-US" dirty="0"/>
              <a:t>equal </a:t>
            </a:r>
            <a:r>
              <a:rPr lang="en-US" dirty="0" smtClean="0"/>
              <a:t>participation.</a:t>
            </a:r>
          </a:p>
          <a:p>
            <a:endParaRPr lang="en-US" altLang="zh-CN" dirty="0"/>
          </a:p>
          <a:p>
            <a:r>
              <a:rPr lang="en-US" altLang="zh-CN" dirty="0" smtClean="0"/>
              <a:t>From meeting log. We did a good job, </a:t>
            </a:r>
            <a:r>
              <a:rPr lang="en-US" altLang="zh-CN" dirty="0"/>
              <a:t>and should </a:t>
            </a:r>
            <a:r>
              <a:rPr lang="en-US" altLang="zh-CN" dirty="0" smtClean="0"/>
              <a:t>keep </a:t>
            </a:r>
            <a:r>
              <a:rPr lang="en-US" altLang="zh-CN" dirty="0"/>
              <a:t>up the good </a:t>
            </a:r>
            <a:r>
              <a:rPr lang="en-US" altLang="zh-CN" dirty="0" smtClean="0"/>
              <a:t>work.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smtClean="0"/>
              <a:t>Documents. Firstly, divide </a:t>
            </a:r>
            <a:r>
              <a:rPr lang="en-US" altLang="zh-CN" dirty="0"/>
              <a:t>the workload equally among all three of </a:t>
            </a:r>
            <a:r>
              <a:rPr lang="en-US" altLang="zh-CN" dirty="0" smtClean="0"/>
              <a:t>us at </a:t>
            </a:r>
            <a:r>
              <a:rPr lang="en-US" altLang="zh-CN" dirty="0"/>
              <a:t>all times so that there is consistency of workload in the </a:t>
            </a:r>
            <a:r>
              <a:rPr lang="en-US" altLang="zh-CN" dirty="0" smtClean="0"/>
              <a:t>schedule. Secondly, don</a:t>
            </a:r>
            <a:r>
              <a:rPr lang="mr-IN" altLang="zh-CN" dirty="0" smtClean="0"/>
              <a:t>’</a:t>
            </a:r>
            <a:r>
              <a:rPr lang="en-US" altLang="zh-CN" dirty="0" smtClean="0"/>
              <a:t>t forget to update the sprint tasks table to track our progress. Thirdly, think about what kind of test cases is necessary before writing the test case.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plan of action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good GUI style</a:t>
            </a:r>
          </a:p>
          <a:p>
            <a:r>
              <a:rPr lang="en-US" dirty="0" smtClean="0"/>
              <a:t>Make sure the GUI show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information </a:t>
            </a:r>
            <a:r>
              <a:rPr lang="en-US" dirty="0" smtClean="0"/>
              <a:t>reasonably</a:t>
            </a:r>
          </a:p>
          <a:p>
            <a:r>
              <a:rPr lang="en-US" dirty="0" smtClean="0"/>
              <a:t>To complete </a:t>
            </a:r>
            <a:r>
              <a:rPr lang="en-US" dirty="0"/>
              <a:t>more </a:t>
            </a:r>
            <a:r>
              <a:rPr lang="en-US" dirty="0" smtClean="0"/>
              <a:t>functionalities</a:t>
            </a:r>
          </a:p>
          <a:p>
            <a:r>
              <a:rPr lang="en-US" dirty="0" smtClean="0"/>
              <a:t>To improve the equal participation</a:t>
            </a:r>
          </a:p>
          <a:p>
            <a:r>
              <a:rPr lang="en-US" dirty="0" smtClean="0"/>
              <a:t>To make sure every member </a:t>
            </a:r>
            <a:r>
              <a:rPr lang="en-US" dirty="0"/>
              <a:t>has a </a:t>
            </a:r>
            <a:r>
              <a:rPr lang="en-US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 schedule</a:t>
            </a:r>
          </a:p>
          <a:p>
            <a:r>
              <a:rPr lang="en-US" dirty="0"/>
              <a:t>To take a full </a:t>
            </a:r>
            <a:r>
              <a:rPr lang="en-US" dirty="0" smtClean="0"/>
              <a:t>consideration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task data, and so that we can </a:t>
            </a:r>
            <a:r>
              <a:rPr lang="en-US" dirty="0"/>
              <a:t>keep track </a:t>
            </a:r>
            <a:r>
              <a:rPr lang="en-US" dirty="0" smtClean="0"/>
              <a:t>of our work</a:t>
            </a:r>
          </a:p>
          <a:p>
            <a:r>
              <a:rPr lang="en-US" dirty="0" smtClean="0"/>
              <a:t>To design </a:t>
            </a:r>
            <a:r>
              <a:rPr lang="en-US" altLang="zh-CN" dirty="0" smtClean="0"/>
              <a:t>effective test cases, so that we can valid the </a:t>
            </a:r>
            <a:r>
              <a:rPr lang="en-US" altLang="zh-CN" dirty="0"/>
              <a:t>correct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4305"/>
            <a:ext cx="8946541" cy="419548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elects </a:t>
            </a:r>
            <a:r>
              <a:rPr lang="en-US" dirty="0"/>
              <a:t>to see a Graphical View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loads </a:t>
            </a:r>
            <a:r>
              <a:rPr lang="en-US" dirty="0"/>
              <a:t>environment file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executes </a:t>
            </a:r>
            <a:r>
              <a:rPr lang="en-US" dirty="0"/>
              <a:t>the algorithm step by step or for a fixed number of steps </a:t>
            </a:r>
          </a:p>
        </p:txBody>
      </p:sp>
    </p:spTree>
    <p:extLst>
      <p:ext uri="{BB962C8B-B14F-4D97-AF65-F5344CB8AC3E}">
        <p14:creationId xmlns:p14="http://schemas.microsoft.com/office/powerpoint/2010/main" val="19393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en-US" sz="2400" dirty="0"/>
              <a:t>elects to see a Graphical View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code to get data from block view or configuration </a:t>
            </a:r>
            <a:r>
              <a:rPr lang="en-US" dirty="0" smtClean="0"/>
              <a:t>file(</a:t>
            </a:r>
            <a:r>
              <a:rPr lang="en-US" dirty="0" err="1" smtClean="0"/>
              <a:t>chaohui</a:t>
            </a:r>
            <a:r>
              <a:rPr lang="en-US" dirty="0" smtClean="0"/>
              <a:t>) </a:t>
            </a:r>
          </a:p>
          <a:p>
            <a:r>
              <a:rPr lang="en-US" dirty="0"/>
              <a:t>Develop GUI to show the </a:t>
            </a:r>
            <a:r>
              <a:rPr lang="en-US" dirty="0" smtClean="0"/>
              <a:t>graphical </a:t>
            </a:r>
            <a:r>
              <a:rPr lang="en-US" dirty="0"/>
              <a:t>view </a:t>
            </a:r>
            <a:r>
              <a:rPr lang="en-US" dirty="0" smtClean="0"/>
              <a:t>(</a:t>
            </a:r>
            <a:r>
              <a:rPr lang="en-US" dirty="0" err="1" smtClean="0"/>
              <a:t>chaohui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User loads environment file </a:t>
            </a:r>
            <a:endParaRPr lang="en-US" sz="2400" dirty="0" smtClean="0"/>
          </a:p>
          <a:p>
            <a:r>
              <a:rPr lang="en-US" dirty="0" smtClean="0"/>
              <a:t>Develop </a:t>
            </a:r>
            <a:r>
              <a:rPr lang="en-US" dirty="0"/>
              <a:t>GUI to upload configuration file </a:t>
            </a:r>
            <a:r>
              <a:rPr lang="en-US" dirty="0" smtClean="0"/>
              <a:t>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Develop code to read and parse configuration file </a:t>
            </a:r>
            <a:r>
              <a:rPr lang="en-US" dirty="0" smtClean="0"/>
              <a:t>(</a:t>
            </a:r>
            <a:r>
              <a:rPr lang="en-US" dirty="0"/>
              <a:t>Sheng Zhang 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85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715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User executes </a:t>
            </a:r>
            <a:r>
              <a:rPr lang="en-US" sz="2400" dirty="0"/>
              <a:t>the algorithm step by step or for a fixed number of steps </a:t>
            </a:r>
            <a:endParaRPr lang="en-US" sz="2400" dirty="0" smtClean="0"/>
          </a:p>
          <a:p>
            <a:r>
              <a:rPr lang="en-US" dirty="0" smtClean="0"/>
              <a:t>Implement </a:t>
            </a:r>
            <a:r>
              <a:rPr lang="en-US" dirty="0"/>
              <a:t>patrol algorithm </a:t>
            </a:r>
            <a:r>
              <a:rPr lang="en-US" dirty="0" smtClean="0"/>
              <a:t>(</a:t>
            </a:r>
            <a:r>
              <a:rPr lang="en-US" dirty="0"/>
              <a:t>Sheng </a:t>
            </a:r>
            <a:r>
              <a:rPr lang="en-US" dirty="0" smtClean="0"/>
              <a:t>Zhang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Develop GUI to show the status of each step execution of the algorithm (</a:t>
            </a:r>
            <a:r>
              <a:rPr lang="en-US" dirty="0" err="1" smtClean="0"/>
              <a:t>Yifan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 the GUI portion of block view to show the status of a fixed steps execution of the algorithm (</a:t>
            </a:r>
            <a:r>
              <a:rPr lang="en-US" dirty="0" err="1" smtClean="0"/>
              <a:t>Yifan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 </a:t>
            </a:r>
            <a:r>
              <a:rPr lang="en-US" dirty="0"/>
              <a:t>the GUI portion of block view provide options for user to choose run the algorithm step by step or execute the algorithm for a fixed number of times/steps </a:t>
            </a:r>
            <a:r>
              <a:rPr lang="en-US" dirty="0" smtClean="0"/>
              <a:t>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GUI portion of graphical view to show the status of a fixed steps execution of the algorithm </a:t>
            </a:r>
            <a:r>
              <a:rPr lang="en-US" dirty="0" smtClean="0"/>
              <a:t>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Develop the GUI portion of graphical view provide options for user to choose run the algorithm step by step or execute the algorithm for a fixed number of times/steps </a:t>
            </a:r>
            <a:r>
              <a:rPr lang="en-US" dirty="0" smtClean="0"/>
              <a:t>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Set up DB for storing run information </a:t>
            </a:r>
            <a:r>
              <a:rPr lang="en-US" dirty="0" smtClean="0"/>
              <a:t>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67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461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Mangal</vt:lpstr>
      <vt:lpstr>Wingdings 3</vt:lpstr>
      <vt:lpstr>宋体</vt:lpstr>
      <vt:lpstr>Arial</vt:lpstr>
      <vt:lpstr>Ion</vt:lpstr>
      <vt:lpstr>Visualizing Multi-Agent Patrolling  </vt:lpstr>
      <vt:lpstr>Summary of the feedback</vt:lpstr>
      <vt:lpstr>A plan of action on the feedback</vt:lpstr>
      <vt:lpstr>User Stories</vt:lpstr>
      <vt:lpstr>Sprint Tasks</vt:lpstr>
      <vt:lpstr>Sprint Tasks</vt:lpstr>
      <vt:lpstr>Sprint Tasks</vt:lpstr>
      <vt:lpstr>Sprint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 </dc:title>
  <dc:creator>Xu ChaoHui</dc:creator>
  <cp:lastModifiedBy>Zhang Sheng</cp:lastModifiedBy>
  <cp:revision>20</cp:revision>
  <dcterms:created xsi:type="dcterms:W3CDTF">2017-02-11T18:25:41Z</dcterms:created>
  <dcterms:modified xsi:type="dcterms:W3CDTF">2017-02-13T22:59:22Z</dcterms:modified>
</cp:coreProperties>
</file>