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17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420" y="904864"/>
            <a:ext cx="7907892" cy="50482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2989" y="1818096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</a:rPr>
              <a:t>Test  cases for</a:t>
            </a:r>
            <a:br>
              <a:rPr lang="en-US" altLang="zh-CN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23-</a:t>
            </a:r>
            <a:r>
              <a:rPr lang="zh-CN" altLang="en-US" sz="3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validate the input data before executing the algorithm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zh-CN" altLang="en-US" sz="3600" dirty="0" smtClean="0">
                <a:solidFill>
                  <a:srgbClr val="FFFFFF"/>
                </a:solidFill>
              </a:rPr>
              <a:t/>
            </a:r>
            <a:br>
              <a:rPr lang="zh-CN" altLang="en-US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Observations: File uploading was demonstrated in the previous sprint but was not used this time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In Suggested </a:t>
            </a:r>
            <a:r>
              <a:rPr lang="en-US" dirty="0" smtClean="0"/>
              <a:t>improvements: Did a good job.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Meeting </a:t>
            </a:r>
            <a:r>
              <a:rPr lang="en-US" dirty="0" smtClean="0"/>
              <a:t>Logs</a:t>
            </a:r>
            <a:r>
              <a:rPr lang="en-US" dirty="0"/>
              <a:t>: Professor strongly recommend to have a meeting on the day of the demo or the previous day </a:t>
            </a:r>
            <a:r>
              <a:rPr lang="en-US" dirty="0" smtClean="0"/>
              <a:t>so </a:t>
            </a:r>
            <a:r>
              <a:rPr lang="en-US" dirty="0"/>
              <a:t>that </a:t>
            </a:r>
            <a:r>
              <a:rPr lang="en-US" dirty="0" smtClean="0"/>
              <a:t>we can </a:t>
            </a:r>
            <a:r>
              <a:rPr lang="en-US" dirty="0"/>
              <a:t>confirm what tasks were pending and how they are resolved, whether or not any decision made to postpone certain things and so 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Documents: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stories are </a:t>
            </a:r>
            <a:r>
              <a:rPr lang="en-US" dirty="0" smtClean="0"/>
              <a:t>good, but </a:t>
            </a:r>
            <a:r>
              <a:rPr lang="en-US" dirty="0"/>
              <a:t>in sprint tasks </a:t>
            </a:r>
            <a:r>
              <a:rPr lang="en-US" dirty="0" smtClean="0"/>
              <a:t>there is no </a:t>
            </a:r>
            <a:r>
              <a:rPr lang="en-US" dirty="0"/>
              <a:t>task associated with </a:t>
            </a:r>
            <a:r>
              <a:rPr lang="en-US" dirty="0" smtClean="0"/>
              <a:t>testing. And professor </a:t>
            </a:r>
            <a:r>
              <a:rPr lang="en-US" dirty="0"/>
              <a:t>recommend that </a:t>
            </a:r>
            <a:r>
              <a:rPr lang="en-US" dirty="0" smtClean="0"/>
              <a:t>we should include </a:t>
            </a:r>
            <a:r>
              <a:rPr lang="en-US" dirty="0"/>
              <a:t>more test </a:t>
            </a:r>
            <a:r>
              <a:rPr lang="en-US" dirty="0" smtClean="0"/>
              <a:t>cases. Keep all the test cases in a document and When submit documents, should include all </a:t>
            </a:r>
            <a:r>
              <a:rPr lang="en-US" dirty="0"/>
              <a:t>the test case for every spring task 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Showing all the required functionality when we do the demo</a:t>
            </a:r>
          </a:p>
          <a:p>
            <a:pPr marL="0" indent="0">
              <a:buNone/>
            </a:pPr>
            <a:r>
              <a:rPr lang="en-US" dirty="0" smtClean="0"/>
              <a:t>Have one more meeting before the demo.</a:t>
            </a:r>
          </a:p>
          <a:p>
            <a:pPr marL="0" indent="0">
              <a:buNone/>
            </a:pPr>
            <a:r>
              <a:rPr lang="en-US" dirty="0" smtClean="0"/>
              <a:t>Design </a:t>
            </a:r>
            <a:r>
              <a:rPr lang="en-US" dirty="0"/>
              <a:t>more test cases </a:t>
            </a:r>
            <a:r>
              <a:rPr lang="en-US" dirty="0" smtClean="0"/>
              <a:t>and test the </a:t>
            </a:r>
            <a:r>
              <a:rPr lang="en-US" dirty="0"/>
              <a:t>product </a:t>
            </a:r>
            <a:r>
              <a:rPr lang="en-US" dirty="0" smtClean="0"/>
              <a:t>thoroughly.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Add </a:t>
            </a:r>
            <a:r>
              <a:rPr lang="en-US" dirty="0" smtClean="0"/>
              <a:t>tasks </a:t>
            </a:r>
            <a:r>
              <a:rPr lang="en-US" dirty="0"/>
              <a:t>associated with testing </a:t>
            </a:r>
            <a:r>
              <a:rPr lang="en-US" dirty="0" smtClean="0"/>
              <a:t>in the sprint tasks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Updated: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Execute </a:t>
            </a:r>
            <a:r>
              <a:rPr lang="en-US" dirty="0"/>
              <a:t>the algorithm step by step or for a fixed number of </a:t>
            </a:r>
            <a:r>
              <a:rPr lang="en-US" dirty="0" smtClean="0"/>
              <a:t>steps</a:t>
            </a:r>
            <a:endParaRPr lang="en-US" dirty="0" smtClean="0"/>
          </a:p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New</a:t>
            </a:r>
            <a:r>
              <a:rPr lang="en-US" altLang="zh-CN" dirty="0" smtClean="0"/>
              <a:t>ly added: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User </a:t>
            </a:r>
            <a:r>
              <a:rPr lang="en-US" dirty="0"/>
              <a:t>Choose an algorithm </a:t>
            </a:r>
            <a:r>
              <a:rPr lang="en-US" dirty="0" smtClean="0"/>
              <a:t> to run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User </a:t>
            </a:r>
            <a:r>
              <a:rPr lang="en-US" dirty="0" smtClean="0"/>
              <a:t>view the target list in Graph view</a:t>
            </a:r>
          </a:p>
        </p:txBody>
      </p:sp>
    </p:spTree>
    <p:extLst>
      <p:ext uri="{BB962C8B-B14F-4D97-AF65-F5344CB8AC3E}">
        <p14:creationId xmlns:p14="http://schemas.microsoft.com/office/powerpoint/2010/main" val="202742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Execute the algorithm step by step or for a fixed number of steps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66" y="1777022"/>
            <a:ext cx="7643935" cy="33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User Choose an algorithm  to </a:t>
            </a:r>
            <a:r>
              <a:rPr lang="en-US" sz="1600" dirty="0" smtClean="0">
                <a:solidFill>
                  <a:srgbClr val="FFFFFF"/>
                </a:solidFill>
              </a:rPr>
              <a:t>run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27" y="3015255"/>
            <a:ext cx="7960213" cy="8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User </a:t>
            </a:r>
            <a:r>
              <a:rPr lang="en-US" sz="1600" dirty="0">
                <a:solidFill>
                  <a:schemeClr val="bg1"/>
                </a:solidFill>
              </a:rPr>
              <a:t>view the target list in Graph view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None/>
              <a:tabLst/>
              <a:defRPr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32" y="2620710"/>
            <a:ext cx="7760603" cy="15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0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89" y="1818096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</a:rPr>
              <a:t>Test  cases for</a:t>
            </a:r>
            <a:br>
              <a:rPr lang="en-US" altLang="zh-CN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</a:t>
            </a:r>
            <a:r>
              <a:rPr lang="en-US" altLang="zh-CN" sz="3600" dirty="0" smtClean="0">
                <a:solidFill>
                  <a:srgbClr val="FFFFFF"/>
                </a:solidFill>
              </a:rPr>
              <a:t>23-</a:t>
            </a:r>
            <a:r>
              <a:rPr lang="zh-CN" altLang="en-US" sz="3600" dirty="0" smtClean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validate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the input data before executing the algorithm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zh-CN" altLang="en-US" sz="3600" dirty="0" smtClean="0">
                <a:solidFill>
                  <a:srgbClr val="FFFFFF"/>
                </a:solidFill>
              </a:rPr>
              <a:t/>
            </a:r>
            <a:br>
              <a:rPr lang="zh-CN" altLang="en-US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45" y="890954"/>
            <a:ext cx="7753843" cy="50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15" y="1052146"/>
            <a:ext cx="7878238" cy="47537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2989" y="1818096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</a:rPr>
              <a:t>Test  cases for</a:t>
            </a:r>
            <a:br>
              <a:rPr lang="en-US" altLang="zh-CN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23-</a:t>
            </a:r>
            <a:r>
              <a:rPr lang="zh-CN" altLang="en-US" sz="3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validate the input data before executing the algorithm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zh-CN" altLang="en-US" sz="3600" dirty="0" smtClean="0">
                <a:solidFill>
                  <a:srgbClr val="FFFFFF"/>
                </a:solidFill>
              </a:rPr>
              <a:t/>
            </a:r>
            <a:br>
              <a:rPr lang="zh-CN" altLang="en-US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25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270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Sprint Tasks</vt:lpstr>
      <vt:lpstr>Test  cases for sprint task 23- validate the input data before executing the algorithm   </vt:lpstr>
      <vt:lpstr>Test  cases for sprint task 23- validate the input data before executing the algorithm   </vt:lpstr>
      <vt:lpstr>Test  cases for sprint task 23- validate the input data before executing the algorithm  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yifan gu</cp:lastModifiedBy>
  <cp:revision>11</cp:revision>
  <dcterms:created xsi:type="dcterms:W3CDTF">2017-03-27T22:03:14Z</dcterms:created>
  <dcterms:modified xsi:type="dcterms:W3CDTF">2017-03-28T18:52:49Z</dcterms:modified>
</cp:coreProperties>
</file>