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Multi-Agent Patrolling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we need to improve our velocity. 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Firstly, divide </a:t>
            </a:r>
            <a:r>
              <a:rPr lang="en-US" altLang="zh-CN" dirty="0"/>
              <a:t>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Secondly, 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 forget to update the sprint tasks table to track our progress. Thirdly, think about what kind of test cases 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plan of action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participation</a:t>
            </a:r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design </a:t>
            </a:r>
            <a:r>
              <a:rPr lang="en-US" altLang="zh-CN" dirty="0" smtClean="0"/>
              <a:t>effective test cases, 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305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to see a Graphical View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loads </a:t>
            </a:r>
            <a:r>
              <a:rPr lang="en-US" dirty="0"/>
              <a:t>environment 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executes </a:t>
            </a:r>
            <a:r>
              <a:rPr lang="en-US" dirty="0"/>
              <a:t>the algorithm step by step or for a fixed number of steps </a:t>
            </a:r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elects to see a Graphical View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code to get data from block view or configuration </a:t>
            </a:r>
            <a:r>
              <a:rPr lang="en-US" dirty="0" smtClean="0"/>
              <a:t>file(</a:t>
            </a:r>
            <a:r>
              <a:rPr lang="en-US" dirty="0" err="1" smtClean="0"/>
              <a:t>chaohui</a:t>
            </a:r>
            <a:r>
              <a:rPr lang="en-US" dirty="0" smtClean="0"/>
              <a:t>) </a:t>
            </a:r>
          </a:p>
          <a:p>
            <a:r>
              <a:rPr lang="en-US" dirty="0"/>
              <a:t>Develop GUI to show the </a:t>
            </a:r>
            <a:r>
              <a:rPr lang="en-US" dirty="0" smtClean="0"/>
              <a:t>graphical </a:t>
            </a:r>
            <a:r>
              <a:rPr lang="en-US" dirty="0"/>
              <a:t>view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User loads environment file </a:t>
            </a:r>
            <a:endParaRPr lang="en-US" sz="2400" dirty="0" smtClean="0"/>
          </a:p>
          <a:p>
            <a:r>
              <a:rPr lang="en-US" dirty="0" smtClean="0"/>
              <a:t>Develop </a:t>
            </a:r>
            <a:r>
              <a:rPr lang="en-US" dirty="0"/>
              <a:t>GUI to upload configuration file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code to read and parse configuration file </a:t>
            </a:r>
            <a:r>
              <a:rPr lang="en-US" dirty="0" smtClean="0"/>
              <a:t>(</a:t>
            </a:r>
            <a:r>
              <a:rPr lang="en-US" dirty="0"/>
              <a:t>Sheng Zhang 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5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15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User executes </a:t>
            </a:r>
            <a:r>
              <a:rPr lang="en-US" sz="2400" dirty="0"/>
              <a:t>the algorithm step by step or for a fixed number of steps </a:t>
            </a:r>
            <a:endParaRPr lang="en-US" sz="2400" dirty="0" smtClean="0"/>
          </a:p>
          <a:p>
            <a:r>
              <a:rPr lang="en-US" dirty="0" smtClean="0"/>
              <a:t>Implement </a:t>
            </a:r>
            <a:r>
              <a:rPr lang="en-US" dirty="0"/>
              <a:t>patrol algorithm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block view provide options for user to choose run the algorithm step by step or execute the algorithm for a fixed number of times/steps 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Show the execution of the algorithm on block view 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/>
              <a:t>Show the execution of the algorithm on Graphical view (</a:t>
            </a:r>
            <a:r>
              <a:rPr lang="en-US" dirty="0" err="1"/>
              <a:t>Chaohui</a:t>
            </a:r>
            <a:r>
              <a:rPr lang="en-US" dirty="0"/>
              <a:t>)</a:t>
            </a:r>
          </a:p>
          <a:p>
            <a:r>
              <a:rPr lang="en-US" dirty="0"/>
              <a:t>Set up DB for storing run information 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43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391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Mangal</vt:lpstr>
      <vt:lpstr>Wingdings 3</vt:lpstr>
      <vt:lpstr>宋体</vt:lpstr>
      <vt:lpstr>Arial</vt:lpstr>
      <vt:lpstr>Ion</vt:lpstr>
      <vt:lpstr>Visualizing Multi-Agent Patrolling  </vt:lpstr>
      <vt:lpstr>Summary of the feedback</vt:lpstr>
      <vt:lpstr>A plan of action on the feedback</vt:lpstr>
      <vt:lpstr>User Stories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Zhang Sheng</cp:lastModifiedBy>
  <cp:revision>23</cp:revision>
  <dcterms:created xsi:type="dcterms:W3CDTF">2017-02-11T18:25:41Z</dcterms:created>
  <dcterms:modified xsi:type="dcterms:W3CDTF">2017-02-13T23:05:53Z</dcterms:modified>
</cp:coreProperties>
</file>