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0"/>
  </p:notesMasterIdLst>
  <p:sldIdLst>
    <p:sldId id="256" r:id="rId2"/>
    <p:sldId id="265" r:id="rId3"/>
    <p:sldId id="266" r:id="rId4"/>
    <p:sldId id="271" r:id="rId5"/>
    <p:sldId id="273" r:id="rId6"/>
    <p:sldId id="269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70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</a:t>
            </a:r>
            <a:r>
              <a:rPr lang="en-US" dirty="0" smtClean="0"/>
              <a:t>error </a:t>
            </a:r>
            <a:r>
              <a:rPr lang="en-US" dirty="0"/>
              <a:t>messages are specific to the incident and are useful for </a:t>
            </a:r>
            <a:r>
              <a:rPr lang="en-US" dirty="0" smtClean="0"/>
              <a:t>debugging. 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the algorithm is selected first before uploading a file. </a:t>
            </a:r>
            <a:endParaRPr lang="en-US" dirty="0" smtClean="0"/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display must show the current target for each agent even before the very step of the algorithm is executed.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In the sprint tasks document, task #31 has inconsistent dates </a:t>
            </a:r>
            <a:r>
              <a:rPr lang="en-US" dirty="0" smtClean="0"/>
              <a:t>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Only submitted </a:t>
            </a:r>
            <a:r>
              <a:rPr lang="en-US" dirty="0"/>
              <a:t>the test cases for sprint #</a:t>
            </a:r>
            <a:r>
              <a:rPr lang="en-US" dirty="0" smtClean="0"/>
              <a:t>5.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target list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Make sure that the algorithm is selected first before uploading a </a:t>
            </a:r>
            <a:r>
              <a:rPr lang="en-US" dirty="0" smtClean="0"/>
              <a:t>file.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 Make error </a:t>
            </a:r>
            <a:r>
              <a:rPr lang="en-US" dirty="0"/>
              <a:t>messages </a:t>
            </a:r>
            <a:r>
              <a:rPr lang="en-US" dirty="0" smtClean="0"/>
              <a:t>more specific and useful</a:t>
            </a:r>
          </a:p>
          <a:p>
            <a:pPr>
              <a:buFont typeface="Courier New" charset="0"/>
              <a:buChar char="o"/>
            </a:pPr>
            <a:r>
              <a:rPr lang="en-US" altLang="zh-CN" dirty="0" smtClean="0"/>
              <a:t>  Finish the sprint task as soon as possible, so that we have enough time to do testing 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When submitting the files, make sure the </a:t>
            </a:r>
            <a:r>
              <a:rPr lang="en-US" altLang="zh-CN" dirty="0"/>
              <a:t>testing file </a:t>
            </a:r>
            <a:r>
              <a:rPr lang="en-US" altLang="zh-CN"/>
              <a:t>is </a:t>
            </a:r>
            <a:r>
              <a:rPr lang="en-US" altLang="zh-CN" smtClean="0"/>
              <a:t>integrated.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Filter historical runs of the algorithm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View 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3" y="516835"/>
            <a:ext cx="8635737" cy="56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3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31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DB access code for retrieving the old runs which can search an old run based on one or more of the following information: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46" y="50800"/>
            <a:ext cx="6769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32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GUI to support selecting the parameters like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82" y="756919"/>
            <a:ext cx="65913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33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Validating the format and legitimacy of inputting file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62" y="1777500"/>
            <a:ext cx="6807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73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283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Test  Cases for Sprint Task 31</vt:lpstr>
      <vt:lpstr>Test  Cases for Sprint Task 32</vt:lpstr>
      <vt:lpstr>Test  Cases for Sprint Task 33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Zhang Sheng</cp:lastModifiedBy>
  <cp:revision>31</cp:revision>
  <dcterms:created xsi:type="dcterms:W3CDTF">2017-03-27T22:03:14Z</dcterms:created>
  <dcterms:modified xsi:type="dcterms:W3CDTF">2017-04-24T23:40:52Z</dcterms:modified>
</cp:coreProperties>
</file>