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a Tool to Visualize Multi-Agent Patrolling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name : FALCONS</a:t>
            </a:r>
          </a:p>
          <a:p>
            <a:r>
              <a:rPr lang="en-US" dirty="0" smtClean="0"/>
              <a:t>Team member : </a:t>
            </a:r>
            <a:r>
              <a:rPr lang="en-US" dirty="0" err="1"/>
              <a:t>ChaoHui</a:t>
            </a:r>
            <a:r>
              <a:rPr lang="en-US" dirty="0"/>
              <a:t> Xu, </a:t>
            </a:r>
            <a:r>
              <a:rPr lang="en-US" dirty="0" err="1"/>
              <a:t>Yifan</a:t>
            </a:r>
            <a:r>
              <a:rPr lang="en-US" dirty="0"/>
              <a:t> </a:t>
            </a:r>
            <a:r>
              <a:rPr lang="en-US" dirty="0" err="1"/>
              <a:t>Gu</a:t>
            </a:r>
            <a:r>
              <a:rPr lang="en-US" dirty="0"/>
              <a:t>, Sheng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6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52705"/>
            <a:ext cx="9404723" cy="140053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ummary </a:t>
            </a:r>
            <a:r>
              <a:rPr lang="en-US" dirty="0"/>
              <a:t>of </a:t>
            </a:r>
            <a:r>
              <a:rPr lang="en-US" dirty="0" smtClean="0"/>
              <a:t>the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53235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From the </a:t>
            </a:r>
            <a:r>
              <a:rPr lang="en-US" dirty="0" smtClean="0"/>
              <a:t>observations. Our GUI portion </a:t>
            </a:r>
            <a:r>
              <a:rPr lang="en-US" dirty="0" smtClean="0"/>
              <a:t>of Block View is a </a:t>
            </a:r>
            <a:r>
              <a:rPr lang="en-US" altLang="zh-CN" dirty="0" smtClean="0"/>
              <a:t>good work</a:t>
            </a:r>
          </a:p>
          <a:p>
            <a:endParaRPr lang="en-US" altLang="zh-CN" dirty="0"/>
          </a:p>
          <a:p>
            <a:r>
              <a:rPr lang="en-US" altLang="zh-CN" dirty="0" smtClean="0"/>
              <a:t>From the suggestions. </a:t>
            </a:r>
            <a:r>
              <a:rPr lang="en-US" altLang="zh-CN" dirty="0"/>
              <a:t>F</a:t>
            </a:r>
            <a:r>
              <a:rPr lang="en-US" altLang="zh-CN" dirty="0" smtClean="0"/>
              <a:t>irstly, we should </a:t>
            </a:r>
            <a:r>
              <a:rPr lang="en-US" dirty="0" smtClean="0"/>
              <a:t>have a reasonable process for agents in different regions. Secondly, we can finish more during the first demo. Thirdly, </a:t>
            </a:r>
            <a:r>
              <a:rPr lang="en-US" dirty="0"/>
              <a:t>equal </a:t>
            </a:r>
            <a:r>
              <a:rPr lang="en-US" dirty="0" smtClean="0"/>
              <a:t>participation.</a:t>
            </a:r>
          </a:p>
          <a:p>
            <a:endParaRPr lang="en-US" altLang="zh-CN" dirty="0"/>
          </a:p>
          <a:p>
            <a:r>
              <a:rPr lang="en-US" altLang="zh-CN" dirty="0" smtClean="0"/>
              <a:t>From meeting log. We did a good job, </a:t>
            </a:r>
            <a:r>
              <a:rPr lang="en-US" altLang="zh-CN" dirty="0"/>
              <a:t>and should </a:t>
            </a:r>
            <a:r>
              <a:rPr lang="en-US" altLang="zh-CN" dirty="0" smtClean="0"/>
              <a:t>keep </a:t>
            </a:r>
            <a:r>
              <a:rPr lang="en-US" altLang="zh-CN" dirty="0"/>
              <a:t>up the good </a:t>
            </a:r>
            <a:r>
              <a:rPr lang="en-US" altLang="zh-CN" dirty="0" smtClean="0"/>
              <a:t>work.</a:t>
            </a:r>
          </a:p>
          <a:p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smtClean="0"/>
              <a:t>Documents. First, we </a:t>
            </a:r>
            <a:r>
              <a:rPr lang="en-US" altLang="zh-CN" dirty="0"/>
              <a:t>should  divide the workload equally among all three of </a:t>
            </a:r>
            <a:r>
              <a:rPr lang="en-US" altLang="zh-CN" dirty="0" smtClean="0"/>
              <a:t>us at </a:t>
            </a:r>
            <a:r>
              <a:rPr lang="en-US" altLang="zh-CN" dirty="0"/>
              <a:t>all times so that there is consistency of workload in the </a:t>
            </a:r>
            <a:r>
              <a:rPr lang="en-US" altLang="zh-CN" dirty="0" smtClean="0"/>
              <a:t>schedule. Second, the data of sprint tasks should be considered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do not forget to update it. Third, thinking about what kind of test case is necessary before writing the test case.</a:t>
            </a:r>
            <a:endParaRPr lang="en-US" altLang="zh-CN" dirty="0"/>
          </a:p>
          <a:p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8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plan of action on the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good GUI style</a:t>
            </a:r>
          </a:p>
          <a:p>
            <a:r>
              <a:rPr lang="en-US" dirty="0" smtClean="0"/>
              <a:t>Make sure the GUI show</a:t>
            </a:r>
            <a:r>
              <a:rPr lang="en-US" altLang="zh-CN" dirty="0" smtClean="0"/>
              <a:t>s</a:t>
            </a:r>
            <a:r>
              <a:rPr lang="en-US" dirty="0" smtClean="0"/>
              <a:t> </a:t>
            </a:r>
            <a:r>
              <a:rPr lang="en-US" dirty="0"/>
              <a:t>the information </a:t>
            </a:r>
            <a:r>
              <a:rPr lang="en-US" dirty="0" smtClean="0"/>
              <a:t>reasonably</a:t>
            </a:r>
          </a:p>
          <a:p>
            <a:r>
              <a:rPr lang="en-US" dirty="0" smtClean="0"/>
              <a:t>To complete </a:t>
            </a:r>
            <a:r>
              <a:rPr lang="en-US" dirty="0"/>
              <a:t>more </a:t>
            </a:r>
            <a:r>
              <a:rPr lang="en-US" dirty="0" smtClean="0"/>
              <a:t>functionalities</a:t>
            </a:r>
          </a:p>
          <a:p>
            <a:r>
              <a:rPr lang="en-US" dirty="0" smtClean="0"/>
              <a:t>To improve the equal participation during every activity</a:t>
            </a:r>
          </a:p>
          <a:p>
            <a:r>
              <a:rPr lang="en-US" dirty="0" smtClean="0"/>
              <a:t>To make sure every member </a:t>
            </a:r>
            <a:r>
              <a:rPr lang="en-US" dirty="0"/>
              <a:t>has a </a:t>
            </a:r>
            <a:r>
              <a:rPr lang="en-US" dirty="0" smtClean="0"/>
              <a:t>consistent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 schedule</a:t>
            </a:r>
          </a:p>
          <a:p>
            <a:r>
              <a:rPr lang="en-US" dirty="0"/>
              <a:t>To take a full </a:t>
            </a:r>
            <a:r>
              <a:rPr lang="en-US" dirty="0" smtClean="0"/>
              <a:t>consideration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task data, and so that we can </a:t>
            </a:r>
            <a:r>
              <a:rPr lang="en-US" dirty="0"/>
              <a:t>keep track</a:t>
            </a:r>
            <a:r>
              <a:rPr lang="en-US" dirty="0"/>
              <a:t> </a:t>
            </a:r>
            <a:r>
              <a:rPr lang="en-US" dirty="0" smtClean="0"/>
              <a:t>of our work</a:t>
            </a:r>
          </a:p>
          <a:p>
            <a:r>
              <a:rPr lang="en-US" dirty="0" smtClean="0"/>
              <a:t>To make a </a:t>
            </a:r>
            <a:r>
              <a:rPr lang="en-US" altLang="zh-CN" dirty="0" smtClean="0"/>
              <a:t>effective test case, so that we can valid the </a:t>
            </a:r>
            <a:r>
              <a:rPr lang="en-US" altLang="zh-CN" dirty="0"/>
              <a:t>correct </a:t>
            </a:r>
            <a:r>
              <a:rPr lang="en-US" altLang="zh-CN" dirty="0" smtClean="0"/>
              <a:t>functionality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ser </a:t>
            </a:r>
            <a:r>
              <a:rPr lang="en-US" dirty="0"/>
              <a:t>S</a:t>
            </a:r>
            <a:r>
              <a:rPr lang="en-US" dirty="0" smtClean="0"/>
              <a:t>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0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5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</TotalTime>
  <Words>239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Century Gothic</vt:lpstr>
      <vt:lpstr>Wingdings 3</vt:lpstr>
      <vt:lpstr>宋体</vt:lpstr>
      <vt:lpstr>Arial</vt:lpstr>
      <vt:lpstr>Ion</vt:lpstr>
      <vt:lpstr>Developing a Tool to Visualize Multi-Agent Patrolling  </vt:lpstr>
      <vt:lpstr>Summary of the feedback</vt:lpstr>
      <vt:lpstr>A plan of action on the feedback</vt:lpstr>
      <vt:lpstr>User Stories</vt:lpstr>
      <vt:lpstr>Sprint Tasks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Tool to Visualize Multi-Agent Patrolling  </dc:title>
  <dc:creator>Xu ChaoHui</dc:creator>
  <cp:lastModifiedBy>Xu ChaoHui</cp:lastModifiedBy>
  <cp:revision>8</cp:revision>
  <dcterms:created xsi:type="dcterms:W3CDTF">2017-02-11T18:25:41Z</dcterms:created>
  <dcterms:modified xsi:type="dcterms:W3CDTF">2017-02-11T19:58:22Z</dcterms:modified>
</cp:coreProperties>
</file>