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sldIdLst>
    <p:sldId id="256" r:id="rId2"/>
    <p:sldId id="265" r:id="rId3"/>
    <p:sldId id="266" r:id="rId4"/>
    <p:sldId id="271" r:id="rId5"/>
    <p:sldId id="267" r:id="rId6"/>
    <p:sldId id="273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179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ED64A-89A2-1845-94B4-78B0A7881D57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C497-BFEE-2146-9E7C-33F4B4F1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A6DA3-65F6-4E49-B61A-8E754A74EAC1}" type="datetimeFigureOut">
              <a:rPr lang="en-US" smtClean="0"/>
              <a:t>4/10/17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704003-2FB7-2C40-810B-5364B2B80B7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Visualizing Multi-agent Patrolling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Team: Falcons</a:t>
            </a:r>
          </a:p>
          <a:p>
            <a:r>
              <a:rPr lang="en-US" dirty="0"/>
              <a:t>Members: Yifan gu, sheng </a:t>
            </a:r>
            <a:r>
              <a:rPr lang="en-US" dirty="0" err="1"/>
              <a:t>zhang</a:t>
            </a:r>
            <a:r>
              <a:rPr lang="en-US" dirty="0"/>
              <a:t>, 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err="1"/>
              <a:t>xu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3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Suggested improvements: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/>
              <a:t>target list in graph view needs to be fixed so that it matches with the selected </a:t>
            </a:r>
            <a:r>
              <a:rPr lang="en-US" dirty="0" smtClean="0"/>
              <a:t>algorithm.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better to demonstrate different configurations of the environment using file uploading rather than drawing a new environment every time. 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Meeting Logs: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OK.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Documents: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There is no user story </a:t>
            </a:r>
            <a:r>
              <a:rPr lang="en-US" dirty="0"/>
              <a:t>corresponding to the algorithm </a:t>
            </a:r>
            <a:r>
              <a:rPr lang="en-US" dirty="0" smtClean="0"/>
              <a:t>implementation.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 smtClean="0"/>
              <a:t>The status of </a:t>
            </a:r>
            <a:r>
              <a:rPr lang="en-US" dirty="0"/>
              <a:t>the last two user stories are left </a:t>
            </a:r>
            <a:r>
              <a:rPr lang="en-US" dirty="0" smtClean="0"/>
              <a:t>blank. </a:t>
            </a:r>
            <a:r>
              <a:rPr lang="en-US" dirty="0"/>
              <a:t>It should be “completed” or at least “in progress</a:t>
            </a:r>
            <a:r>
              <a:rPr lang="en-US" dirty="0" smtClean="0"/>
              <a:t>”.</a:t>
            </a:r>
          </a:p>
          <a:p>
            <a:pPr marL="292608" lvl="1" indent="0">
              <a:spcBef>
                <a:spcPts val="0"/>
              </a:spcBef>
              <a:buNone/>
            </a:pP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#30 is too </a:t>
            </a:r>
            <a:r>
              <a:rPr lang="en-US" dirty="0" smtClean="0"/>
              <a:t>vague.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actions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 Fix the target list in graph view.</a:t>
            </a:r>
          </a:p>
          <a:p>
            <a:pPr>
              <a:buFont typeface="Courier New" charset="0"/>
              <a:buChar char="o"/>
            </a:pPr>
            <a:r>
              <a:rPr lang="en-US" dirty="0"/>
              <a:t> </a:t>
            </a:r>
            <a:r>
              <a:rPr lang="en-US" dirty="0" smtClean="0"/>
              <a:t> Demonstrate </a:t>
            </a:r>
            <a:r>
              <a:rPr lang="en-US" dirty="0"/>
              <a:t>different configurations of the environment using file </a:t>
            </a:r>
            <a:r>
              <a:rPr lang="en-US" dirty="0" smtClean="0"/>
              <a:t>uploading.</a:t>
            </a:r>
          </a:p>
          <a:p>
            <a:pPr>
              <a:buFont typeface="Courier New" charset="0"/>
              <a:buChar char="o"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 the status of user stories and tasks.</a:t>
            </a:r>
          </a:p>
          <a:p>
            <a:pPr>
              <a:buFont typeface="Courier New" charset="0"/>
              <a:buChar char="o"/>
            </a:pPr>
            <a:r>
              <a:rPr lang="en-US" altLang="zh-CN" dirty="0"/>
              <a:t> </a:t>
            </a:r>
            <a:r>
              <a:rPr lang="en-US" altLang="zh-CN" dirty="0" smtClean="0"/>
              <a:t> Update task#30 and make it more concrete.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charset="0"/>
              <a:buChar char="o"/>
            </a:pPr>
            <a:r>
              <a:rPr lang="en-US" dirty="0" smtClean="0"/>
              <a:t> Updated: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Load environment file </a:t>
            </a:r>
          </a:p>
          <a:p>
            <a:pPr lvl="1">
              <a:buFont typeface="Courier New" charset="0"/>
              <a:buChar char="o"/>
            </a:pPr>
            <a:r>
              <a:rPr lang="en-US" dirty="0"/>
              <a:t>Filter historical runs of the algorithm</a:t>
            </a:r>
            <a:r>
              <a:rPr lang="en-US" dirty="0"/>
              <a:t> </a:t>
            </a:r>
            <a:endParaRPr lang="en-US" dirty="0" smtClean="0"/>
          </a:p>
          <a:p>
            <a:pPr lvl="1">
              <a:buFont typeface="Courier New" charset="0"/>
              <a:buChar char="o"/>
            </a:pPr>
            <a:r>
              <a:rPr lang="en-US" dirty="0"/>
              <a:t>View the target list in Graph view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620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Load environment file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dirty="0"/>
              <a:t>Filter historical runs of the algorithm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Sprint Tasks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400" dirty="0"/>
              <a:t>View the target list in Graph view 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</a:rPr>
              <a:t>Test  C</a:t>
            </a:r>
            <a:r>
              <a:rPr lang="en-US" altLang="zh-CN" sz="3600" dirty="0" smtClean="0">
                <a:solidFill>
                  <a:srgbClr val="FFFFFF"/>
                </a:solidFill>
              </a:rPr>
              <a:t>ases </a:t>
            </a:r>
            <a:r>
              <a:rPr lang="en-US" altLang="zh-CN" sz="3600" dirty="0">
                <a:solidFill>
                  <a:srgbClr val="FFFFFF"/>
                </a:solidFill>
              </a:rPr>
              <a:t>for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 smtClean="0">
                <a:solidFill>
                  <a:srgbClr val="FFFFFF"/>
                </a:solidFill>
              </a:rPr>
              <a:t>Sprint Task 123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FFFFFF"/>
                </a:solidFill>
              </a:rPr>
              <a:t>aaabbb</a:t>
            </a:r>
            <a:endParaRPr lang="en-US" sz="16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19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203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宋体</vt:lpstr>
      <vt:lpstr>Retrospect</vt:lpstr>
      <vt:lpstr>Visualizing Multi-agent Patrolling</vt:lpstr>
      <vt:lpstr>Feedback</vt:lpstr>
      <vt:lpstr>Plan of actions on the feedback</vt:lpstr>
      <vt:lpstr>User Stories</vt:lpstr>
      <vt:lpstr>Sprint Tasks</vt:lpstr>
      <vt:lpstr>Sprint Tasks</vt:lpstr>
      <vt:lpstr>Sprint Tasks</vt:lpstr>
      <vt:lpstr>Test  Cases for Sprint Task 123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yifan gu</dc:creator>
  <cp:lastModifiedBy>Xu ChaoHui</cp:lastModifiedBy>
  <cp:revision>18</cp:revision>
  <dcterms:created xsi:type="dcterms:W3CDTF">2017-03-27T22:03:14Z</dcterms:created>
  <dcterms:modified xsi:type="dcterms:W3CDTF">2017-04-11T02:47:28Z</dcterms:modified>
</cp:coreProperties>
</file>