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0"/>
  </p:notesMasterIdLst>
  <p:sldIdLst>
    <p:sldId id="256" r:id="rId2"/>
    <p:sldId id="265" r:id="rId3"/>
    <p:sldId id="266" r:id="rId4"/>
    <p:sldId id="271" r:id="rId5"/>
    <p:sldId id="273" r:id="rId6"/>
    <p:sldId id="269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179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ED64A-89A2-1845-94B4-78B0A7881D57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C497-BFEE-2146-9E7C-33F4B4F1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3A6DA3-65F6-4E49-B61A-8E754A74EAC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Multi-agent Patrolling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Falcons</a:t>
            </a:r>
          </a:p>
          <a:p>
            <a:r>
              <a:rPr lang="en-US" dirty="0"/>
              <a:t>Members: Yifan gu, sheng </a:t>
            </a:r>
            <a:r>
              <a:rPr lang="en-US" dirty="0" err="1"/>
              <a:t>zhang</a:t>
            </a:r>
            <a:r>
              <a:rPr lang="en-US" dirty="0"/>
              <a:t>, 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err="1"/>
              <a:t>xu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37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Suggested improvements: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Make </a:t>
            </a:r>
            <a:r>
              <a:rPr lang="en-US" dirty="0"/>
              <a:t>sure that </a:t>
            </a:r>
            <a:r>
              <a:rPr lang="en-US" dirty="0" smtClean="0"/>
              <a:t>error </a:t>
            </a:r>
            <a:r>
              <a:rPr lang="en-US" dirty="0"/>
              <a:t>messages are specific to the incident and are useful for </a:t>
            </a:r>
            <a:r>
              <a:rPr lang="en-US" dirty="0" smtClean="0"/>
              <a:t>debugging. </a:t>
            </a:r>
            <a:endParaRPr lang="en-US" dirty="0" smtClean="0"/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Make </a:t>
            </a:r>
            <a:r>
              <a:rPr lang="en-US" dirty="0"/>
              <a:t>sure that the algorithm is selected first before uploading a file.</a:t>
            </a:r>
            <a:r>
              <a:rPr lang="en-US" dirty="0"/>
              <a:t> </a:t>
            </a:r>
            <a:endParaRPr lang="en-US" dirty="0" smtClean="0"/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/>
              <a:t>target list display must show the current target for each agent even before the very step of the algorithm is executed. 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Meeting Logs: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OK.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Documents: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/>
              <a:t>In the sprint tasks document, task #31 has inconsistent dates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Only submitted </a:t>
            </a:r>
            <a:r>
              <a:rPr lang="en-US" dirty="0"/>
              <a:t>the test cases for sprint #</a:t>
            </a:r>
            <a:r>
              <a:rPr lang="en-US" dirty="0" smtClean="0"/>
              <a:t>5.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4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actions on 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 Fix the target list in graph view.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Make sure that the algorithm is selected first before uploading a </a:t>
            </a:r>
            <a:r>
              <a:rPr lang="en-US" dirty="0" smtClean="0"/>
              <a:t>file.</a:t>
            </a:r>
          </a:p>
          <a:p>
            <a:pPr>
              <a:buFont typeface="Courier New" charset="0"/>
              <a:buChar char="o"/>
            </a:pPr>
            <a:r>
              <a:rPr lang="en-US" dirty="0" smtClean="0"/>
              <a:t>  Make error </a:t>
            </a:r>
            <a:r>
              <a:rPr lang="en-US" dirty="0"/>
              <a:t>messages </a:t>
            </a:r>
            <a:r>
              <a:rPr lang="en-US" dirty="0" smtClean="0"/>
              <a:t>more specific and useful</a:t>
            </a:r>
          </a:p>
          <a:p>
            <a:pPr>
              <a:buFont typeface="Courier New" charset="0"/>
              <a:buChar char="o"/>
            </a:pPr>
            <a:r>
              <a:rPr lang="en-US" altLang="zh-CN" dirty="0" smtClean="0"/>
              <a:t>  Finish the sprint task as soon as possible, so that we have enough time to do testing </a:t>
            </a:r>
          </a:p>
          <a:p>
            <a:pPr>
              <a:buFont typeface="Courier New" charset="0"/>
              <a:buChar char="o"/>
            </a:pPr>
            <a:r>
              <a:rPr lang="en-US" altLang="zh-CN" dirty="0"/>
              <a:t> </a:t>
            </a:r>
            <a:r>
              <a:rPr lang="en-US" altLang="zh-CN" dirty="0" smtClean="0"/>
              <a:t> When submitting the files, make sure the </a:t>
            </a:r>
            <a:r>
              <a:rPr lang="en-US" altLang="zh-CN" dirty="0"/>
              <a:t>testing file </a:t>
            </a:r>
            <a:r>
              <a:rPr lang="en-US" altLang="zh-CN"/>
              <a:t>is </a:t>
            </a:r>
            <a:r>
              <a:rPr lang="en-US" altLang="zh-CN" smtClean="0"/>
              <a:t>integrated.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Updated: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Load environment file 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Filter historical runs of the algorithm </a:t>
            </a: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/>
              <a:t>View the target list in Graph view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20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Sprint Tasks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3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31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Develop DB access code for retrieving the old runs which can search an old run based on one or more of the following information: date, time, size of the environment, number of regions, and number of steps for completion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46" y="50800"/>
            <a:ext cx="67691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1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32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Develop GUI to support selecting the parameters like date, time, size of the environment, number of regions, and number of steps for completion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82" y="756919"/>
            <a:ext cx="65913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6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33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Validating the format and legitimacy of inputting file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262" y="1777500"/>
            <a:ext cx="6807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973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</TotalTime>
  <Words>283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Courier New</vt:lpstr>
      <vt:lpstr>宋体</vt:lpstr>
      <vt:lpstr>Retrospect</vt:lpstr>
      <vt:lpstr>Visualizing Multi-agent Patrolling</vt:lpstr>
      <vt:lpstr>Feedback</vt:lpstr>
      <vt:lpstr>Plan of actions on the feedback</vt:lpstr>
      <vt:lpstr>User Stories</vt:lpstr>
      <vt:lpstr>Sprint Tasks</vt:lpstr>
      <vt:lpstr>Test  Cases for Sprint Task 31</vt:lpstr>
      <vt:lpstr>Test  Cases for Sprint Task 32</vt:lpstr>
      <vt:lpstr>Test  Cases for Sprint Task 33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Multi-agent Patrolling</dc:title>
  <dc:creator>yifan gu</dc:creator>
  <cp:lastModifiedBy>Xu ChaoHui</cp:lastModifiedBy>
  <cp:revision>30</cp:revision>
  <dcterms:created xsi:type="dcterms:W3CDTF">2017-03-27T22:03:14Z</dcterms:created>
  <dcterms:modified xsi:type="dcterms:W3CDTF">2017-04-24T19:52:01Z</dcterms:modified>
</cp:coreProperties>
</file>