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Execute </a:t>
            </a:r>
            <a:r>
              <a:rPr lang="en-US" dirty="0"/>
              <a:t>the algorithm step by step or for a fixed number of </a:t>
            </a:r>
            <a:r>
              <a:rPr lang="en-US" dirty="0" smtClean="0"/>
              <a:t>steps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User </a:t>
            </a:r>
            <a:r>
              <a:rPr lang="en-US" dirty="0"/>
              <a:t>Choose an algorithm</a:t>
            </a:r>
            <a:r>
              <a:rPr lang="en-US" dirty="0"/>
              <a:t> </a:t>
            </a:r>
            <a:r>
              <a:rPr lang="en-US" dirty="0" smtClean="0"/>
              <a:t> to run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User view the target list in Graph view</a:t>
            </a:r>
          </a:p>
        </p:txBody>
      </p:sp>
    </p:spTree>
    <p:extLst>
      <p:ext uri="{BB962C8B-B14F-4D97-AF65-F5344CB8AC3E}">
        <p14:creationId xmlns:p14="http://schemas.microsoft.com/office/powerpoint/2010/main" val="20274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484" y="2212801"/>
            <a:ext cx="7531426" cy="2447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Execute the algorithm step by step or for a fixed number of steps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User Choose an algorithm  to </a:t>
            </a:r>
            <a:r>
              <a:rPr lang="en-US" sz="1600" dirty="0" smtClean="0">
                <a:solidFill>
                  <a:srgbClr val="FFFFFF"/>
                </a:solidFill>
              </a:rPr>
              <a:t>run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22" y="3037420"/>
            <a:ext cx="7538224" cy="8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User </a:t>
            </a:r>
            <a:r>
              <a:rPr lang="en-US" sz="1600" dirty="0">
                <a:solidFill>
                  <a:schemeClr val="bg1"/>
                </a:solidFill>
              </a:rPr>
              <a:t>view the target list in Graph view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charset="0"/>
              <a:buNone/>
              <a:tabLst/>
              <a:defRPr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97" y="3068611"/>
            <a:ext cx="7590000" cy="7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04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81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User Stories</vt:lpstr>
      <vt:lpstr>Sprint Tasks</vt:lpstr>
      <vt:lpstr>Sprint Tasks</vt:lpstr>
      <vt:lpstr>Sprint Tasks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yifan gu</cp:lastModifiedBy>
  <cp:revision>2</cp:revision>
  <dcterms:created xsi:type="dcterms:W3CDTF">2017-03-27T22:03:14Z</dcterms:created>
  <dcterms:modified xsi:type="dcterms:W3CDTF">2017-03-27T22:18:13Z</dcterms:modified>
</cp:coreProperties>
</file>