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5" r:id="rId3"/>
    <p:sldId id="266" r:id="rId4"/>
    <p:sldId id="271" r:id="rId5"/>
    <p:sldId id="273" r:id="rId6"/>
    <p:sldId id="267" r:id="rId7"/>
    <p:sldId id="272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Validating the format and legitimacy of inputting file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62" y="1777500"/>
            <a:ext cx="6807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in graph view needs to be fixed so that it matches with the selected </a:t>
            </a:r>
            <a:r>
              <a:rPr lang="en-US" dirty="0" smtClean="0"/>
              <a:t>algorithm.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better to demonstrate different configurations of the environment using file uploading rather than drawing a new environment every time.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There is no user story </a:t>
            </a:r>
            <a:r>
              <a:rPr lang="en-US" dirty="0"/>
              <a:t>corresponding to the algorithm </a:t>
            </a:r>
            <a:r>
              <a:rPr lang="en-US" dirty="0" smtClean="0"/>
              <a:t>implementation.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status of </a:t>
            </a:r>
            <a:r>
              <a:rPr lang="en-US" dirty="0"/>
              <a:t>the last two user stories are left </a:t>
            </a:r>
            <a:r>
              <a:rPr lang="en-US" dirty="0" smtClean="0"/>
              <a:t>blank. </a:t>
            </a:r>
            <a:r>
              <a:rPr lang="en-US" dirty="0"/>
              <a:t>It should be “completed” or at least “in progress</a:t>
            </a:r>
            <a:r>
              <a:rPr lang="en-US" dirty="0" smtClean="0"/>
              <a:t>”.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#30 is too </a:t>
            </a:r>
            <a:r>
              <a:rPr lang="en-US" dirty="0" smtClean="0"/>
              <a:t>vague.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Demonstrate </a:t>
            </a:r>
            <a:r>
              <a:rPr lang="en-US" dirty="0"/>
              <a:t>different configurations of the environment using file </a:t>
            </a:r>
            <a:r>
              <a:rPr lang="en-US" dirty="0" smtClean="0"/>
              <a:t>uploading.</a:t>
            </a:r>
          </a:p>
          <a:p>
            <a:pPr>
              <a:buFont typeface="Courier New" charset="0"/>
              <a:buChar char="o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the status of user stories and tasks.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Update task#30 and make it more concrete.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32" y="1371600"/>
            <a:ext cx="7086804" cy="3525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Filter historical runs of the algorithm 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1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93" y="2653800"/>
            <a:ext cx="7274138" cy="1582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1500">
                <a:solidFill>
                  <a:srgbClr val="FFFFFF"/>
                </a:solidFill>
              </a:rPr>
              <a:t>Load environment file 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7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30" y="3062158"/>
            <a:ext cx="7574207" cy="73368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77622" y="2737035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View the target list in Graph view </a:t>
            </a:r>
            <a:endParaRPr lang="en-US" sz="1500" dirty="0" smtClean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31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DB access code for retrieving the old runs which can search an old run based on one or more of the following information: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46" y="50800"/>
            <a:ext cx="6769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32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Develop GUI to support selecting the parameters like date, time, size of the environment, number of regions, and number of steps for completion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82" y="756919"/>
            <a:ext cx="65913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4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</TotalTime>
  <Words>287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31</vt:lpstr>
      <vt:lpstr>Test  Cases for Sprint Task 32</vt:lpstr>
      <vt:lpstr>Test  Cases for Sprint Task 33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23</cp:revision>
  <dcterms:created xsi:type="dcterms:W3CDTF">2017-03-27T22:03:14Z</dcterms:created>
  <dcterms:modified xsi:type="dcterms:W3CDTF">2017-04-11T18:35:53Z</dcterms:modified>
</cp:coreProperties>
</file>