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828178"/>
          </a:xfrm>
        </p:spPr>
        <p:txBody>
          <a:bodyPr/>
          <a:lstStyle/>
          <a:p>
            <a:r>
              <a:rPr lang="en-US" cap="none" dirty="0" smtClean="0"/>
              <a:t>Visualizing </a:t>
            </a:r>
            <a:r>
              <a:rPr lang="en-US" sz="5400" cap="none" dirty="0" smtClean="0"/>
              <a:t>Multi-agent</a:t>
            </a:r>
            <a:r>
              <a:rPr lang="en-US" cap="none" dirty="0" smtClean="0"/>
              <a:t> Patrolling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team</a:t>
            </a:r>
            <a:r>
              <a:rPr lang="en-US" dirty="0" smtClean="0"/>
              <a:t>: Falcons</a:t>
            </a:r>
          </a:p>
          <a:p>
            <a:r>
              <a:rPr lang="en-US" dirty="0" smtClean="0"/>
              <a:t>Members: </a:t>
            </a:r>
            <a:r>
              <a:rPr lang="en-US" dirty="0" err="1" smtClean="0"/>
              <a:t>Yifan</a:t>
            </a:r>
            <a:r>
              <a:rPr lang="en-US" dirty="0" smtClean="0"/>
              <a:t> </a:t>
            </a:r>
            <a:r>
              <a:rPr lang="en-US" sz="2400" dirty="0" err="1" smtClean="0"/>
              <a:t>gu</a:t>
            </a:r>
            <a:r>
              <a:rPr lang="en-US" dirty="0" smtClean="0"/>
              <a:t>, sheng </a:t>
            </a:r>
            <a:r>
              <a:rPr lang="en-US" dirty="0" err="1" smtClean="0"/>
              <a:t>zhang</a:t>
            </a:r>
            <a:r>
              <a:rPr lang="en-US" dirty="0" smtClean="0"/>
              <a:t>, </a:t>
            </a:r>
            <a:r>
              <a:rPr lang="en-US" dirty="0" err="1" smtClean="0"/>
              <a:t>chaohui</a:t>
            </a:r>
            <a:r>
              <a:rPr lang="en-US" dirty="0" smtClean="0"/>
              <a:t> </a:t>
            </a:r>
            <a:r>
              <a:rPr lang="en-US" dirty="0" err="1" smtClean="0"/>
              <a:t>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3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Consider the sprint task #29 – develop GUI to filter history runs</a:t>
            </a:r>
            <a:endParaRPr lang="zh-CN" altLang="en-US" sz="2400" cap="none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6" y="2857500"/>
            <a:ext cx="81819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Feedback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14538"/>
            <a:ext cx="10363826" cy="4543425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In observation,  it’s an good job overall as most functions were demonstrated and the GUI itself is resizable.</a:t>
            </a:r>
          </a:p>
          <a:p>
            <a:r>
              <a:rPr lang="en-US" sz="2400" cap="none" dirty="0" smtClean="0"/>
              <a:t>In suggested improvements, it</a:t>
            </a:r>
            <a:r>
              <a:rPr lang="mr-IN" sz="2400" cap="none" dirty="0" smtClean="0"/>
              <a:t>’</a:t>
            </a:r>
            <a:r>
              <a:rPr lang="en-US" sz="2400" cap="none" dirty="0" smtClean="0"/>
              <a:t>s a very good demo as almost everything on the GUI was implemented as expected. </a:t>
            </a:r>
          </a:p>
          <a:p>
            <a:r>
              <a:rPr lang="en-US" sz="2400" cap="none" dirty="0" smtClean="0"/>
              <a:t>In meeting logs, there is a gap almost a week between the two meeting logs. The last meeting log doesn’t mention the problems appeared in the previous meeting log if they are resolved.</a:t>
            </a:r>
          </a:p>
          <a:p>
            <a:r>
              <a:rPr lang="en-US" sz="2400" cap="none" dirty="0" smtClean="0"/>
              <a:t>In the document, the test case document doesn’t show adequate number of test cases.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18906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Plan of actions on the feedback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Have one more meeting in one sprint</a:t>
            </a:r>
            <a:r>
              <a:rPr lang="en-US" sz="2400" dirty="0" smtClean="0"/>
              <a:t>.</a:t>
            </a:r>
          </a:p>
          <a:p>
            <a:r>
              <a:rPr lang="en-US" sz="2400" cap="none" dirty="0" smtClean="0"/>
              <a:t>Design more test cases </a:t>
            </a:r>
          </a:p>
          <a:p>
            <a:r>
              <a:rPr lang="en-US" sz="2400" cap="none" dirty="0" smtClean="0"/>
              <a:t>Test the product thoroughly</a:t>
            </a:r>
          </a:p>
          <a:p>
            <a:r>
              <a:rPr lang="en-US" sz="2400" cap="none" dirty="0" smtClean="0"/>
              <a:t>Change the algorithm to meet the requirements (strengthened in class)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832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User stories for this sprint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User views the details about the agents in each node in graphical view.</a:t>
            </a:r>
          </a:p>
          <a:p>
            <a:r>
              <a:rPr lang="en-US" altLang="zh-CN" sz="2400" cap="none" dirty="0" smtClean="0"/>
              <a:t>User saves a run of the algorithm.</a:t>
            </a:r>
          </a:p>
          <a:p>
            <a:r>
              <a:rPr lang="en-US" sz="2400" cap="none" dirty="0" smtClean="0"/>
              <a:t>User views all historical runs of the algorithm.</a:t>
            </a:r>
          </a:p>
          <a:p>
            <a:r>
              <a:rPr lang="en-US" sz="2400" cap="none" dirty="0" smtClean="0"/>
              <a:t>User filters historical runs of the algorithm.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4472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24571"/>
          </a:xfrm>
        </p:spPr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14575"/>
            <a:ext cx="10363826" cy="3348037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 smtClean="0"/>
              <a:t>User views the details about the agents in each node in graphical view: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127375"/>
            <a:ext cx="9677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cap="none" dirty="0" smtClean="0"/>
              <a:t>User saves a run of the algorithm</a:t>
            </a:r>
          </a:p>
          <a:p>
            <a:endParaRPr lang="en-US" altLang="zh-CN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908300"/>
            <a:ext cx="9677400" cy="104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949700"/>
            <a:ext cx="9639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Sprint tasks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/>
              <a:t>User views all historical runs of the algorithm.</a:t>
            </a:r>
          </a:p>
          <a:p>
            <a:pPr marL="0" indent="0">
              <a:buNone/>
            </a:pPr>
            <a:r>
              <a:rPr lang="en-US" sz="2400" cap="none" dirty="0" smtClean="0"/>
              <a:t>User filter </a:t>
            </a:r>
            <a:r>
              <a:rPr lang="en-US" sz="2400" cap="none" dirty="0"/>
              <a:t>historical runs of the </a:t>
            </a:r>
            <a:r>
              <a:rPr lang="en-US" sz="2400" cap="none" dirty="0" smtClean="0"/>
              <a:t>algorithm</a:t>
            </a:r>
            <a:r>
              <a:rPr lang="en-US" sz="2400" cap="none" dirty="0" smtClean="0"/>
              <a:t>.</a:t>
            </a:r>
          </a:p>
          <a:p>
            <a:pPr marL="0" indent="0">
              <a:buNone/>
            </a:pPr>
            <a:endParaRPr lang="en-US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525837"/>
            <a:ext cx="9448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614488" y="2214694"/>
            <a:ext cx="865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sprint task #</a:t>
            </a:r>
            <a:r>
              <a:rPr lang="en-US" dirty="0"/>
              <a:t> 27 – Develop DB access code for storing and retrieving run information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2984776"/>
            <a:ext cx="8550275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/>
              <a:t>Test cases</a:t>
            </a:r>
            <a:endParaRPr lang="en-US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 smtClean="0"/>
              <a:t>Consider the sprint task #28 – develop GUI to show all run information</a:t>
            </a:r>
            <a:endParaRPr lang="zh-CN" altLang="en-US" sz="2400" cap="non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171825"/>
            <a:ext cx="8648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66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124</TotalTime>
  <Words>279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Mangal</vt:lpstr>
      <vt:lpstr>Tw Cen MT</vt:lpstr>
      <vt:lpstr>宋体</vt:lpstr>
      <vt:lpstr>Droplet</vt:lpstr>
      <vt:lpstr>Visualizing Multi-agent Patrolling</vt:lpstr>
      <vt:lpstr>Feedback</vt:lpstr>
      <vt:lpstr>Plan of actions on the feedback</vt:lpstr>
      <vt:lpstr>User stories for this sprint</vt:lpstr>
      <vt:lpstr>Sprint tasks</vt:lpstr>
      <vt:lpstr>Sprint tasks</vt:lpstr>
      <vt:lpstr>Sprint tasks</vt:lpstr>
      <vt:lpstr>Test cases</vt:lpstr>
      <vt:lpstr>Test cases</vt:lpstr>
      <vt:lpstr>Test cases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multi-agent patrolling</dc:title>
  <dc:creator>Zhang Sheng</dc:creator>
  <cp:lastModifiedBy>Zhang Sheng</cp:lastModifiedBy>
  <cp:revision>12</cp:revision>
  <dcterms:created xsi:type="dcterms:W3CDTF">2017-02-28T02:23:21Z</dcterms:created>
  <dcterms:modified xsi:type="dcterms:W3CDTF">2017-02-28T18:13:02Z</dcterms:modified>
</cp:coreProperties>
</file>