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2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44629-53E2-4F7C-B7A7-ABA95394D1F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9C154-B91A-4F4A-A167-656E5E0FA0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6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09C154-B91A-4F4A-A167-656E5E0FA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97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34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06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70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74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31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7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4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9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44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6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9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2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0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BD7AF-F92A-4214-B598-415598DA69F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738F-9048-4A22-9143-821833644E0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40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002" y="1"/>
            <a:ext cx="6153997" cy="313294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06296" y="3132945"/>
            <a:ext cx="809312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/>
              <a:t/>
            </a:r>
            <a:br>
              <a:rPr lang="es-MX" dirty="0"/>
            </a:br>
            <a:r>
              <a:rPr lang="es-MX" dirty="0"/>
              <a:t>Nuestra aplicación está diseñada para gestionar de manera integral equipos, torneos y jugadores, ofreciendo un control eficiente tanto para organizadores como para el público en general. Permite:</a:t>
            </a:r>
          </a:p>
          <a:p>
            <a:r>
              <a:rPr lang="es-MX" dirty="0"/>
              <a:t>Registrar y administrar equipos y jugadores.</a:t>
            </a:r>
          </a:p>
          <a:p>
            <a:r>
              <a:rPr lang="es-MX" dirty="0"/>
              <a:t>Crear y llevar seguimiento de torneos y encuentros.</a:t>
            </a:r>
          </a:p>
          <a:p>
            <a:r>
              <a:rPr lang="es-MX" dirty="0"/>
              <a:t>Consultar estadísticas detalladas de jugadores y equipos.</a:t>
            </a:r>
          </a:p>
          <a:p>
            <a:r>
              <a:rPr lang="es-MX" dirty="0"/>
              <a:t>Mantener al público informado sobre resultados, clasificaciones y próximos encuentros.</a:t>
            </a:r>
          </a:p>
        </p:txBody>
      </p:sp>
    </p:spTree>
    <p:extLst>
      <p:ext uri="{BB962C8B-B14F-4D97-AF65-F5344CB8AC3E}">
        <p14:creationId xmlns:p14="http://schemas.microsoft.com/office/powerpoint/2010/main" val="397445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0"/>
            <a:ext cx="7239000" cy="36853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96237" y="425505"/>
            <a:ext cx="369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00FF00"/>
                </a:solidFill>
              </a:rPr>
              <a:t>10 _Diagramas</a:t>
            </a:r>
            <a:endParaRPr lang="es-MX" b="1" dirty="0" smtClean="0">
              <a:solidFill>
                <a:srgbClr val="00FF00"/>
              </a:solidFill>
            </a:endParaRPr>
          </a:p>
          <a:p>
            <a:endParaRPr lang="es-MX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91" y="3685309"/>
            <a:ext cx="4942609" cy="299157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33" y="1289154"/>
            <a:ext cx="4500990" cy="503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4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515" y="1"/>
            <a:ext cx="5356484" cy="349270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96237" y="425505"/>
            <a:ext cx="3693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00FF00"/>
                </a:solidFill>
              </a:rPr>
              <a:t>10 _Diagramas</a:t>
            </a:r>
            <a:endParaRPr lang="es-MX" b="1" dirty="0" smtClean="0">
              <a:solidFill>
                <a:srgbClr val="00FF00"/>
              </a:solidFill>
            </a:endParaRPr>
          </a:p>
          <a:p>
            <a:endParaRPr lang="es-MX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91" y="3685309"/>
            <a:ext cx="4942609" cy="299157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1" y="2094723"/>
            <a:ext cx="6459115" cy="430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515" y="1"/>
            <a:ext cx="5356484" cy="349270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496237" y="425505"/>
            <a:ext cx="36939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>
                <a:solidFill>
                  <a:srgbClr val="00FF00"/>
                </a:solidFill>
              </a:rPr>
              <a:t>11_ </a:t>
            </a:r>
            <a:r>
              <a:rPr lang="es-MX" b="1" dirty="0" err="1" smtClean="0">
                <a:solidFill>
                  <a:srgbClr val="00FF00"/>
                </a:solidFill>
              </a:rPr>
              <a:t>Appi_Futbol</a:t>
            </a:r>
            <a:endParaRPr lang="es-MX" b="1" dirty="0" smtClean="0">
              <a:solidFill>
                <a:srgbClr val="00FF00"/>
              </a:solidFill>
            </a:endParaRPr>
          </a:p>
          <a:p>
            <a:endParaRPr lang="es-MX" b="1" dirty="0" smtClean="0">
              <a:solidFill>
                <a:srgbClr val="00FF00"/>
              </a:solidFill>
            </a:endParaRPr>
          </a:p>
          <a:p>
            <a:endParaRPr lang="es-MX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9391" y="3685309"/>
            <a:ext cx="4942609" cy="2991579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6"/>
          <a:stretch>
            <a:fillRect/>
          </a:stretch>
        </p:blipFill>
        <p:spPr>
          <a:xfrm>
            <a:off x="-1" y="1348835"/>
            <a:ext cx="6835515" cy="53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8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81547" y="2967335"/>
            <a:ext cx="84289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Gracias por su atención.</a:t>
            </a:r>
            <a:endParaRPr lang="es-E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40544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46557"/>
            <a:ext cx="4575195" cy="232919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84813" y="2057250"/>
            <a:ext cx="46828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2. Funcionalidad del </a:t>
            </a:r>
            <a:r>
              <a:rPr lang="es-MX" b="1" dirty="0" smtClean="0">
                <a:solidFill>
                  <a:srgbClr val="00FF00"/>
                </a:solidFill>
              </a:rPr>
              <a:t>proyecto</a:t>
            </a:r>
          </a:p>
          <a:p>
            <a:r>
              <a:rPr lang="es-MX" dirty="0"/>
              <a:t/>
            </a:r>
            <a:br>
              <a:rPr lang="es-MX" dirty="0"/>
            </a:br>
            <a:endParaRPr lang="es-MX" dirty="0" smtClean="0"/>
          </a:p>
          <a:p>
            <a:endParaRPr lang="es-MX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654905" y="351674"/>
            <a:ext cx="753709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Resultados en tiempo real: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usuarios pueden seguir los partidos minuto a minuto, ver los marcadores actualizados al instante y consultar estadísticas detalladas de cada encuentro. Esto garantiza que nunca se pierdan la acción, incluso si no pueden asistir al partido.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Calendario y alertas de partidos: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aplicación ofrece un calendario completo de torneos y encuentros, permitiendo a los usuarios planificar su asistencia o segpara recibir notificaciones antes del inicio de cada partido, asegurando que siempre estén al tanto de los encuentros importantes.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Noticias y análisis: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usuarios acceden a noticias actualizdas sobre equipos, jugadores y torneos, así como análisis detallados de los encuentros y rendimientos individuales. Esto permite estar informado sobre tendencias, resultados destacados y datos estratégicos que enriquecen la experiencia de seguimiento del deporte.</a:t>
            </a:r>
          </a:p>
        </p:txBody>
      </p:sp>
    </p:spTree>
    <p:extLst>
      <p:ext uri="{BB962C8B-B14F-4D97-AF65-F5344CB8AC3E}">
        <p14:creationId xmlns:p14="http://schemas.microsoft.com/office/powerpoint/2010/main" val="34366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0"/>
            <a:ext cx="7239000" cy="36853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81050" y="1609728"/>
            <a:ext cx="36939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3 – Descripción de la </a:t>
            </a:r>
            <a:r>
              <a:rPr lang="es-MX" b="1" dirty="0" smtClean="0">
                <a:solidFill>
                  <a:srgbClr val="00FF00"/>
                </a:solidFill>
              </a:rPr>
              <a:t>Aplicación</a:t>
            </a:r>
          </a:p>
          <a:p>
            <a:endParaRPr lang="es-MX" b="1" dirty="0">
              <a:solidFill>
                <a:srgbClr val="00FF00"/>
              </a:solidFill>
            </a:endParaRPr>
          </a:p>
          <a:p>
            <a:r>
              <a:rPr lang="es-MX" dirty="0"/>
              <a:t>Aplicación que permite:</a:t>
            </a:r>
          </a:p>
          <a:p>
            <a:pPr lvl="1"/>
            <a:r>
              <a:rPr lang="es-MX" dirty="0"/>
              <a:t>Ver resultados en tiempo real</a:t>
            </a:r>
          </a:p>
          <a:p>
            <a:pPr lvl="1"/>
            <a:r>
              <a:rPr lang="es-MX" dirty="0"/>
              <a:t>Consultar estadísticas de jugadores y equipos</a:t>
            </a:r>
          </a:p>
          <a:p>
            <a:pPr lvl="1"/>
            <a:r>
              <a:rPr lang="es-MX" dirty="0"/>
              <a:t>Crear alertas y favoritos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91" y="3685309"/>
            <a:ext cx="4942609" cy="2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61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0"/>
            <a:ext cx="7239000" cy="36853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81050" y="1609728"/>
            <a:ext cx="36939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4 – </a:t>
            </a:r>
            <a:r>
              <a:rPr lang="es-MX" b="1" dirty="0" smtClean="0">
                <a:solidFill>
                  <a:srgbClr val="00FF00"/>
                </a:solidFill>
              </a:rPr>
              <a:t>Funcionalidades</a:t>
            </a:r>
          </a:p>
          <a:p>
            <a:endParaRPr lang="es-MX" b="1" dirty="0">
              <a:solidFill>
                <a:srgbClr val="00FF00"/>
              </a:solidFill>
            </a:endParaRPr>
          </a:p>
          <a:p>
            <a:r>
              <a:rPr lang="es-MX" dirty="0"/>
              <a:t>Registro e inicio de sesión</a:t>
            </a:r>
          </a:p>
          <a:p>
            <a:r>
              <a:rPr lang="es-MX" dirty="0"/>
              <a:t>Navegación por menús de equipos, ligas y partidos</a:t>
            </a:r>
          </a:p>
          <a:p>
            <a:r>
              <a:rPr lang="es-MX" dirty="0"/>
              <a:t>Alertas personalizadas y notificaciones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91" y="3685309"/>
            <a:ext cx="4942609" cy="2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728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0"/>
            <a:ext cx="7239000" cy="36853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81050" y="1609728"/>
            <a:ext cx="3693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5 – Servicios </a:t>
            </a:r>
            <a:r>
              <a:rPr lang="es-MX" b="1" dirty="0" smtClean="0">
                <a:solidFill>
                  <a:srgbClr val="00FF00"/>
                </a:solidFill>
              </a:rPr>
              <a:t>Utilizados</a:t>
            </a:r>
          </a:p>
          <a:p>
            <a:endParaRPr lang="es-MX" b="1" dirty="0">
              <a:solidFill>
                <a:srgbClr val="00FF00"/>
              </a:solidFill>
            </a:endParaRPr>
          </a:p>
          <a:p>
            <a:r>
              <a:rPr lang="es-MX" b="1" dirty="0"/>
              <a:t>AWS</a:t>
            </a:r>
            <a:endParaRPr lang="es-MX" dirty="0"/>
          </a:p>
          <a:p>
            <a:pPr lvl="1"/>
            <a:r>
              <a:rPr lang="es-MX" b="1" dirty="0"/>
              <a:t>Por qué:</a:t>
            </a:r>
            <a:r>
              <a:rPr lang="es-MX" dirty="0"/>
              <a:t> Alta disponibilidad y escalabilidad</a:t>
            </a:r>
          </a:p>
          <a:p>
            <a:pPr lvl="1"/>
            <a:r>
              <a:rPr lang="es-MX" b="1" dirty="0"/>
              <a:t>Para qué:</a:t>
            </a:r>
            <a:r>
              <a:rPr lang="es-MX" dirty="0"/>
              <a:t> Hospedaje de backend, base de datos y almacenamiento de imágenes</a:t>
            </a:r>
          </a:p>
          <a:p>
            <a:pPr lvl="1"/>
            <a:r>
              <a:rPr lang="es-MX" b="1" dirty="0"/>
              <a:t>Cómo funciona:</a:t>
            </a:r>
            <a:r>
              <a:rPr lang="es-MX" dirty="0"/>
              <a:t> Servidores en la nube que responden a las solicitudes de los usuarios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91" y="3685309"/>
            <a:ext cx="4942609" cy="2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2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0"/>
            <a:ext cx="7239000" cy="36853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81050" y="1609728"/>
            <a:ext cx="369396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6 – Arquitectura del </a:t>
            </a:r>
            <a:r>
              <a:rPr lang="en-US" b="1" dirty="0" smtClean="0">
                <a:solidFill>
                  <a:srgbClr val="00FF00"/>
                </a:solidFill>
              </a:rPr>
              <a:t>Proyecto</a:t>
            </a:r>
          </a:p>
          <a:p>
            <a:endParaRPr lang="en-US" b="1" dirty="0"/>
          </a:p>
          <a:p>
            <a:r>
              <a:rPr lang="en-US" dirty="0"/>
              <a:t>Diagrama mostrando:</a:t>
            </a:r>
          </a:p>
          <a:p>
            <a:pPr lvl="1"/>
            <a:r>
              <a:rPr lang="en-US" b="1" dirty="0"/>
              <a:t>Frontend:</a:t>
            </a:r>
            <a:r>
              <a:rPr lang="en-US" dirty="0"/>
              <a:t> React Native / Mobile App</a:t>
            </a:r>
          </a:p>
          <a:p>
            <a:pPr lvl="1"/>
            <a:r>
              <a:rPr lang="en-US" b="1" dirty="0"/>
              <a:t>Backend:</a:t>
            </a:r>
            <a:r>
              <a:rPr lang="en-US" dirty="0"/>
              <a:t> Node.js </a:t>
            </a:r>
            <a:r>
              <a:rPr lang="en-US" dirty="0" smtClean="0"/>
              <a:t>, Java Script/ </a:t>
            </a:r>
            <a:r>
              <a:rPr lang="en-US" dirty="0"/>
              <a:t>API REST</a:t>
            </a:r>
          </a:p>
          <a:p>
            <a:pPr lvl="1"/>
            <a:r>
              <a:rPr lang="en-US" b="1" dirty="0"/>
              <a:t>Base de datos:</a:t>
            </a:r>
            <a:r>
              <a:rPr lang="en-US" dirty="0"/>
              <a:t> MySQL / AWS RDS</a:t>
            </a:r>
          </a:p>
          <a:p>
            <a:pPr lvl="1"/>
            <a:r>
              <a:rPr lang="en-US" b="1" dirty="0"/>
              <a:t>Servicios AWS:</a:t>
            </a:r>
            <a:r>
              <a:rPr lang="en-US" dirty="0"/>
              <a:t> S3 (imágenes), EC2 (servidor), Lambda (procesos automáticos)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91" y="3685309"/>
            <a:ext cx="4942609" cy="2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23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0"/>
            <a:ext cx="7239000" cy="36853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81050" y="1609728"/>
            <a:ext cx="3693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F00"/>
                </a:solidFill>
              </a:rPr>
              <a:t>7 – </a:t>
            </a:r>
            <a:r>
              <a:rPr lang="en-US" dirty="0" smtClean="0">
                <a:solidFill>
                  <a:srgbClr val="00FF00"/>
                </a:solidFill>
              </a:rPr>
              <a:t>Presupuesto</a:t>
            </a:r>
          </a:p>
          <a:p>
            <a:endParaRPr lang="es-MX" dirty="0"/>
          </a:p>
          <a:p>
            <a:endParaRPr lang="es-MX" dirty="0" smtClean="0"/>
          </a:p>
          <a:p>
            <a:r>
              <a:rPr lang="es-MX" dirty="0" smtClean="0"/>
              <a:t>Detallado en el Manual Técnico.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91" y="3685309"/>
            <a:ext cx="4942609" cy="2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0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0"/>
            <a:ext cx="7239000" cy="36853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81050" y="1609728"/>
            <a:ext cx="3693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8 – Manual de Usuario </a:t>
            </a:r>
            <a:endParaRPr lang="es-MX" b="1" dirty="0" smtClean="0">
              <a:solidFill>
                <a:srgbClr val="00FF00"/>
              </a:solidFill>
            </a:endParaRPr>
          </a:p>
          <a:p>
            <a:endParaRPr lang="es-MX" b="1" dirty="0"/>
          </a:p>
          <a:p>
            <a:r>
              <a:rPr lang="es-MX" dirty="0"/>
              <a:t>Registro e inicio de sesión</a:t>
            </a:r>
          </a:p>
          <a:p>
            <a:r>
              <a:rPr lang="es-MX" dirty="0"/>
              <a:t>Navegación principal</a:t>
            </a:r>
          </a:p>
          <a:p>
            <a:r>
              <a:rPr lang="es-MX" dirty="0"/>
              <a:t>Funciones principales (ver partidos, estadísticas, alertas)</a:t>
            </a:r>
          </a:p>
          <a:p>
            <a:r>
              <a:rPr lang="es-MX" dirty="0"/>
              <a:t>Cierre de sesión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91" y="3685309"/>
            <a:ext cx="4942609" cy="2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6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útbol - Wikipedia, la enciclopedia lib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520" y="-9858375"/>
            <a:ext cx="11496344" cy="782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/>
          <p:cNvSpPr/>
          <p:nvPr/>
        </p:nvSpPr>
        <p:spPr>
          <a:xfrm>
            <a:off x="933451" y="-925830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1. Descripción del proyecto</a:t>
            </a:r>
            <a:r>
              <a:rPr lang="es-MX" dirty="0">
                <a:solidFill>
                  <a:srgbClr val="00FF00"/>
                </a:solidFill>
              </a:rPr>
              <a:t/>
            </a:r>
            <a:br>
              <a:rPr lang="es-MX" dirty="0">
                <a:solidFill>
                  <a:srgbClr val="00FF00"/>
                </a:solidFill>
              </a:rPr>
            </a:br>
            <a:r>
              <a:rPr lang="es-MX" dirty="0">
                <a:solidFill>
                  <a:srgbClr val="00FF00"/>
                </a:solidFill>
              </a:rPr>
              <a:t>El proyecto </a:t>
            </a:r>
            <a:r>
              <a:rPr lang="es-MX" dirty="0" smtClean="0">
                <a:solidFill>
                  <a:srgbClr val="00FF00"/>
                </a:solidFill>
              </a:rPr>
              <a:t>Appi_Futbol </a:t>
            </a:r>
            <a:r>
              <a:rPr lang="es-MX" dirty="0">
                <a:solidFill>
                  <a:srgbClr val="00FF00"/>
                </a:solidFill>
              </a:rPr>
              <a:t>es una idea innovadora que busca [explicar la finalidad: mejorar un proceso, ofrecer un servicio nuevo, automatizar tareas, etc.]. Su objetivo principal es [beneficio principal para el público].</a:t>
            </a:r>
            <a:endParaRPr lang="en-US" dirty="0">
              <a:solidFill>
                <a:srgbClr val="00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0"/>
            <a:ext cx="7239000" cy="368530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81050" y="1609728"/>
            <a:ext cx="3693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FF00"/>
                </a:solidFill>
              </a:rPr>
              <a:t>9 – Contacto / </a:t>
            </a:r>
            <a:r>
              <a:rPr lang="es-MX" b="1" dirty="0" smtClean="0">
                <a:solidFill>
                  <a:srgbClr val="00FF00"/>
                </a:solidFill>
              </a:rPr>
              <a:t>Agradecimientos</a:t>
            </a:r>
          </a:p>
          <a:p>
            <a:endParaRPr lang="es-MX" b="1" dirty="0"/>
          </a:p>
          <a:p>
            <a:r>
              <a:rPr lang="es-MX" dirty="0"/>
              <a:t>Información de contacto del equipo</a:t>
            </a:r>
          </a:p>
          <a:p>
            <a:r>
              <a:rPr lang="es-MX" dirty="0"/>
              <a:t>Mensaje final motivando el apoyo al proyecto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391" y="3685309"/>
            <a:ext cx="4942609" cy="299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Estela de condensación</Template>
  <TotalTime>79</TotalTime>
  <Words>964</Words>
  <Application>Microsoft Office PowerPoint</Application>
  <PresentationFormat>Panorámica</PresentationFormat>
  <Paragraphs>67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Estela de condensación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geremias lopez suruy</dc:creator>
  <cp:lastModifiedBy>geremias lopez suruy</cp:lastModifiedBy>
  <cp:revision>8</cp:revision>
  <dcterms:created xsi:type="dcterms:W3CDTF">2025-10-27T22:28:18Z</dcterms:created>
  <dcterms:modified xsi:type="dcterms:W3CDTF">2025-10-28T03:07:11Z</dcterms:modified>
</cp:coreProperties>
</file>